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8" r:id="rId4"/>
    <p:sldId id="298" r:id="rId5"/>
    <p:sldId id="363" r:id="rId6"/>
    <p:sldId id="362" r:id="rId7"/>
    <p:sldId id="361" r:id="rId8"/>
    <p:sldId id="360" r:id="rId9"/>
    <p:sldId id="306" r:id="rId10"/>
    <p:sldId id="332" r:id="rId11"/>
    <p:sldId id="364" r:id="rId12"/>
    <p:sldId id="365" r:id="rId13"/>
    <p:sldId id="366" r:id="rId14"/>
    <p:sldId id="379" r:id="rId15"/>
    <p:sldId id="265" r:id="rId16"/>
    <p:sldId id="311" r:id="rId17"/>
    <p:sldId id="314" r:id="rId18"/>
    <p:sldId id="329" r:id="rId19"/>
    <p:sldId id="368" r:id="rId20"/>
    <p:sldId id="369" r:id="rId21"/>
    <p:sldId id="367" r:id="rId22"/>
    <p:sldId id="370" r:id="rId23"/>
    <p:sldId id="274" r:id="rId24"/>
    <p:sldId id="275" r:id="rId25"/>
    <p:sldId id="321" r:id="rId26"/>
    <p:sldId id="371" r:id="rId27"/>
    <p:sldId id="328" r:id="rId28"/>
    <p:sldId id="372" r:id="rId29"/>
    <p:sldId id="373" r:id="rId30"/>
    <p:sldId id="374" r:id="rId31"/>
    <p:sldId id="375" r:id="rId32"/>
    <p:sldId id="376" r:id="rId33"/>
    <p:sldId id="283" r:id="rId34"/>
    <p:sldId id="322" r:id="rId35"/>
    <p:sldId id="309" r:id="rId36"/>
    <p:sldId id="347" r:id="rId37"/>
    <p:sldId id="377" r:id="rId38"/>
    <p:sldId id="378" r:id="rId39"/>
    <p:sldId id="353" r:id="rId40"/>
    <p:sldId id="288" r:id="rId41"/>
    <p:sldId id="327" r:id="rId42"/>
    <p:sldId id="310" r:id="rId43"/>
    <p:sldId id="380" r:id="rId44"/>
    <p:sldId id="381" r:id="rId45"/>
    <p:sldId id="382" r:id="rId46"/>
    <p:sldId id="383" r:id="rId47"/>
    <p:sldId id="384" r:id="rId48"/>
    <p:sldId id="385" r:id="rId49"/>
    <p:sldId id="386" r:id="rId50"/>
    <p:sldId id="388" r:id="rId51"/>
    <p:sldId id="387" r:id="rId52"/>
    <p:sldId id="389" r:id="rId53"/>
    <p:sldId id="390" r:id="rId54"/>
    <p:sldId id="391" r:id="rId55"/>
    <p:sldId id="392" r:id="rId56"/>
    <p:sldId id="355" r:id="rId57"/>
    <p:sldId id="393" r:id="rId58"/>
    <p:sldId id="395" r:id="rId59"/>
    <p:sldId id="396" r:id="rId60"/>
    <p:sldId id="398" r:id="rId61"/>
    <p:sldId id="397" r:id="rId62"/>
    <p:sldId id="394" r:id="rId6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Cooper Black" panose="0208090404030B020404" pitchFamily="18" charset="0"/>
      <p:regular r:id="rId69"/>
    </p:embeddedFont>
    <p:embeddedFont>
      <p:font typeface="Lato" panose="020B0604020202020204" charset="0"/>
      <p:regular r:id="rId70"/>
      <p:bold r:id="rId71"/>
      <p:italic r:id="rId72"/>
      <p:boldItalic r:id="rId73"/>
    </p:embeddedFont>
    <p:embeddedFont>
      <p:font typeface="Patrick Hand" panose="020B0604020202020204" charset="0"/>
      <p:regular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79">
          <p15:clr>
            <a:srgbClr val="9AA0A6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9" roundtripDataSignature="AMtx7mjpZSU2OYvo7NZPZFRga7uWolmj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1716" y="594"/>
      </p:cViewPr>
      <p:guideLst>
        <p:guide orient="horz" pos="307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79" Type="http://customschemas.google.com/relationships/presentationmetadata" Target="meta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4" name="Google Shape;6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5" name="Google Shape;130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9875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5" name="Google Shape;130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7290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1" name="Google Shape;11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4" name="Google Shape;146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4" name="Google Shape;156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8" name="Google Shape;195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5" name="Google Shape;221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Google Shape;211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5" name="Google Shape;211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8" name="Google Shape;205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4697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43"/>
          <p:cNvSpPr/>
          <p:nvPr/>
        </p:nvSpPr>
        <p:spPr>
          <a:xfrm>
            <a:off x="1924475" y="443575"/>
            <a:ext cx="5305500" cy="5305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43"/>
          <p:cNvSpPr txBox="1">
            <a:spLocks noGrp="1"/>
          </p:cNvSpPr>
          <p:nvPr>
            <p:ph type="subTitle" idx="1"/>
          </p:nvPr>
        </p:nvSpPr>
        <p:spPr>
          <a:xfrm>
            <a:off x="3529425" y="3892925"/>
            <a:ext cx="20853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43"/>
          <p:cNvSpPr txBox="1">
            <a:spLocks noGrp="1"/>
          </p:cNvSpPr>
          <p:nvPr>
            <p:ph type="title"/>
          </p:nvPr>
        </p:nvSpPr>
        <p:spPr>
          <a:xfrm>
            <a:off x="3059600" y="847922"/>
            <a:ext cx="3035700" cy="18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4"/>
          <p:cNvSpPr txBox="1">
            <a:spLocks noGrp="1"/>
          </p:cNvSpPr>
          <p:nvPr>
            <p:ph type="body" idx="1"/>
          </p:nvPr>
        </p:nvSpPr>
        <p:spPr>
          <a:xfrm>
            <a:off x="559095" y="4029539"/>
            <a:ext cx="65352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45"/>
          <p:cNvGrpSpPr/>
          <p:nvPr/>
        </p:nvGrpSpPr>
        <p:grpSpPr>
          <a:xfrm>
            <a:off x="-242443" y="313350"/>
            <a:ext cx="9544819" cy="874613"/>
            <a:chOff x="-242443" y="237150"/>
            <a:chExt cx="9544819" cy="874613"/>
          </a:xfrm>
        </p:grpSpPr>
        <p:sp>
          <p:nvSpPr>
            <p:cNvPr id="16" name="Google Shape;16;p45"/>
            <p:cNvSpPr/>
            <p:nvPr/>
          </p:nvSpPr>
          <p:spPr>
            <a:xfrm>
              <a:off x="7625675" y="408622"/>
              <a:ext cx="808827" cy="645494"/>
            </a:xfrm>
            <a:custGeom>
              <a:avLst/>
              <a:gdLst/>
              <a:ahLst/>
              <a:cxnLst/>
              <a:rect l="l" t="t" r="r" b="b"/>
              <a:pathLst>
                <a:path w="61461" h="49059" extrusionOk="0">
                  <a:moveTo>
                    <a:pt x="23010" y="0"/>
                  </a:moveTo>
                  <a:cubicBezTo>
                    <a:pt x="16201" y="0"/>
                    <a:pt x="10669" y="5502"/>
                    <a:pt x="10669" y="12311"/>
                  </a:cubicBezTo>
                  <a:cubicBezTo>
                    <a:pt x="10669" y="13374"/>
                    <a:pt x="10821" y="14408"/>
                    <a:pt x="11065" y="15381"/>
                  </a:cubicBezTo>
                  <a:lnTo>
                    <a:pt x="10669" y="15381"/>
                  </a:lnTo>
                  <a:cubicBezTo>
                    <a:pt x="4773" y="15381"/>
                    <a:pt x="1" y="20153"/>
                    <a:pt x="1" y="26049"/>
                  </a:cubicBezTo>
                  <a:cubicBezTo>
                    <a:pt x="1" y="31399"/>
                    <a:pt x="3922" y="35837"/>
                    <a:pt x="9058" y="36627"/>
                  </a:cubicBezTo>
                  <a:cubicBezTo>
                    <a:pt x="9058" y="36657"/>
                    <a:pt x="9058" y="36718"/>
                    <a:pt x="9058" y="36749"/>
                  </a:cubicBezTo>
                  <a:cubicBezTo>
                    <a:pt x="9058" y="43557"/>
                    <a:pt x="14560" y="49059"/>
                    <a:pt x="21369" y="49059"/>
                  </a:cubicBezTo>
                  <a:cubicBezTo>
                    <a:pt x="25503" y="49059"/>
                    <a:pt x="29150" y="47022"/>
                    <a:pt x="31399" y="43892"/>
                  </a:cubicBezTo>
                  <a:cubicBezTo>
                    <a:pt x="33101" y="46080"/>
                    <a:pt x="35776" y="47478"/>
                    <a:pt x="38755" y="47478"/>
                  </a:cubicBezTo>
                  <a:cubicBezTo>
                    <a:pt x="43740" y="47478"/>
                    <a:pt x="47813" y="43588"/>
                    <a:pt x="48117" y="38694"/>
                  </a:cubicBezTo>
                  <a:cubicBezTo>
                    <a:pt x="49302" y="39271"/>
                    <a:pt x="50670" y="39575"/>
                    <a:pt x="52099" y="39575"/>
                  </a:cubicBezTo>
                  <a:cubicBezTo>
                    <a:pt x="57266" y="39575"/>
                    <a:pt x="61461" y="35381"/>
                    <a:pt x="61461" y="30214"/>
                  </a:cubicBezTo>
                  <a:cubicBezTo>
                    <a:pt x="61461" y="25593"/>
                    <a:pt x="58087" y="21733"/>
                    <a:pt x="53649" y="21004"/>
                  </a:cubicBezTo>
                  <a:cubicBezTo>
                    <a:pt x="53892" y="20031"/>
                    <a:pt x="54044" y="18967"/>
                    <a:pt x="54044" y="17903"/>
                  </a:cubicBezTo>
                  <a:cubicBezTo>
                    <a:pt x="54044" y="11125"/>
                    <a:pt x="48542" y="5593"/>
                    <a:pt x="41734" y="5593"/>
                  </a:cubicBezTo>
                  <a:cubicBezTo>
                    <a:pt x="39029" y="5593"/>
                    <a:pt x="36536" y="6475"/>
                    <a:pt x="34500" y="7934"/>
                  </a:cubicBezTo>
                  <a:cubicBezTo>
                    <a:pt x="32737" y="3283"/>
                    <a:pt x="28269" y="0"/>
                    <a:pt x="230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45"/>
            <p:cNvSpPr/>
            <p:nvPr/>
          </p:nvSpPr>
          <p:spPr>
            <a:xfrm>
              <a:off x="855672" y="238550"/>
              <a:ext cx="599324" cy="348163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45"/>
            <p:cNvSpPr/>
            <p:nvPr/>
          </p:nvSpPr>
          <p:spPr>
            <a:xfrm>
              <a:off x="8585054" y="237150"/>
              <a:ext cx="717322" cy="416604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45"/>
            <p:cNvSpPr/>
            <p:nvPr/>
          </p:nvSpPr>
          <p:spPr>
            <a:xfrm>
              <a:off x="-242443" y="427082"/>
              <a:ext cx="1178906" cy="684681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0;p45"/>
          <p:cNvSpPr txBox="1">
            <a:spLocks noGrp="1"/>
          </p:cNvSpPr>
          <p:nvPr>
            <p:ph type="body" idx="1"/>
          </p:nvPr>
        </p:nvSpPr>
        <p:spPr>
          <a:xfrm>
            <a:off x="613050" y="1323875"/>
            <a:ext cx="7929300" cy="28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1" name="Google Shape;21;p45"/>
          <p:cNvSpPr/>
          <p:nvPr/>
        </p:nvSpPr>
        <p:spPr>
          <a:xfrm>
            <a:off x="-1533" y="4560882"/>
            <a:ext cx="9150702" cy="582654"/>
          </a:xfrm>
          <a:custGeom>
            <a:avLst/>
            <a:gdLst/>
            <a:ahLst/>
            <a:cxnLst/>
            <a:rect l="l" t="t" r="r" b="b"/>
            <a:pathLst>
              <a:path w="285113" h="18633" extrusionOk="0">
                <a:moveTo>
                  <a:pt x="1" y="0"/>
                </a:moveTo>
                <a:lnTo>
                  <a:pt x="1" y="18633"/>
                </a:lnTo>
                <a:lnTo>
                  <a:pt x="285112" y="18633"/>
                </a:lnTo>
                <a:lnTo>
                  <a:pt x="285112" y="14104"/>
                </a:lnTo>
                <a:cubicBezTo>
                  <a:pt x="274261" y="13192"/>
                  <a:pt x="263380" y="12341"/>
                  <a:pt x="252467" y="11642"/>
                </a:cubicBezTo>
                <a:cubicBezTo>
                  <a:pt x="167876" y="5806"/>
                  <a:pt x="83923" y="5532"/>
                  <a:pt x="1" y="0"/>
                </a:cubicBezTo>
                <a:close/>
              </a:path>
            </a:pathLst>
          </a:custGeom>
          <a:solidFill>
            <a:srgbClr val="C2B9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" name="Google Shape;22;p45"/>
          <p:cNvGrpSpPr/>
          <p:nvPr/>
        </p:nvGrpSpPr>
        <p:grpSpPr>
          <a:xfrm>
            <a:off x="-1533" y="4422632"/>
            <a:ext cx="9150702" cy="720905"/>
            <a:chOff x="6554556" y="4623505"/>
            <a:chExt cx="7127825" cy="720905"/>
          </a:xfrm>
        </p:grpSpPr>
        <p:sp>
          <p:nvSpPr>
            <p:cNvPr id="23" name="Google Shape;23;p4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4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" name="Google Shape;25;p45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4">
  <p:cSld name="CUSTOM_6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9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9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46" name="Google Shape;46;p49"/>
          <p:cNvGrpSpPr/>
          <p:nvPr/>
        </p:nvGrpSpPr>
        <p:grpSpPr>
          <a:xfrm>
            <a:off x="-1199" y="4422605"/>
            <a:ext cx="9144287" cy="720905"/>
            <a:chOff x="6554556" y="4623505"/>
            <a:chExt cx="7127825" cy="720905"/>
          </a:xfrm>
        </p:grpSpPr>
        <p:sp>
          <p:nvSpPr>
            <p:cNvPr id="47" name="Google Shape;47;p4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49;p49"/>
          <p:cNvSpPr txBox="1">
            <a:spLocks noGrp="1"/>
          </p:cNvSpPr>
          <p:nvPr>
            <p:ph type="title" idx="2"/>
          </p:nvPr>
        </p:nvSpPr>
        <p:spPr>
          <a:xfrm>
            <a:off x="1590350" y="2222711"/>
            <a:ext cx="59634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3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3"/>
          <p:cNvSpPr txBox="1">
            <a:spLocks noGrp="1"/>
          </p:cNvSpPr>
          <p:nvPr>
            <p:ph type="body" idx="1"/>
          </p:nvPr>
        </p:nvSpPr>
        <p:spPr>
          <a:xfrm>
            <a:off x="1732388" y="2578150"/>
            <a:ext cx="35703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53"/>
          <p:cNvSpPr txBox="1">
            <a:spLocks noGrp="1"/>
          </p:cNvSpPr>
          <p:nvPr>
            <p:ph type="body" idx="2"/>
          </p:nvPr>
        </p:nvSpPr>
        <p:spPr>
          <a:xfrm>
            <a:off x="5302688" y="2578150"/>
            <a:ext cx="3242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53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5" name="Google Shape;75;p53"/>
          <p:cNvSpPr/>
          <p:nvPr/>
        </p:nvSpPr>
        <p:spPr>
          <a:xfrm>
            <a:off x="7344071" y="813874"/>
            <a:ext cx="507975" cy="40535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53"/>
          <p:cNvSpPr/>
          <p:nvPr/>
        </p:nvSpPr>
        <p:spPr>
          <a:xfrm>
            <a:off x="7917911" y="363001"/>
            <a:ext cx="1551417" cy="90102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53"/>
          <p:cNvSpPr/>
          <p:nvPr/>
        </p:nvSpPr>
        <p:spPr>
          <a:xfrm>
            <a:off x="404950" y="663200"/>
            <a:ext cx="1111413" cy="64548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53"/>
          <p:cNvSpPr/>
          <p:nvPr/>
        </p:nvSpPr>
        <p:spPr>
          <a:xfrm>
            <a:off x="1376676" y="362997"/>
            <a:ext cx="478781" cy="38204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53"/>
          <p:cNvSpPr/>
          <p:nvPr/>
        </p:nvSpPr>
        <p:spPr>
          <a:xfrm rot="10800000">
            <a:off x="7700525" y="1451960"/>
            <a:ext cx="1027850" cy="597041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1"/>
          <p:cNvSpPr txBox="1">
            <a:spLocks noGrp="1"/>
          </p:cNvSpPr>
          <p:nvPr>
            <p:ph type="title"/>
          </p:nvPr>
        </p:nvSpPr>
        <p:spPr>
          <a:xfrm>
            <a:off x="1388100" y="1183850"/>
            <a:ext cx="6367800" cy="26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62"/>
          <p:cNvSpPr txBox="1">
            <a:spLocks noGrp="1"/>
          </p:cNvSpPr>
          <p:nvPr>
            <p:ph type="title"/>
          </p:nvPr>
        </p:nvSpPr>
        <p:spPr>
          <a:xfrm>
            <a:off x="591925" y="1233175"/>
            <a:ext cx="32778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3" name="Google Shape;133;p62"/>
          <p:cNvSpPr txBox="1">
            <a:spLocks noGrp="1"/>
          </p:cNvSpPr>
          <p:nvPr>
            <p:ph type="subTitle" idx="1"/>
          </p:nvPr>
        </p:nvSpPr>
        <p:spPr>
          <a:xfrm>
            <a:off x="591925" y="2803075"/>
            <a:ext cx="32778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4" name="Google Shape;134;p6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6">
    <p:bg>
      <p:bgPr>
        <a:solidFill>
          <a:schemeClr val="accent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7">
    <p:bg>
      <p:bgPr>
        <a:solidFill>
          <a:schemeClr val="lt2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8">
    <p:bg>
      <p:bgPr>
        <a:solidFill>
          <a:schemeClr val="dk2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CUSTOM_20">
    <p:bg>
      <p:bgPr>
        <a:solidFill>
          <a:schemeClr val="accent3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1">
  <p:cSld name="Section Header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4"/>
          <p:cNvSpPr/>
          <p:nvPr/>
        </p:nvSpPr>
        <p:spPr>
          <a:xfrm>
            <a:off x="-1200" y="2571750"/>
            <a:ext cx="9159900" cy="185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" name="Google Shape;82;p54"/>
          <p:cNvGrpSpPr/>
          <p:nvPr/>
        </p:nvGrpSpPr>
        <p:grpSpPr>
          <a:xfrm>
            <a:off x="-1533" y="4422632"/>
            <a:ext cx="9150702" cy="720905"/>
            <a:chOff x="6554556" y="4623505"/>
            <a:chExt cx="7127825" cy="720905"/>
          </a:xfrm>
        </p:grpSpPr>
        <p:sp>
          <p:nvSpPr>
            <p:cNvPr id="83" name="Google Shape;83;p5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5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" name="Google Shape;85;p54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6" name="Google Shape;86;p54"/>
          <p:cNvSpPr txBox="1">
            <a:spLocks noGrp="1"/>
          </p:cNvSpPr>
          <p:nvPr>
            <p:ph type="subTitle" idx="1"/>
          </p:nvPr>
        </p:nvSpPr>
        <p:spPr>
          <a:xfrm>
            <a:off x="720900" y="1295331"/>
            <a:ext cx="38511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177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■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■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Lato"/>
              <a:buChar char="■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9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3" r:id="rId11"/>
    <p:sldLayoutId id="214748367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>
          <p15:clr>
            <a:srgbClr val="EA4335"/>
          </p15:clr>
        </p15:guide>
        <p15:guide id="3" pos="5760">
          <p15:clr>
            <a:srgbClr val="EA4335"/>
          </p15:clr>
        </p15:guide>
        <p15:guide id="4" pos="449">
          <p15:clr>
            <a:srgbClr val="EA4335"/>
          </p15:clr>
        </p15:guide>
        <p15:guide id="5" pos="5311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orient="horz" pos="340">
          <p15:clr>
            <a:srgbClr val="EA4335"/>
          </p15:clr>
        </p15:guide>
        <p15:guide id="8" orient="horz">
          <p15:clr>
            <a:srgbClr val="EA4335"/>
          </p15:clr>
        </p15:guide>
        <p15:guide id="9" orient="horz" pos="2897">
          <p15:clr>
            <a:srgbClr val="EA4335"/>
          </p15:clr>
        </p15:guide>
        <p15:guide id="10" orient="horz" pos="323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kgbBaKQgC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mfXJVZ2ntY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gif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_GIzTPTjYo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"/>
          <p:cNvSpPr/>
          <p:nvPr/>
        </p:nvSpPr>
        <p:spPr>
          <a:xfrm>
            <a:off x="7668975" y="1065575"/>
            <a:ext cx="1031008" cy="822965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"/>
          <p:cNvGrpSpPr/>
          <p:nvPr/>
        </p:nvGrpSpPr>
        <p:grpSpPr>
          <a:xfrm>
            <a:off x="322845" y="1399711"/>
            <a:ext cx="1941885" cy="2248762"/>
            <a:chOff x="5293245" y="6083019"/>
            <a:chExt cx="1941885" cy="2248762"/>
          </a:xfrm>
        </p:grpSpPr>
        <p:sp>
          <p:nvSpPr>
            <p:cNvPr id="146" name="Google Shape;146;p1"/>
            <p:cNvSpPr/>
            <p:nvPr/>
          </p:nvSpPr>
          <p:spPr>
            <a:xfrm>
              <a:off x="5874526" y="7937279"/>
              <a:ext cx="271002" cy="394502"/>
            </a:xfrm>
            <a:custGeom>
              <a:avLst/>
              <a:gdLst/>
              <a:ahLst/>
              <a:cxnLst/>
              <a:rect l="l" t="t" r="r" b="b"/>
              <a:pathLst>
                <a:path w="10274" h="14956" extrusionOk="0">
                  <a:moveTo>
                    <a:pt x="10274" y="1"/>
                  </a:moveTo>
                  <a:lnTo>
                    <a:pt x="10274" y="1"/>
                  </a:lnTo>
                  <a:cubicBezTo>
                    <a:pt x="6809" y="852"/>
                    <a:pt x="3344" y="1612"/>
                    <a:pt x="0" y="2584"/>
                  </a:cubicBezTo>
                  <a:lnTo>
                    <a:pt x="1368" y="14955"/>
                  </a:lnTo>
                  <a:lnTo>
                    <a:pt x="7994" y="14955"/>
                  </a:lnTo>
                  <a:lnTo>
                    <a:pt x="10274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5856880" y="7757701"/>
              <a:ext cx="315923" cy="247764"/>
            </a:xfrm>
            <a:custGeom>
              <a:avLst/>
              <a:gdLst/>
              <a:ahLst/>
              <a:cxnLst/>
              <a:rect l="l" t="t" r="r" b="b"/>
              <a:pathLst>
                <a:path w="11977" h="9393" extrusionOk="0">
                  <a:moveTo>
                    <a:pt x="11977" y="0"/>
                  </a:moveTo>
                  <a:lnTo>
                    <a:pt x="1" y="3526"/>
                  </a:lnTo>
                  <a:lnTo>
                    <a:pt x="669" y="9392"/>
                  </a:lnTo>
                  <a:cubicBezTo>
                    <a:pt x="4013" y="8450"/>
                    <a:pt x="7478" y="7660"/>
                    <a:pt x="10943" y="6809"/>
                  </a:cubicBezTo>
                  <a:lnTo>
                    <a:pt x="11977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5678093" y="60860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599" y="0"/>
                  </a:moveTo>
                  <a:cubicBezTo>
                    <a:pt x="4742" y="274"/>
                    <a:pt x="2219" y="760"/>
                    <a:pt x="0" y="1490"/>
                  </a:cubicBezTo>
                  <a:cubicBezTo>
                    <a:pt x="2067" y="5867"/>
                    <a:pt x="4742" y="9940"/>
                    <a:pt x="8177" y="13648"/>
                  </a:cubicBezTo>
                  <a:cubicBezTo>
                    <a:pt x="7903" y="9119"/>
                    <a:pt x="7690" y="4560"/>
                    <a:pt x="7599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5306065" y="6265605"/>
              <a:ext cx="623801" cy="844291"/>
            </a:xfrm>
            <a:custGeom>
              <a:avLst/>
              <a:gdLst/>
              <a:ahLst/>
              <a:cxnLst/>
              <a:rect l="l" t="t" r="r" b="b"/>
              <a:pathLst>
                <a:path w="23649" h="32008" extrusionOk="0">
                  <a:moveTo>
                    <a:pt x="5472" y="1"/>
                  </a:moveTo>
                  <a:cubicBezTo>
                    <a:pt x="2341" y="3405"/>
                    <a:pt x="669" y="7995"/>
                    <a:pt x="1" y="13557"/>
                  </a:cubicBezTo>
                  <a:cubicBezTo>
                    <a:pt x="6779" y="21187"/>
                    <a:pt x="13375" y="29819"/>
                    <a:pt x="23649" y="32007"/>
                  </a:cubicBezTo>
                  <a:cubicBezTo>
                    <a:pt x="23649" y="31947"/>
                    <a:pt x="23649" y="31916"/>
                    <a:pt x="23649" y="31886"/>
                  </a:cubicBezTo>
                  <a:cubicBezTo>
                    <a:pt x="23588" y="31764"/>
                    <a:pt x="23557" y="31612"/>
                    <a:pt x="23618" y="31491"/>
                  </a:cubicBezTo>
                  <a:cubicBezTo>
                    <a:pt x="23345" y="27144"/>
                    <a:pt x="23102" y="22828"/>
                    <a:pt x="22889" y="18481"/>
                  </a:cubicBezTo>
                  <a:cubicBezTo>
                    <a:pt x="18907" y="17478"/>
                    <a:pt x="14895" y="12342"/>
                    <a:pt x="12433" y="9484"/>
                  </a:cubicBezTo>
                  <a:cubicBezTo>
                    <a:pt x="9819" y="6506"/>
                    <a:pt x="7478" y="3375"/>
                    <a:pt x="5472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5913802" y="6083019"/>
              <a:ext cx="118699" cy="338160"/>
            </a:xfrm>
            <a:custGeom>
              <a:avLst/>
              <a:gdLst/>
              <a:ahLst/>
              <a:cxnLst/>
              <a:rect l="l" t="t" r="r" b="b"/>
              <a:pathLst>
                <a:path w="4500" h="12820" extrusionOk="0">
                  <a:moveTo>
                    <a:pt x="913" y="0"/>
                  </a:moveTo>
                  <a:cubicBezTo>
                    <a:pt x="609" y="0"/>
                    <a:pt x="305" y="8"/>
                    <a:pt x="1" y="23"/>
                  </a:cubicBezTo>
                  <a:cubicBezTo>
                    <a:pt x="31" y="4279"/>
                    <a:pt x="183" y="8564"/>
                    <a:pt x="396" y="12820"/>
                  </a:cubicBezTo>
                  <a:cubicBezTo>
                    <a:pt x="1855" y="11817"/>
                    <a:pt x="3375" y="9750"/>
                    <a:pt x="4499" y="8108"/>
                  </a:cubicBezTo>
                  <a:cubicBezTo>
                    <a:pt x="3587" y="4917"/>
                    <a:pt x="2645" y="2212"/>
                    <a:pt x="1824" y="23"/>
                  </a:cubicBezTo>
                  <a:cubicBezTo>
                    <a:pt x="1520" y="8"/>
                    <a:pt x="1217" y="0"/>
                    <a:pt x="91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5293245" y="6665698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0"/>
                  </a:moveTo>
                  <a:lnTo>
                    <a:pt x="335" y="0"/>
                  </a:lnTo>
                  <a:cubicBezTo>
                    <a:pt x="0" y="4256"/>
                    <a:pt x="183" y="9028"/>
                    <a:pt x="730" y="14256"/>
                  </a:cubicBezTo>
                  <a:cubicBezTo>
                    <a:pt x="7204" y="22037"/>
                    <a:pt x="15046" y="30062"/>
                    <a:pt x="25046" y="31065"/>
                  </a:cubicBezTo>
                  <a:cubicBezTo>
                    <a:pt x="24743" y="26536"/>
                    <a:pt x="24469" y="22007"/>
                    <a:pt x="24165" y="17447"/>
                  </a:cubicBezTo>
                  <a:cubicBezTo>
                    <a:pt x="24104" y="17478"/>
                    <a:pt x="24043" y="17508"/>
                    <a:pt x="23983" y="17508"/>
                  </a:cubicBezTo>
                  <a:cubicBezTo>
                    <a:pt x="14286" y="15624"/>
                    <a:pt x="6779" y="7690"/>
                    <a:pt x="335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5468840" y="6134139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64"/>
                    <a:pt x="1824" y="2493"/>
                    <a:pt x="0" y="4255"/>
                  </a:cubicBezTo>
                  <a:cubicBezTo>
                    <a:pt x="2006" y="7660"/>
                    <a:pt x="4255" y="10882"/>
                    <a:pt x="6900" y="13830"/>
                  </a:cubicBezTo>
                  <a:cubicBezTo>
                    <a:pt x="9362" y="16596"/>
                    <a:pt x="12979" y="21399"/>
                    <a:pt x="16687" y="22766"/>
                  </a:cubicBezTo>
                  <a:cubicBezTo>
                    <a:pt x="16657" y="22219"/>
                    <a:pt x="16627" y="21672"/>
                    <a:pt x="16596" y="21125"/>
                  </a:cubicBezTo>
                  <a:cubicBezTo>
                    <a:pt x="16475" y="18389"/>
                    <a:pt x="16323" y="15593"/>
                    <a:pt x="16140" y="12827"/>
                  </a:cubicBezTo>
                  <a:cubicBezTo>
                    <a:pt x="12219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5961123" y="70128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1"/>
                  </a:moveTo>
                  <a:cubicBezTo>
                    <a:pt x="4711" y="1308"/>
                    <a:pt x="2401" y="2493"/>
                    <a:pt x="0" y="3496"/>
                  </a:cubicBezTo>
                  <a:cubicBezTo>
                    <a:pt x="274" y="8299"/>
                    <a:pt x="578" y="13132"/>
                    <a:pt x="851" y="17934"/>
                  </a:cubicBezTo>
                  <a:cubicBezTo>
                    <a:pt x="2736" y="17022"/>
                    <a:pt x="4559" y="16080"/>
                    <a:pt x="6292" y="15016"/>
                  </a:cubicBezTo>
                  <a:cubicBezTo>
                    <a:pt x="6900" y="9758"/>
                    <a:pt x="7082" y="4742"/>
                    <a:pt x="6930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985153" y="7446604"/>
              <a:ext cx="137928" cy="300677"/>
            </a:xfrm>
            <a:custGeom>
              <a:avLst/>
              <a:gdLst/>
              <a:ahLst/>
              <a:cxnLst/>
              <a:rect l="l" t="t" r="r" b="b"/>
              <a:pathLst>
                <a:path w="5229" h="11399" extrusionOk="0">
                  <a:moveTo>
                    <a:pt x="5229" y="1"/>
                  </a:moveTo>
                  <a:lnTo>
                    <a:pt x="5229" y="1"/>
                  </a:lnTo>
                  <a:cubicBezTo>
                    <a:pt x="3557" y="943"/>
                    <a:pt x="1825" y="1672"/>
                    <a:pt x="1" y="2220"/>
                  </a:cubicBezTo>
                  <a:cubicBezTo>
                    <a:pt x="183" y="5289"/>
                    <a:pt x="335" y="8329"/>
                    <a:pt x="518" y="11399"/>
                  </a:cubicBezTo>
                  <a:cubicBezTo>
                    <a:pt x="1338" y="10913"/>
                    <a:pt x="2311" y="10791"/>
                    <a:pt x="3284" y="10639"/>
                  </a:cubicBezTo>
                  <a:cubicBezTo>
                    <a:pt x="4135" y="7022"/>
                    <a:pt x="4773" y="3466"/>
                    <a:pt x="5229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5925039" y="6336164"/>
              <a:ext cx="179604" cy="400120"/>
            </a:xfrm>
            <a:custGeom>
              <a:avLst/>
              <a:gdLst/>
              <a:ahLst/>
              <a:cxnLst/>
              <a:rect l="l" t="t" r="r" b="b"/>
              <a:pathLst>
                <a:path w="6809" h="15169" extrusionOk="0">
                  <a:moveTo>
                    <a:pt x="4499" y="1"/>
                  </a:moveTo>
                  <a:cubicBezTo>
                    <a:pt x="3161" y="1824"/>
                    <a:pt x="1642" y="3557"/>
                    <a:pt x="0" y="4165"/>
                  </a:cubicBezTo>
                  <a:cubicBezTo>
                    <a:pt x="183" y="7843"/>
                    <a:pt x="395" y="11521"/>
                    <a:pt x="578" y="15168"/>
                  </a:cubicBezTo>
                  <a:cubicBezTo>
                    <a:pt x="2918" y="13861"/>
                    <a:pt x="4985" y="12311"/>
                    <a:pt x="6809" y="10639"/>
                  </a:cubicBezTo>
                  <a:cubicBezTo>
                    <a:pt x="6171" y="6718"/>
                    <a:pt x="5350" y="3162"/>
                    <a:pt x="4499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5941868" y="6657680"/>
              <a:ext cx="200469" cy="420932"/>
            </a:xfrm>
            <a:custGeom>
              <a:avLst/>
              <a:gdLst/>
              <a:ahLst/>
              <a:cxnLst/>
              <a:rect l="l" t="t" r="r" b="b"/>
              <a:pathLst>
                <a:path w="7600" h="15958" extrusionOk="0">
                  <a:moveTo>
                    <a:pt x="6444" y="0"/>
                  </a:moveTo>
                  <a:cubicBezTo>
                    <a:pt x="4469" y="1611"/>
                    <a:pt x="2341" y="2918"/>
                    <a:pt x="1" y="3830"/>
                  </a:cubicBezTo>
                  <a:cubicBezTo>
                    <a:pt x="1" y="4104"/>
                    <a:pt x="31" y="4377"/>
                    <a:pt x="31" y="4651"/>
                  </a:cubicBezTo>
                  <a:cubicBezTo>
                    <a:pt x="213" y="8420"/>
                    <a:pt x="456" y="12189"/>
                    <a:pt x="669" y="15958"/>
                  </a:cubicBezTo>
                  <a:cubicBezTo>
                    <a:pt x="3101" y="14833"/>
                    <a:pt x="5411" y="13557"/>
                    <a:pt x="7599" y="12159"/>
                  </a:cubicBezTo>
                  <a:cubicBezTo>
                    <a:pt x="7448" y="7842"/>
                    <a:pt x="7022" y="3769"/>
                    <a:pt x="644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5999608" y="7757701"/>
              <a:ext cx="64941" cy="137928"/>
            </a:xfrm>
            <a:custGeom>
              <a:avLst/>
              <a:gdLst/>
              <a:ahLst/>
              <a:cxnLst/>
              <a:rect l="l" t="t" r="r" b="b"/>
              <a:pathLst>
                <a:path w="2462" h="5229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1672" y="152"/>
                    <a:pt x="851" y="274"/>
                    <a:pt x="0" y="334"/>
                  </a:cubicBezTo>
                  <a:cubicBezTo>
                    <a:pt x="91" y="1976"/>
                    <a:pt x="152" y="3587"/>
                    <a:pt x="243" y="5228"/>
                  </a:cubicBezTo>
                  <a:cubicBezTo>
                    <a:pt x="486" y="5228"/>
                    <a:pt x="730" y="5228"/>
                    <a:pt x="1034" y="5198"/>
                  </a:cubicBezTo>
                  <a:cubicBezTo>
                    <a:pt x="1550" y="3465"/>
                    <a:pt x="2006" y="1733"/>
                    <a:pt x="2462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"/>
            <p:cNvSpPr/>
            <p:nvPr/>
          </p:nvSpPr>
          <p:spPr>
            <a:xfrm>
              <a:off x="5516926" y="7639820"/>
              <a:ext cx="462661" cy="254200"/>
            </a:xfrm>
            <a:custGeom>
              <a:avLst/>
              <a:gdLst/>
              <a:ahLst/>
              <a:cxnLst/>
              <a:rect l="l" t="t" r="r" b="b"/>
              <a:pathLst>
                <a:path w="17540" h="9637" extrusionOk="0">
                  <a:moveTo>
                    <a:pt x="1" y="1"/>
                  </a:moveTo>
                  <a:cubicBezTo>
                    <a:pt x="7205" y="8573"/>
                    <a:pt x="17053" y="9606"/>
                    <a:pt x="17539" y="9636"/>
                  </a:cubicBezTo>
                  <a:cubicBezTo>
                    <a:pt x="17448" y="8269"/>
                    <a:pt x="17387" y="6870"/>
                    <a:pt x="17296" y="5472"/>
                  </a:cubicBezTo>
                  <a:cubicBezTo>
                    <a:pt x="17266" y="5503"/>
                    <a:pt x="17266" y="5533"/>
                    <a:pt x="17205" y="5563"/>
                  </a:cubicBezTo>
                  <a:cubicBezTo>
                    <a:pt x="16183" y="5888"/>
                    <a:pt x="15124" y="6033"/>
                    <a:pt x="14047" y="6033"/>
                  </a:cubicBezTo>
                  <a:cubicBezTo>
                    <a:pt x="9071" y="6033"/>
                    <a:pt x="3724" y="2925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5318910" y="7096232"/>
              <a:ext cx="653450" cy="680803"/>
            </a:xfrm>
            <a:custGeom>
              <a:avLst/>
              <a:gdLst/>
              <a:ahLst/>
              <a:cxnLst/>
              <a:rect l="l" t="t" r="r" b="b"/>
              <a:pathLst>
                <a:path w="24773" h="25810" extrusionOk="0">
                  <a:moveTo>
                    <a:pt x="0" y="1"/>
                  </a:moveTo>
                  <a:lnTo>
                    <a:pt x="0" y="1"/>
                  </a:lnTo>
                  <a:cubicBezTo>
                    <a:pt x="152" y="1277"/>
                    <a:pt x="334" y="2584"/>
                    <a:pt x="517" y="3891"/>
                  </a:cubicBezTo>
                  <a:cubicBezTo>
                    <a:pt x="1368" y="9819"/>
                    <a:pt x="3222" y="14378"/>
                    <a:pt x="5532" y="17965"/>
                  </a:cubicBezTo>
                  <a:cubicBezTo>
                    <a:pt x="10367" y="22460"/>
                    <a:pt x="15899" y="25809"/>
                    <a:pt x="21703" y="25809"/>
                  </a:cubicBezTo>
                  <a:cubicBezTo>
                    <a:pt x="22649" y="25809"/>
                    <a:pt x="23602" y="25720"/>
                    <a:pt x="24560" y="25533"/>
                  </a:cubicBezTo>
                  <a:cubicBezTo>
                    <a:pt x="24587" y="25524"/>
                    <a:pt x="24611" y="25520"/>
                    <a:pt x="24633" y="25520"/>
                  </a:cubicBezTo>
                  <a:cubicBezTo>
                    <a:pt x="24687" y="25520"/>
                    <a:pt x="24730" y="25542"/>
                    <a:pt x="24773" y="25563"/>
                  </a:cubicBezTo>
                  <a:cubicBezTo>
                    <a:pt x="24590" y="22311"/>
                    <a:pt x="24377" y="19028"/>
                    <a:pt x="24165" y="15776"/>
                  </a:cubicBezTo>
                  <a:cubicBezTo>
                    <a:pt x="23982" y="15715"/>
                    <a:pt x="23891" y="15503"/>
                    <a:pt x="24013" y="15381"/>
                  </a:cubicBezTo>
                  <a:cubicBezTo>
                    <a:pt x="14590" y="15351"/>
                    <a:pt x="6414" y="7539"/>
                    <a:pt x="0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"/>
            <p:cNvSpPr/>
            <p:nvPr/>
          </p:nvSpPr>
          <p:spPr>
            <a:xfrm>
              <a:off x="6043685" y="61541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68"/>
                    <a:pt x="2615" y="3071"/>
                  </a:cubicBezTo>
                  <a:cubicBezTo>
                    <a:pt x="1885" y="4044"/>
                    <a:pt x="1004" y="5503"/>
                    <a:pt x="1" y="6901"/>
                  </a:cubicBezTo>
                  <a:cubicBezTo>
                    <a:pt x="85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44"/>
                  </a:cubicBezTo>
                  <a:cubicBezTo>
                    <a:pt x="9089" y="4196"/>
                    <a:pt x="7053" y="1734"/>
                    <a:pt x="459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"/>
            <p:cNvSpPr/>
            <p:nvPr/>
          </p:nvSpPr>
          <p:spPr>
            <a:xfrm>
              <a:off x="5961915" y="6083626"/>
              <a:ext cx="176413" cy="213288"/>
            </a:xfrm>
            <a:custGeom>
              <a:avLst/>
              <a:gdLst/>
              <a:ahLst/>
              <a:cxnLst/>
              <a:rect l="l" t="t" r="r" b="b"/>
              <a:pathLst>
                <a:path w="6688" h="8086" extrusionOk="0">
                  <a:moveTo>
                    <a:pt x="0" y="0"/>
                  </a:moveTo>
                  <a:cubicBezTo>
                    <a:pt x="821" y="2158"/>
                    <a:pt x="1763" y="4894"/>
                    <a:pt x="2675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03" y="5015"/>
                    <a:pt x="5776" y="3526"/>
                    <a:pt x="6688" y="2006"/>
                  </a:cubicBezTo>
                  <a:cubicBezTo>
                    <a:pt x="4712" y="851"/>
                    <a:pt x="2493" y="122"/>
                    <a:pt x="0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"/>
            <p:cNvSpPr/>
            <p:nvPr/>
          </p:nvSpPr>
          <p:spPr>
            <a:xfrm>
              <a:off x="6071751" y="7084204"/>
              <a:ext cx="411331" cy="643057"/>
            </a:xfrm>
            <a:custGeom>
              <a:avLst/>
              <a:gdLst/>
              <a:ahLst/>
              <a:cxnLst/>
              <a:rect l="l" t="t" r="r" b="b"/>
              <a:pathLst>
                <a:path w="15594" h="24379" extrusionOk="0">
                  <a:moveTo>
                    <a:pt x="15594" y="1"/>
                  </a:moveTo>
                  <a:lnTo>
                    <a:pt x="15594" y="1"/>
                  </a:lnTo>
                  <a:cubicBezTo>
                    <a:pt x="12189" y="5381"/>
                    <a:pt x="7569" y="10548"/>
                    <a:pt x="1946" y="13740"/>
                  </a:cubicBezTo>
                  <a:cubicBezTo>
                    <a:pt x="1490" y="17205"/>
                    <a:pt x="852" y="20761"/>
                    <a:pt x="1" y="24378"/>
                  </a:cubicBezTo>
                  <a:cubicBezTo>
                    <a:pt x="396" y="24317"/>
                    <a:pt x="791" y="24226"/>
                    <a:pt x="1186" y="24105"/>
                  </a:cubicBezTo>
                  <a:cubicBezTo>
                    <a:pt x="5077" y="22828"/>
                    <a:pt x="8147" y="20153"/>
                    <a:pt x="10882" y="17174"/>
                  </a:cubicBezTo>
                  <a:cubicBezTo>
                    <a:pt x="12068" y="15898"/>
                    <a:pt x="13284" y="14651"/>
                    <a:pt x="14469" y="1337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6111844" y="6377049"/>
              <a:ext cx="338371" cy="601354"/>
            </a:xfrm>
            <a:custGeom>
              <a:avLst/>
              <a:gdLst/>
              <a:ahLst/>
              <a:cxnLst/>
              <a:rect l="l" t="t" r="r" b="b"/>
              <a:pathLst>
                <a:path w="12828" h="22798" extrusionOk="0">
                  <a:moveTo>
                    <a:pt x="8815" y="1"/>
                  </a:moveTo>
                  <a:cubicBezTo>
                    <a:pt x="6444" y="3952"/>
                    <a:pt x="3526" y="7752"/>
                    <a:pt x="0" y="10639"/>
                  </a:cubicBezTo>
                  <a:cubicBezTo>
                    <a:pt x="578" y="14408"/>
                    <a:pt x="973" y="18481"/>
                    <a:pt x="1155" y="22798"/>
                  </a:cubicBezTo>
                  <a:cubicBezTo>
                    <a:pt x="5532" y="20001"/>
                    <a:pt x="9454" y="16688"/>
                    <a:pt x="12827" y="12858"/>
                  </a:cubicBezTo>
                  <a:cubicBezTo>
                    <a:pt x="12007" y="8208"/>
                    <a:pt x="10669" y="3770"/>
                    <a:pt x="8815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"/>
            <p:cNvSpPr/>
            <p:nvPr/>
          </p:nvSpPr>
          <p:spPr>
            <a:xfrm>
              <a:off x="6026856" y="7527583"/>
              <a:ext cx="404921" cy="367228"/>
            </a:xfrm>
            <a:custGeom>
              <a:avLst/>
              <a:gdLst/>
              <a:ahLst/>
              <a:cxnLst/>
              <a:rect l="l" t="t" r="r" b="b"/>
              <a:pathLst>
                <a:path w="15351" h="13922" extrusionOk="0">
                  <a:moveTo>
                    <a:pt x="15350" y="1"/>
                  </a:moveTo>
                  <a:cubicBezTo>
                    <a:pt x="13891" y="1399"/>
                    <a:pt x="12372" y="2767"/>
                    <a:pt x="10882" y="4013"/>
                  </a:cubicBezTo>
                  <a:cubicBezTo>
                    <a:pt x="7934" y="6475"/>
                    <a:pt x="4955" y="8055"/>
                    <a:pt x="1399" y="8724"/>
                  </a:cubicBezTo>
                  <a:cubicBezTo>
                    <a:pt x="973" y="10457"/>
                    <a:pt x="517" y="12189"/>
                    <a:pt x="1" y="13922"/>
                  </a:cubicBezTo>
                  <a:cubicBezTo>
                    <a:pt x="3557" y="13770"/>
                    <a:pt x="11612" y="12068"/>
                    <a:pt x="15198" y="578"/>
                  </a:cubicBezTo>
                  <a:cubicBezTo>
                    <a:pt x="15259" y="396"/>
                    <a:pt x="15290" y="183"/>
                    <a:pt x="15350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6127064" y="6761106"/>
              <a:ext cx="355226" cy="647831"/>
            </a:xfrm>
            <a:custGeom>
              <a:avLst/>
              <a:gdLst/>
              <a:ahLst/>
              <a:cxnLst/>
              <a:rect l="l" t="t" r="r" b="b"/>
              <a:pathLst>
                <a:path w="13467" h="24560" extrusionOk="0">
                  <a:moveTo>
                    <a:pt x="12554" y="0"/>
                  </a:moveTo>
                  <a:cubicBezTo>
                    <a:pt x="9059" y="3709"/>
                    <a:pt x="5047" y="6931"/>
                    <a:pt x="639" y="9545"/>
                  </a:cubicBezTo>
                  <a:cubicBezTo>
                    <a:pt x="791" y="14286"/>
                    <a:pt x="609" y="19302"/>
                    <a:pt x="1" y="24560"/>
                  </a:cubicBezTo>
                  <a:cubicBezTo>
                    <a:pt x="1855" y="23405"/>
                    <a:pt x="3618" y="22068"/>
                    <a:pt x="5259" y="20457"/>
                  </a:cubicBezTo>
                  <a:cubicBezTo>
                    <a:pt x="8360" y="17326"/>
                    <a:pt x="10883" y="13800"/>
                    <a:pt x="13466" y="10274"/>
                  </a:cubicBezTo>
                  <a:cubicBezTo>
                    <a:pt x="13375" y="6900"/>
                    <a:pt x="13071" y="3405"/>
                    <a:pt x="12554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5929840" y="7105068"/>
              <a:ext cx="53757" cy="387274"/>
            </a:xfrm>
            <a:custGeom>
              <a:avLst/>
              <a:gdLst/>
              <a:ahLst/>
              <a:cxnLst/>
              <a:rect l="l" t="t" r="r" b="b"/>
              <a:pathLst>
                <a:path w="2038" h="14682" extrusionOk="0">
                  <a:moveTo>
                    <a:pt x="1" y="61"/>
                  </a:moveTo>
                  <a:cubicBezTo>
                    <a:pt x="1" y="91"/>
                    <a:pt x="1" y="122"/>
                    <a:pt x="1" y="182"/>
                  </a:cubicBezTo>
                  <a:lnTo>
                    <a:pt x="31" y="182"/>
                  </a:lnTo>
                  <a:cubicBezTo>
                    <a:pt x="59" y="187"/>
                    <a:pt x="83" y="195"/>
                    <a:pt x="106" y="205"/>
                  </a:cubicBezTo>
                  <a:lnTo>
                    <a:pt x="106" y="205"/>
                  </a:lnTo>
                  <a:cubicBezTo>
                    <a:pt x="64" y="165"/>
                    <a:pt x="28" y="116"/>
                    <a:pt x="1" y="61"/>
                  </a:cubicBezTo>
                  <a:close/>
                  <a:moveTo>
                    <a:pt x="106" y="205"/>
                  </a:moveTo>
                  <a:cubicBezTo>
                    <a:pt x="133" y="231"/>
                    <a:pt x="164" y="253"/>
                    <a:pt x="197" y="269"/>
                  </a:cubicBezTo>
                  <a:lnTo>
                    <a:pt x="197" y="269"/>
                  </a:lnTo>
                  <a:cubicBezTo>
                    <a:pt x="174" y="243"/>
                    <a:pt x="143" y="221"/>
                    <a:pt x="106" y="205"/>
                  </a:cubicBezTo>
                  <a:close/>
                  <a:moveTo>
                    <a:pt x="1186" y="0"/>
                  </a:moveTo>
                  <a:cubicBezTo>
                    <a:pt x="943" y="91"/>
                    <a:pt x="730" y="182"/>
                    <a:pt x="487" y="274"/>
                  </a:cubicBezTo>
                  <a:cubicBezTo>
                    <a:pt x="437" y="295"/>
                    <a:pt x="389" y="305"/>
                    <a:pt x="343" y="305"/>
                  </a:cubicBezTo>
                  <a:cubicBezTo>
                    <a:pt x="291" y="305"/>
                    <a:pt x="242" y="292"/>
                    <a:pt x="197" y="269"/>
                  </a:cubicBezTo>
                  <a:lnTo>
                    <a:pt x="197" y="269"/>
                  </a:lnTo>
                  <a:cubicBezTo>
                    <a:pt x="328" y="417"/>
                    <a:pt x="244" y="696"/>
                    <a:pt x="31" y="790"/>
                  </a:cubicBezTo>
                  <a:cubicBezTo>
                    <a:pt x="335" y="5350"/>
                    <a:pt x="609" y="9879"/>
                    <a:pt x="912" y="14408"/>
                  </a:cubicBezTo>
                  <a:cubicBezTo>
                    <a:pt x="1034" y="14438"/>
                    <a:pt x="1156" y="14468"/>
                    <a:pt x="1247" y="14468"/>
                  </a:cubicBezTo>
                  <a:cubicBezTo>
                    <a:pt x="1399" y="14468"/>
                    <a:pt x="1490" y="14590"/>
                    <a:pt x="1520" y="14681"/>
                  </a:cubicBezTo>
                  <a:cubicBezTo>
                    <a:pt x="1703" y="14590"/>
                    <a:pt x="1855" y="14499"/>
                    <a:pt x="2037" y="14438"/>
                  </a:cubicBezTo>
                  <a:cubicBezTo>
                    <a:pt x="1764" y="9605"/>
                    <a:pt x="1460" y="4803"/>
                    <a:pt x="118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"/>
            <p:cNvSpPr/>
            <p:nvPr/>
          </p:nvSpPr>
          <p:spPr>
            <a:xfrm>
              <a:off x="5909793" y="6753087"/>
              <a:ext cx="49748" cy="343171"/>
            </a:xfrm>
            <a:custGeom>
              <a:avLst/>
              <a:gdLst/>
              <a:ahLst/>
              <a:cxnLst/>
              <a:rect l="l" t="t" r="r" b="b"/>
              <a:pathLst>
                <a:path w="1886" h="13010" extrusionOk="0">
                  <a:moveTo>
                    <a:pt x="1" y="0"/>
                  </a:moveTo>
                  <a:lnTo>
                    <a:pt x="1" y="0"/>
                  </a:lnTo>
                  <a:cubicBezTo>
                    <a:pt x="214" y="4347"/>
                    <a:pt x="457" y="8663"/>
                    <a:pt x="730" y="13010"/>
                  </a:cubicBezTo>
                  <a:cubicBezTo>
                    <a:pt x="761" y="12919"/>
                    <a:pt x="791" y="12827"/>
                    <a:pt x="913" y="12797"/>
                  </a:cubicBezTo>
                  <a:cubicBezTo>
                    <a:pt x="1247" y="12645"/>
                    <a:pt x="1551" y="12493"/>
                    <a:pt x="1885" y="12311"/>
                  </a:cubicBezTo>
                  <a:cubicBezTo>
                    <a:pt x="1642" y="8572"/>
                    <a:pt x="1429" y="4803"/>
                    <a:pt x="1247" y="1034"/>
                  </a:cubicBezTo>
                  <a:cubicBezTo>
                    <a:pt x="1247" y="760"/>
                    <a:pt x="1217" y="456"/>
                    <a:pt x="1217" y="183"/>
                  </a:cubicBezTo>
                  <a:cubicBezTo>
                    <a:pt x="1065" y="244"/>
                    <a:pt x="913" y="304"/>
                    <a:pt x="791" y="365"/>
                  </a:cubicBezTo>
                  <a:cubicBezTo>
                    <a:pt x="752" y="382"/>
                    <a:pt x="715" y="389"/>
                    <a:pt x="680" y="389"/>
                  </a:cubicBezTo>
                  <a:cubicBezTo>
                    <a:pt x="527" y="389"/>
                    <a:pt x="421" y="241"/>
                    <a:pt x="396" y="92"/>
                  </a:cubicBezTo>
                  <a:cubicBezTo>
                    <a:pt x="244" y="61"/>
                    <a:pt x="122" y="31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5878535" y="6083257"/>
              <a:ext cx="61750" cy="660229"/>
            </a:xfrm>
            <a:custGeom>
              <a:avLst/>
              <a:gdLst/>
              <a:ahLst/>
              <a:cxnLst/>
              <a:rect l="l" t="t" r="r" b="b"/>
              <a:pathLst>
                <a:path w="2341" h="25030" extrusionOk="0">
                  <a:moveTo>
                    <a:pt x="1065" y="1"/>
                  </a:moveTo>
                  <a:cubicBezTo>
                    <a:pt x="1024" y="1"/>
                    <a:pt x="983" y="4"/>
                    <a:pt x="943" y="14"/>
                  </a:cubicBezTo>
                  <a:cubicBezTo>
                    <a:pt x="608" y="14"/>
                    <a:pt x="335" y="45"/>
                    <a:pt x="0" y="75"/>
                  </a:cubicBezTo>
                  <a:cubicBezTo>
                    <a:pt x="91" y="4634"/>
                    <a:pt x="304" y="9194"/>
                    <a:pt x="578" y="13723"/>
                  </a:cubicBezTo>
                  <a:cubicBezTo>
                    <a:pt x="791" y="13966"/>
                    <a:pt x="1003" y="14239"/>
                    <a:pt x="1216" y="14482"/>
                  </a:cubicBezTo>
                  <a:cubicBezTo>
                    <a:pt x="1428" y="14694"/>
                    <a:pt x="1239" y="14996"/>
                    <a:pt x="1003" y="14996"/>
                  </a:cubicBezTo>
                  <a:cubicBezTo>
                    <a:pt x="933" y="14996"/>
                    <a:pt x="860" y="14970"/>
                    <a:pt x="791" y="14908"/>
                  </a:cubicBezTo>
                  <a:cubicBezTo>
                    <a:pt x="730" y="14847"/>
                    <a:pt x="669" y="14786"/>
                    <a:pt x="639" y="14726"/>
                  </a:cubicBezTo>
                  <a:lnTo>
                    <a:pt x="639" y="14726"/>
                  </a:lnTo>
                  <a:cubicBezTo>
                    <a:pt x="791" y="17522"/>
                    <a:pt x="943" y="20318"/>
                    <a:pt x="1064" y="23054"/>
                  </a:cubicBezTo>
                  <a:cubicBezTo>
                    <a:pt x="1095" y="23601"/>
                    <a:pt x="1125" y="24148"/>
                    <a:pt x="1155" y="24695"/>
                  </a:cubicBezTo>
                  <a:cubicBezTo>
                    <a:pt x="1338" y="24787"/>
                    <a:pt x="1550" y="24878"/>
                    <a:pt x="1733" y="24939"/>
                  </a:cubicBezTo>
                  <a:cubicBezTo>
                    <a:pt x="1824" y="24939"/>
                    <a:pt x="1854" y="24999"/>
                    <a:pt x="1885" y="25030"/>
                  </a:cubicBezTo>
                  <a:cubicBezTo>
                    <a:pt x="2037" y="24939"/>
                    <a:pt x="2189" y="24847"/>
                    <a:pt x="2341" y="24756"/>
                  </a:cubicBezTo>
                  <a:cubicBezTo>
                    <a:pt x="2158" y="21109"/>
                    <a:pt x="1946" y="17431"/>
                    <a:pt x="1763" y="13723"/>
                  </a:cubicBezTo>
                  <a:cubicBezTo>
                    <a:pt x="1550" y="13814"/>
                    <a:pt x="1338" y="13875"/>
                    <a:pt x="1095" y="13905"/>
                  </a:cubicBezTo>
                  <a:cubicBezTo>
                    <a:pt x="1064" y="13912"/>
                    <a:pt x="1034" y="13915"/>
                    <a:pt x="1006" y="13915"/>
                  </a:cubicBezTo>
                  <a:cubicBezTo>
                    <a:pt x="646" y="13915"/>
                    <a:pt x="517" y="13408"/>
                    <a:pt x="912" y="13267"/>
                  </a:cubicBezTo>
                  <a:cubicBezTo>
                    <a:pt x="1186" y="13145"/>
                    <a:pt x="1459" y="12993"/>
                    <a:pt x="1733" y="12811"/>
                  </a:cubicBezTo>
                  <a:cubicBezTo>
                    <a:pt x="1520" y="8525"/>
                    <a:pt x="1368" y="4270"/>
                    <a:pt x="1338" y="14"/>
                  </a:cubicBezTo>
                  <a:cubicBezTo>
                    <a:pt x="1236" y="14"/>
                    <a:pt x="1149" y="1"/>
                    <a:pt x="106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5956296" y="7505136"/>
              <a:ext cx="49748" cy="390493"/>
            </a:xfrm>
            <a:custGeom>
              <a:avLst/>
              <a:gdLst/>
              <a:ahLst/>
              <a:cxnLst/>
              <a:rect l="l" t="t" r="r" b="b"/>
              <a:pathLst>
                <a:path w="1886" h="14804" extrusionOk="0">
                  <a:moveTo>
                    <a:pt x="1095" y="1"/>
                  </a:moveTo>
                  <a:cubicBezTo>
                    <a:pt x="761" y="92"/>
                    <a:pt x="426" y="213"/>
                    <a:pt x="92" y="274"/>
                  </a:cubicBezTo>
                  <a:cubicBezTo>
                    <a:pt x="82" y="284"/>
                    <a:pt x="72" y="288"/>
                    <a:pt x="61" y="288"/>
                  </a:cubicBezTo>
                  <a:cubicBezTo>
                    <a:pt x="41" y="288"/>
                    <a:pt x="21" y="274"/>
                    <a:pt x="1" y="274"/>
                  </a:cubicBezTo>
                  <a:lnTo>
                    <a:pt x="1" y="274"/>
                  </a:lnTo>
                  <a:cubicBezTo>
                    <a:pt x="213" y="3526"/>
                    <a:pt x="426" y="6809"/>
                    <a:pt x="609" y="10061"/>
                  </a:cubicBezTo>
                  <a:cubicBezTo>
                    <a:pt x="821" y="10183"/>
                    <a:pt x="852" y="10457"/>
                    <a:pt x="639" y="10578"/>
                  </a:cubicBezTo>
                  <a:cubicBezTo>
                    <a:pt x="730" y="11976"/>
                    <a:pt x="791" y="13375"/>
                    <a:pt x="882" y="14742"/>
                  </a:cubicBezTo>
                  <a:lnTo>
                    <a:pt x="913" y="14742"/>
                  </a:lnTo>
                  <a:cubicBezTo>
                    <a:pt x="913" y="14742"/>
                    <a:pt x="1277" y="14803"/>
                    <a:pt x="1885" y="14803"/>
                  </a:cubicBezTo>
                  <a:cubicBezTo>
                    <a:pt x="1794" y="13162"/>
                    <a:pt x="1733" y="11551"/>
                    <a:pt x="1642" y="9909"/>
                  </a:cubicBezTo>
                  <a:cubicBezTo>
                    <a:pt x="1551" y="9909"/>
                    <a:pt x="1460" y="9940"/>
                    <a:pt x="1338" y="9940"/>
                  </a:cubicBezTo>
                  <a:cubicBezTo>
                    <a:pt x="1125" y="9940"/>
                    <a:pt x="1004" y="9636"/>
                    <a:pt x="1156" y="9484"/>
                  </a:cubicBezTo>
                  <a:cubicBezTo>
                    <a:pt x="1308" y="9362"/>
                    <a:pt x="1460" y="9271"/>
                    <a:pt x="1612" y="9180"/>
                  </a:cubicBezTo>
                  <a:cubicBezTo>
                    <a:pt x="1429" y="6110"/>
                    <a:pt x="1277" y="307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5450376" y="6246375"/>
              <a:ext cx="459443" cy="506738"/>
            </a:xfrm>
            <a:custGeom>
              <a:avLst/>
              <a:gdLst/>
              <a:ahLst/>
              <a:cxnLst/>
              <a:rect l="l" t="t" r="r" b="b"/>
              <a:pathLst>
                <a:path w="17418" h="19211" extrusionOk="0">
                  <a:moveTo>
                    <a:pt x="700" y="0"/>
                  </a:moveTo>
                  <a:cubicBezTo>
                    <a:pt x="457" y="244"/>
                    <a:pt x="214" y="487"/>
                    <a:pt x="1" y="730"/>
                  </a:cubicBezTo>
                  <a:cubicBezTo>
                    <a:pt x="2038" y="4104"/>
                    <a:pt x="4348" y="7265"/>
                    <a:pt x="6962" y="10244"/>
                  </a:cubicBezTo>
                  <a:cubicBezTo>
                    <a:pt x="9424" y="13071"/>
                    <a:pt x="13436" y="18207"/>
                    <a:pt x="17418" y="19210"/>
                  </a:cubicBezTo>
                  <a:cubicBezTo>
                    <a:pt x="17418" y="18967"/>
                    <a:pt x="17387" y="18755"/>
                    <a:pt x="17387" y="18511"/>
                  </a:cubicBezTo>
                  <a:cubicBezTo>
                    <a:pt x="13679" y="17113"/>
                    <a:pt x="10062" y="12341"/>
                    <a:pt x="7600" y="9605"/>
                  </a:cubicBezTo>
                  <a:cubicBezTo>
                    <a:pt x="4955" y="6627"/>
                    <a:pt x="2706" y="3405"/>
                    <a:pt x="70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"/>
            <p:cNvSpPr/>
            <p:nvPr/>
          </p:nvSpPr>
          <p:spPr>
            <a:xfrm>
              <a:off x="5909001" y="6734649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0"/>
                  </a:moveTo>
                  <a:cubicBezTo>
                    <a:pt x="0" y="244"/>
                    <a:pt x="31" y="487"/>
                    <a:pt x="31" y="699"/>
                  </a:cubicBezTo>
                  <a:cubicBezTo>
                    <a:pt x="152" y="730"/>
                    <a:pt x="304" y="760"/>
                    <a:pt x="426" y="791"/>
                  </a:cubicBezTo>
                  <a:cubicBezTo>
                    <a:pt x="395" y="669"/>
                    <a:pt x="426" y="517"/>
                    <a:pt x="547" y="456"/>
                  </a:cubicBezTo>
                  <a:cubicBezTo>
                    <a:pt x="608" y="426"/>
                    <a:pt x="669" y="365"/>
                    <a:pt x="730" y="335"/>
                  </a:cubicBezTo>
                  <a:cubicBezTo>
                    <a:pt x="699" y="304"/>
                    <a:pt x="669" y="274"/>
                    <a:pt x="578" y="244"/>
                  </a:cubicBezTo>
                  <a:cubicBezTo>
                    <a:pt x="395" y="183"/>
                    <a:pt x="183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"/>
            <p:cNvSpPr/>
            <p:nvPr/>
          </p:nvSpPr>
          <p:spPr>
            <a:xfrm>
              <a:off x="5302055" y="6623204"/>
              <a:ext cx="628602" cy="504338"/>
            </a:xfrm>
            <a:custGeom>
              <a:avLst/>
              <a:gdLst/>
              <a:ahLst/>
              <a:cxnLst/>
              <a:rect l="l" t="t" r="r" b="b"/>
              <a:pathLst>
                <a:path w="23831" h="19120" extrusionOk="0">
                  <a:moveTo>
                    <a:pt x="183" y="0"/>
                  </a:moveTo>
                  <a:cubicBezTo>
                    <a:pt x="92" y="517"/>
                    <a:pt x="62" y="1064"/>
                    <a:pt x="1" y="1611"/>
                  </a:cubicBezTo>
                  <a:cubicBezTo>
                    <a:pt x="6445" y="9301"/>
                    <a:pt x="13952" y="17235"/>
                    <a:pt x="23649" y="19119"/>
                  </a:cubicBezTo>
                  <a:cubicBezTo>
                    <a:pt x="23709" y="19119"/>
                    <a:pt x="23770" y="19089"/>
                    <a:pt x="23831" y="19058"/>
                  </a:cubicBezTo>
                  <a:cubicBezTo>
                    <a:pt x="23831" y="18846"/>
                    <a:pt x="23801" y="18663"/>
                    <a:pt x="23801" y="18450"/>
                  </a:cubicBezTo>
                  <a:cubicBezTo>
                    <a:pt x="13527" y="16262"/>
                    <a:pt x="6931" y="7599"/>
                    <a:pt x="18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"/>
            <p:cNvSpPr/>
            <p:nvPr/>
          </p:nvSpPr>
          <p:spPr>
            <a:xfrm>
              <a:off x="5929840" y="7109869"/>
              <a:ext cx="10445" cy="16064"/>
            </a:xfrm>
            <a:custGeom>
              <a:avLst/>
              <a:gdLst/>
              <a:ahLst/>
              <a:cxnLst/>
              <a:rect l="l" t="t" r="r" b="b"/>
              <a:pathLst>
                <a:path w="396" h="609" extrusionOk="0">
                  <a:moveTo>
                    <a:pt x="1" y="0"/>
                  </a:moveTo>
                  <a:cubicBezTo>
                    <a:pt x="1" y="213"/>
                    <a:pt x="31" y="396"/>
                    <a:pt x="31" y="608"/>
                  </a:cubicBezTo>
                  <a:cubicBezTo>
                    <a:pt x="305" y="517"/>
                    <a:pt x="396" y="61"/>
                    <a:pt x="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5313292" y="70417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cubicBezTo>
                    <a:pt x="61" y="670"/>
                    <a:pt x="122" y="1369"/>
                    <a:pt x="213" y="2068"/>
                  </a:cubicBezTo>
                  <a:cubicBezTo>
                    <a:pt x="6627" y="9606"/>
                    <a:pt x="14803" y="17418"/>
                    <a:pt x="24226" y="17448"/>
                  </a:cubicBezTo>
                  <a:cubicBezTo>
                    <a:pt x="24256" y="17418"/>
                    <a:pt x="24256" y="17387"/>
                    <a:pt x="24286" y="17387"/>
                  </a:cubicBezTo>
                  <a:cubicBezTo>
                    <a:pt x="24286" y="17357"/>
                    <a:pt x="24317" y="17357"/>
                    <a:pt x="24347" y="17357"/>
                  </a:cubicBezTo>
                  <a:cubicBezTo>
                    <a:pt x="24317" y="17174"/>
                    <a:pt x="24317" y="16992"/>
                    <a:pt x="24317" y="16810"/>
                  </a:cubicBezTo>
                  <a:cubicBezTo>
                    <a:pt x="14286" y="15776"/>
                    <a:pt x="6444" y="778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"/>
            <p:cNvSpPr/>
            <p:nvPr/>
          </p:nvSpPr>
          <p:spPr>
            <a:xfrm>
              <a:off x="5953896" y="7485089"/>
              <a:ext cx="16064" cy="14455"/>
            </a:xfrm>
            <a:custGeom>
              <a:avLst/>
              <a:gdLst/>
              <a:ahLst/>
              <a:cxnLst/>
              <a:rect l="l" t="t" r="r" b="b"/>
              <a:pathLst>
                <a:path w="609" h="548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83"/>
                    <a:pt x="31" y="365"/>
                    <a:pt x="61" y="548"/>
                  </a:cubicBezTo>
                  <a:cubicBezTo>
                    <a:pt x="244" y="457"/>
                    <a:pt x="426" y="365"/>
                    <a:pt x="608" y="274"/>
                  </a:cubicBezTo>
                  <a:cubicBezTo>
                    <a:pt x="578" y="183"/>
                    <a:pt x="487" y="61"/>
                    <a:pt x="335" y="61"/>
                  </a:cubicBezTo>
                  <a:cubicBezTo>
                    <a:pt x="244" y="6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"/>
            <p:cNvSpPr/>
            <p:nvPr/>
          </p:nvSpPr>
          <p:spPr>
            <a:xfrm>
              <a:off x="5464831" y="7570077"/>
              <a:ext cx="508321" cy="228904"/>
            </a:xfrm>
            <a:custGeom>
              <a:avLst/>
              <a:gdLst/>
              <a:ahLst/>
              <a:cxnLst/>
              <a:rect l="l" t="t" r="r" b="b"/>
              <a:pathLst>
                <a:path w="19271" h="8678" extrusionOk="0">
                  <a:moveTo>
                    <a:pt x="0" y="1"/>
                  </a:moveTo>
                  <a:lnTo>
                    <a:pt x="0" y="1"/>
                  </a:lnTo>
                  <a:cubicBezTo>
                    <a:pt x="638" y="943"/>
                    <a:pt x="1307" y="1824"/>
                    <a:pt x="1976" y="2645"/>
                  </a:cubicBezTo>
                  <a:cubicBezTo>
                    <a:pt x="5699" y="5569"/>
                    <a:pt x="11046" y="8677"/>
                    <a:pt x="16022" y="8677"/>
                  </a:cubicBezTo>
                  <a:cubicBezTo>
                    <a:pt x="17099" y="8677"/>
                    <a:pt x="18158" y="8532"/>
                    <a:pt x="19180" y="8207"/>
                  </a:cubicBezTo>
                  <a:cubicBezTo>
                    <a:pt x="19241" y="8177"/>
                    <a:pt x="19241" y="8147"/>
                    <a:pt x="19271" y="8116"/>
                  </a:cubicBezTo>
                  <a:cubicBezTo>
                    <a:pt x="19271" y="7964"/>
                    <a:pt x="19271" y="7782"/>
                    <a:pt x="19241" y="7599"/>
                  </a:cubicBezTo>
                  <a:cubicBezTo>
                    <a:pt x="19198" y="7578"/>
                    <a:pt x="19155" y="7556"/>
                    <a:pt x="19090" y="7556"/>
                  </a:cubicBezTo>
                  <a:cubicBezTo>
                    <a:pt x="19063" y="7556"/>
                    <a:pt x="19033" y="7560"/>
                    <a:pt x="18997" y="7569"/>
                  </a:cubicBezTo>
                  <a:cubicBezTo>
                    <a:pt x="18043" y="7756"/>
                    <a:pt x="17094" y="7845"/>
                    <a:pt x="16152" y="7845"/>
                  </a:cubicBezTo>
                  <a:cubicBezTo>
                    <a:pt x="10367" y="7845"/>
                    <a:pt x="4835" y="4496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"/>
            <p:cNvSpPr/>
            <p:nvPr/>
          </p:nvSpPr>
          <p:spPr>
            <a:xfrm>
              <a:off x="5972334" y="7770520"/>
              <a:ext cx="5645" cy="13664"/>
            </a:xfrm>
            <a:custGeom>
              <a:avLst/>
              <a:gdLst/>
              <a:ahLst/>
              <a:cxnLst/>
              <a:rect l="l" t="t" r="r" b="b"/>
              <a:pathLst>
                <a:path w="214" h="518" extrusionOk="0">
                  <a:moveTo>
                    <a:pt x="1" y="0"/>
                  </a:moveTo>
                  <a:cubicBezTo>
                    <a:pt x="31" y="183"/>
                    <a:pt x="31" y="365"/>
                    <a:pt x="31" y="517"/>
                  </a:cubicBezTo>
                  <a:cubicBezTo>
                    <a:pt x="213" y="396"/>
                    <a:pt x="213" y="122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5650819" y="6125303"/>
              <a:ext cx="244572" cy="347181"/>
            </a:xfrm>
            <a:custGeom>
              <a:avLst/>
              <a:gdLst/>
              <a:ahLst/>
              <a:cxnLst/>
              <a:rect l="l" t="t" r="r" b="b"/>
              <a:pathLst>
                <a:path w="9272" h="13162" extrusionOk="0">
                  <a:moveTo>
                    <a:pt x="1034" y="1"/>
                  </a:moveTo>
                  <a:cubicBezTo>
                    <a:pt x="670" y="92"/>
                    <a:pt x="335" y="213"/>
                    <a:pt x="1" y="335"/>
                  </a:cubicBezTo>
                  <a:cubicBezTo>
                    <a:pt x="2311" y="5107"/>
                    <a:pt x="5351" y="9484"/>
                    <a:pt x="9272" y="13162"/>
                  </a:cubicBezTo>
                  <a:lnTo>
                    <a:pt x="9211" y="12159"/>
                  </a:lnTo>
                  <a:cubicBezTo>
                    <a:pt x="5746" y="8451"/>
                    <a:pt x="310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5893755" y="6445209"/>
              <a:ext cx="22447" cy="33631"/>
            </a:xfrm>
            <a:custGeom>
              <a:avLst/>
              <a:gdLst/>
              <a:ahLst/>
              <a:cxnLst/>
              <a:rect l="l" t="t" r="r" b="b"/>
              <a:pathLst>
                <a:path w="851" h="1275" extrusionOk="0">
                  <a:moveTo>
                    <a:pt x="1" y="1"/>
                  </a:moveTo>
                  <a:cubicBezTo>
                    <a:pt x="1" y="365"/>
                    <a:pt x="31" y="669"/>
                    <a:pt x="62" y="1004"/>
                  </a:cubicBezTo>
                  <a:cubicBezTo>
                    <a:pt x="92" y="1064"/>
                    <a:pt x="153" y="1125"/>
                    <a:pt x="214" y="1186"/>
                  </a:cubicBezTo>
                  <a:cubicBezTo>
                    <a:pt x="276" y="1248"/>
                    <a:pt x="346" y="1274"/>
                    <a:pt x="413" y="1274"/>
                  </a:cubicBezTo>
                  <a:cubicBezTo>
                    <a:pt x="644" y="1274"/>
                    <a:pt x="851" y="972"/>
                    <a:pt x="639" y="760"/>
                  </a:cubicBezTo>
                  <a:cubicBezTo>
                    <a:pt x="426" y="51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>
              <a:off x="5924221" y="6296888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42"/>
                    <a:pt x="1460" y="3709"/>
                    <a:pt x="1" y="4712"/>
                  </a:cubicBezTo>
                  <a:cubicBezTo>
                    <a:pt x="31" y="5016"/>
                    <a:pt x="31" y="5350"/>
                    <a:pt x="31" y="5654"/>
                  </a:cubicBezTo>
                  <a:cubicBezTo>
                    <a:pt x="1673" y="5046"/>
                    <a:pt x="3192" y="3313"/>
                    <a:pt x="4530" y="1490"/>
                  </a:cubicBezTo>
                  <a:cubicBezTo>
                    <a:pt x="437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"/>
            <p:cNvSpPr/>
            <p:nvPr/>
          </p:nvSpPr>
          <p:spPr>
            <a:xfrm>
              <a:off x="6032475" y="6136539"/>
              <a:ext cx="132310" cy="199651"/>
            </a:xfrm>
            <a:custGeom>
              <a:avLst/>
              <a:gdLst/>
              <a:ahLst/>
              <a:cxnLst/>
              <a:rect l="l" t="t" r="r" b="b"/>
              <a:pathLst>
                <a:path w="5016" h="7569" extrusionOk="0">
                  <a:moveTo>
                    <a:pt x="4013" y="0"/>
                  </a:moveTo>
                  <a:cubicBezTo>
                    <a:pt x="3101" y="1520"/>
                    <a:pt x="2128" y="3009"/>
                    <a:pt x="1125" y="4468"/>
                  </a:cubicBezTo>
                  <a:cubicBezTo>
                    <a:pt x="821" y="4894"/>
                    <a:pt x="456" y="5471"/>
                    <a:pt x="0" y="6079"/>
                  </a:cubicBezTo>
                  <a:cubicBezTo>
                    <a:pt x="152" y="6566"/>
                    <a:pt x="274" y="7052"/>
                    <a:pt x="426" y="7569"/>
                  </a:cubicBezTo>
                  <a:cubicBezTo>
                    <a:pt x="1429" y="6171"/>
                    <a:pt x="2310" y="4742"/>
                    <a:pt x="3009" y="3739"/>
                  </a:cubicBezTo>
                  <a:cubicBezTo>
                    <a:pt x="3709" y="2736"/>
                    <a:pt x="4377" y="1702"/>
                    <a:pt x="5016" y="669"/>
                  </a:cubicBezTo>
                  <a:cubicBezTo>
                    <a:pt x="4681" y="426"/>
                    <a:pt x="4347" y="213"/>
                    <a:pt x="40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5891909" y="6421153"/>
              <a:ext cx="33157" cy="29807"/>
            </a:xfrm>
            <a:custGeom>
              <a:avLst/>
              <a:gdLst/>
              <a:ahLst/>
              <a:cxnLst/>
              <a:rect l="l" t="t" r="r" b="b"/>
              <a:pathLst>
                <a:path w="1257" h="1130" extrusionOk="0">
                  <a:moveTo>
                    <a:pt x="1226" y="1"/>
                  </a:moveTo>
                  <a:cubicBezTo>
                    <a:pt x="952" y="183"/>
                    <a:pt x="679" y="335"/>
                    <a:pt x="405" y="457"/>
                  </a:cubicBezTo>
                  <a:cubicBezTo>
                    <a:pt x="1" y="601"/>
                    <a:pt x="145" y="1130"/>
                    <a:pt x="526" y="1130"/>
                  </a:cubicBezTo>
                  <a:cubicBezTo>
                    <a:pt x="546" y="1130"/>
                    <a:pt x="566" y="1128"/>
                    <a:pt x="588" y="1125"/>
                  </a:cubicBezTo>
                  <a:cubicBezTo>
                    <a:pt x="831" y="1095"/>
                    <a:pt x="1043" y="1004"/>
                    <a:pt x="1256" y="943"/>
                  </a:cubicBezTo>
                  <a:cubicBezTo>
                    <a:pt x="1256" y="609"/>
                    <a:pt x="1226" y="305"/>
                    <a:pt x="122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"/>
            <p:cNvSpPr/>
            <p:nvPr/>
          </p:nvSpPr>
          <p:spPr>
            <a:xfrm>
              <a:off x="5940259" y="6616795"/>
              <a:ext cx="171612" cy="141937"/>
            </a:xfrm>
            <a:custGeom>
              <a:avLst/>
              <a:gdLst/>
              <a:ahLst/>
              <a:cxnLst/>
              <a:rect l="l" t="t" r="r" b="b"/>
              <a:pathLst>
                <a:path w="6506" h="5381" extrusionOk="0">
                  <a:moveTo>
                    <a:pt x="6232" y="0"/>
                  </a:moveTo>
                  <a:cubicBezTo>
                    <a:pt x="4408" y="1672"/>
                    <a:pt x="2341" y="3222"/>
                    <a:pt x="1" y="4529"/>
                  </a:cubicBezTo>
                  <a:cubicBezTo>
                    <a:pt x="31" y="4803"/>
                    <a:pt x="31" y="5076"/>
                    <a:pt x="62" y="5380"/>
                  </a:cubicBezTo>
                  <a:cubicBezTo>
                    <a:pt x="2402" y="4468"/>
                    <a:pt x="4530" y="3161"/>
                    <a:pt x="6505" y="1550"/>
                  </a:cubicBezTo>
                  <a:cubicBezTo>
                    <a:pt x="6414" y="1003"/>
                    <a:pt x="6323" y="517"/>
                    <a:pt x="623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"/>
            <p:cNvSpPr/>
            <p:nvPr/>
          </p:nvSpPr>
          <p:spPr>
            <a:xfrm>
              <a:off x="6104617" y="6342574"/>
              <a:ext cx="239771" cy="315132"/>
            </a:xfrm>
            <a:custGeom>
              <a:avLst/>
              <a:gdLst/>
              <a:ahLst/>
              <a:cxnLst/>
              <a:rect l="l" t="t" r="r" b="b"/>
              <a:pathLst>
                <a:path w="9090" h="11947" extrusionOk="0">
                  <a:moveTo>
                    <a:pt x="8421" y="1"/>
                  </a:moveTo>
                  <a:cubicBezTo>
                    <a:pt x="5989" y="3861"/>
                    <a:pt x="3314" y="7387"/>
                    <a:pt x="1" y="10396"/>
                  </a:cubicBezTo>
                  <a:cubicBezTo>
                    <a:pt x="92" y="10913"/>
                    <a:pt x="183" y="11430"/>
                    <a:pt x="274" y="11946"/>
                  </a:cubicBezTo>
                  <a:cubicBezTo>
                    <a:pt x="3800" y="9059"/>
                    <a:pt x="6718" y="5259"/>
                    <a:pt x="9089" y="1308"/>
                  </a:cubicBezTo>
                  <a:cubicBezTo>
                    <a:pt x="8876" y="852"/>
                    <a:pt x="8664" y="426"/>
                    <a:pt x="84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"/>
            <p:cNvSpPr/>
            <p:nvPr/>
          </p:nvSpPr>
          <p:spPr>
            <a:xfrm>
              <a:off x="5920212" y="6736258"/>
              <a:ext cx="21682" cy="27116"/>
            </a:xfrm>
            <a:custGeom>
              <a:avLst/>
              <a:gdLst/>
              <a:ahLst/>
              <a:cxnLst/>
              <a:rect l="l" t="t" r="r" b="b"/>
              <a:pathLst>
                <a:path w="822" h="1028" extrusionOk="0">
                  <a:moveTo>
                    <a:pt x="761" y="0"/>
                  </a:moveTo>
                  <a:cubicBezTo>
                    <a:pt x="609" y="91"/>
                    <a:pt x="457" y="183"/>
                    <a:pt x="305" y="274"/>
                  </a:cubicBezTo>
                  <a:cubicBezTo>
                    <a:pt x="417" y="441"/>
                    <a:pt x="323" y="737"/>
                    <a:pt x="72" y="737"/>
                  </a:cubicBezTo>
                  <a:cubicBezTo>
                    <a:pt x="49" y="737"/>
                    <a:pt x="26" y="735"/>
                    <a:pt x="1" y="730"/>
                  </a:cubicBezTo>
                  <a:lnTo>
                    <a:pt x="1" y="730"/>
                  </a:lnTo>
                  <a:cubicBezTo>
                    <a:pt x="26" y="879"/>
                    <a:pt x="132" y="1027"/>
                    <a:pt x="285" y="1027"/>
                  </a:cubicBezTo>
                  <a:cubicBezTo>
                    <a:pt x="320" y="1027"/>
                    <a:pt x="357" y="1020"/>
                    <a:pt x="396" y="1003"/>
                  </a:cubicBezTo>
                  <a:cubicBezTo>
                    <a:pt x="548" y="942"/>
                    <a:pt x="670" y="882"/>
                    <a:pt x="822" y="851"/>
                  </a:cubicBezTo>
                  <a:cubicBezTo>
                    <a:pt x="791" y="547"/>
                    <a:pt x="791" y="274"/>
                    <a:pt x="7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>
              <a:off x="5919421" y="6743459"/>
              <a:ext cx="11791" cy="12239"/>
            </a:xfrm>
            <a:custGeom>
              <a:avLst/>
              <a:gdLst/>
              <a:ahLst/>
              <a:cxnLst/>
              <a:rect l="l" t="t" r="r" b="b"/>
              <a:pathLst>
                <a:path w="447" h="464" extrusionOk="0">
                  <a:moveTo>
                    <a:pt x="335" y="1"/>
                  </a:moveTo>
                  <a:lnTo>
                    <a:pt x="335" y="1"/>
                  </a:lnTo>
                  <a:cubicBezTo>
                    <a:pt x="274" y="31"/>
                    <a:pt x="213" y="92"/>
                    <a:pt x="152" y="92"/>
                  </a:cubicBezTo>
                  <a:cubicBezTo>
                    <a:pt x="31" y="183"/>
                    <a:pt x="0" y="335"/>
                    <a:pt x="31" y="457"/>
                  </a:cubicBezTo>
                  <a:cubicBezTo>
                    <a:pt x="56" y="462"/>
                    <a:pt x="79" y="464"/>
                    <a:pt x="102" y="464"/>
                  </a:cubicBezTo>
                  <a:cubicBezTo>
                    <a:pt x="353" y="464"/>
                    <a:pt x="447" y="168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"/>
            <p:cNvSpPr/>
            <p:nvPr/>
          </p:nvSpPr>
          <p:spPr>
            <a:xfrm>
              <a:off x="5927439" y="7096232"/>
              <a:ext cx="2427" cy="10445"/>
            </a:xfrm>
            <a:custGeom>
              <a:avLst/>
              <a:gdLst/>
              <a:ahLst/>
              <a:cxnLst/>
              <a:rect l="l" t="t" r="r" b="b"/>
              <a:pathLst>
                <a:path w="92" h="396" extrusionOk="0">
                  <a:moveTo>
                    <a:pt x="61" y="1"/>
                  </a:moveTo>
                  <a:cubicBezTo>
                    <a:pt x="0" y="122"/>
                    <a:pt x="31" y="274"/>
                    <a:pt x="92" y="396"/>
                  </a:cubicBezTo>
                  <a:cubicBezTo>
                    <a:pt x="92" y="274"/>
                    <a:pt x="61" y="122"/>
                    <a:pt x="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"/>
            <p:cNvSpPr/>
            <p:nvPr/>
          </p:nvSpPr>
          <p:spPr>
            <a:xfrm>
              <a:off x="5959514" y="6978377"/>
              <a:ext cx="184431" cy="126718"/>
            </a:xfrm>
            <a:custGeom>
              <a:avLst/>
              <a:gdLst/>
              <a:ahLst/>
              <a:cxnLst/>
              <a:rect l="l" t="t" r="r" b="b"/>
              <a:pathLst>
                <a:path w="6992" h="4804" extrusionOk="0">
                  <a:moveTo>
                    <a:pt x="6930" y="1"/>
                  </a:moveTo>
                  <a:cubicBezTo>
                    <a:pt x="4742" y="1399"/>
                    <a:pt x="2432" y="2645"/>
                    <a:pt x="0" y="3770"/>
                  </a:cubicBezTo>
                  <a:cubicBezTo>
                    <a:pt x="0" y="4134"/>
                    <a:pt x="31" y="4469"/>
                    <a:pt x="61" y="4803"/>
                  </a:cubicBezTo>
                  <a:cubicBezTo>
                    <a:pt x="2462" y="3800"/>
                    <a:pt x="4772" y="2615"/>
                    <a:pt x="6991" y="1308"/>
                  </a:cubicBezTo>
                  <a:cubicBezTo>
                    <a:pt x="6961" y="882"/>
                    <a:pt x="6961" y="426"/>
                    <a:pt x="69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"/>
            <p:cNvSpPr/>
            <p:nvPr/>
          </p:nvSpPr>
          <p:spPr>
            <a:xfrm>
              <a:off x="6142310" y="6716211"/>
              <a:ext cx="315106" cy="296668"/>
            </a:xfrm>
            <a:custGeom>
              <a:avLst/>
              <a:gdLst/>
              <a:ahLst/>
              <a:cxnLst/>
              <a:rect l="l" t="t" r="r" b="b"/>
              <a:pathLst>
                <a:path w="11946" h="11247" extrusionOk="0">
                  <a:moveTo>
                    <a:pt x="11672" y="0"/>
                  </a:moveTo>
                  <a:cubicBezTo>
                    <a:pt x="8299" y="3830"/>
                    <a:pt x="4377" y="7143"/>
                    <a:pt x="0" y="9940"/>
                  </a:cubicBezTo>
                  <a:cubicBezTo>
                    <a:pt x="31" y="10365"/>
                    <a:pt x="61" y="10821"/>
                    <a:pt x="61" y="11247"/>
                  </a:cubicBezTo>
                  <a:cubicBezTo>
                    <a:pt x="4469" y="8633"/>
                    <a:pt x="8481" y="5411"/>
                    <a:pt x="11946" y="1702"/>
                  </a:cubicBezTo>
                  <a:cubicBezTo>
                    <a:pt x="11885" y="1125"/>
                    <a:pt x="11764" y="547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5929048" y="7077794"/>
              <a:ext cx="32075" cy="36032"/>
            </a:xfrm>
            <a:custGeom>
              <a:avLst/>
              <a:gdLst/>
              <a:ahLst/>
              <a:cxnLst/>
              <a:rect l="l" t="t" r="r" b="b"/>
              <a:pathLst>
                <a:path w="1216" h="1366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1" y="548"/>
                    <a:pt x="31" y="609"/>
                    <a:pt x="0" y="700"/>
                  </a:cubicBezTo>
                  <a:cubicBezTo>
                    <a:pt x="0" y="821"/>
                    <a:pt x="31" y="973"/>
                    <a:pt x="31" y="1095"/>
                  </a:cubicBezTo>
                  <a:cubicBezTo>
                    <a:pt x="103" y="1240"/>
                    <a:pt x="233" y="1365"/>
                    <a:pt x="390" y="1365"/>
                  </a:cubicBezTo>
                  <a:cubicBezTo>
                    <a:pt x="431" y="1365"/>
                    <a:pt x="473" y="1357"/>
                    <a:pt x="517" y="1338"/>
                  </a:cubicBezTo>
                  <a:cubicBezTo>
                    <a:pt x="760" y="1247"/>
                    <a:pt x="973" y="1125"/>
                    <a:pt x="1216" y="1034"/>
                  </a:cubicBezTo>
                  <a:cubicBezTo>
                    <a:pt x="1186" y="700"/>
                    <a:pt x="1155" y="36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"/>
            <p:cNvSpPr/>
            <p:nvPr/>
          </p:nvSpPr>
          <p:spPr>
            <a:xfrm>
              <a:off x="5949095" y="75019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23"/>
                    <a:pt x="91" y="335"/>
                    <a:pt x="274" y="396"/>
                  </a:cubicBezTo>
                  <a:cubicBezTo>
                    <a:pt x="243" y="274"/>
                    <a:pt x="243" y="12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"/>
            <p:cNvSpPr/>
            <p:nvPr/>
          </p:nvSpPr>
          <p:spPr>
            <a:xfrm>
              <a:off x="5983571" y="7408937"/>
              <a:ext cx="143520" cy="96225"/>
            </a:xfrm>
            <a:custGeom>
              <a:avLst/>
              <a:gdLst/>
              <a:ahLst/>
              <a:cxnLst/>
              <a:rect l="l" t="t" r="r" b="b"/>
              <a:pathLst>
                <a:path w="5441" h="3648" extrusionOk="0">
                  <a:moveTo>
                    <a:pt x="5441" y="0"/>
                  </a:moveTo>
                  <a:lnTo>
                    <a:pt x="5441" y="0"/>
                  </a:lnTo>
                  <a:cubicBezTo>
                    <a:pt x="3708" y="1064"/>
                    <a:pt x="1885" y="2006"/>
                    <a:pt x="0" y="2918"/>
                  </a:cubicBezTo>
                  <a:cubicBezTo>
                    <a:pt x="31" y="3161"/>
                    <a:pt x="31" y="3404"/>
                    <a:pt x="31" y="3648"/>
                  </a:cubicBezTo>
                  <a:cubicBezTo>
                    <a:pt x="1885" y="3100"/>
                    <a:pt x="3617" y="2371"/>
                    <a:pt x="5289" y="1429"/>
                  </a:cubicBezTo>
                  <a:cubicBezTo>
                    <a:pt x="5350" y="942"/>
                    <a:pt x="5380" y="486"/>
                    <a:pt x="54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"/>
            <p:cNvSpPr/>
            <p:nvPr/>
          </p:nvSpPr>
          <p:spPr>
            <a:xfrm>
              <a:off x="6123055" y="7032108"/>
              <a:ext cx="359235" cy="414522"/>
            </a:xfrm>
            <a:custGeom>
              <a:avLst/>
              <a:gdLst/>
              <a:ahLst/>
              <a:cxnLst/>
              <a:rect l="l" t="t" r="r" b="b"/>
              <a:pathLst>
                <a:path w="13619" h="15715" extrusionOk="0">
                  <a:moveTo>
                    <a:pt x="13618" y="0"/>
                  </a:moveTo>
                  <a:cubicBezTo>
                    <a:pt x="11004" y="3526"/>
                    <a:pt x="8512" y="7052"/>
                    <a:pt x="5411" y="10152"/>
                  </a:cubicBezTo>
                  <a:cubicBezTo>
                    <a:pt x="3770" y="11794"/>
                    <a:pt x="2007" y="13131"/>
                    <a:pt x="153" y="14286"/>
                  </a:cubicBezTo>
                  <a:cubicBezTo>
                    <a:pt x="92" y="14772"/>
                    <a:pt x="62" y="15228"/>
                    <a:pt x="1" y="15715"/>
                  </a:cubicBezTo>
                  <a:cubicBezTo>
                    <a:pt x="5594" y="12523"/>
                    <a:pt x="10244" y="7356"/>
                    <a:pt x="13618" y="1976"/>
                  </a:cubicBezTo>
                  <a:cubicBezTo>
                    <a:pt x="13618" y="1307"/>
                    <a:pt x="13618" y="669"/>
                    <a:pt x="1361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5955505" y="7485907"/>
              <a:ext cx="29675" cy="26826"/>
            </a:xfrm>
            <a:custGeom>
              <a:avLst/>
              <a:gdLst/>
              <a:ahLst/>
              <a:cxnLst/>
              <a:rect l="l" t="t" r="r" b="b"/>
              <a:pathLst>
                <a:path w="1125" h="1017" extrusionOk="0">
                  <a:moveTo>
                    <a:pt x="1064" y="0"/>
                  </a:moveTo>
                  <a:cubicBezTo>
                    <a:pt x="882" y="91"/>
                    <a:pt x="730" y="152"/>
                    <a:pt x="547" y="243"/>
                  </a:cubicBezTo>
                  <a:cubicBezTo>
                    <a:pt x="578" y="426"/>
                    <a:pt x="517" y="608"/>
                    <a:pt x="274" y="608"/>
                  </a:cubicBezTo>
                  <a:cubicBezTo>
                    <a:pt x="243" y="618"/>
                    <a:pt x="213" y="621"/>
                    <a:pt x="183" y="621"/>
                  </a:cubicBezTo>
                  <a:cubicBezTo>
                    <a:pt x="122" y="621"/>
                    <a:pt x="61" y="608"/>
                    <a:pt x="0" y="608"/>
                  </a:cubicBezTo>
                  <a:cubicBezTo>
                    <a:pt x="0" y="730"/>
                    <a:pt x="0" y="851"/>
                    <a:pt x="31" y="1003"/>
                  </a:cubicBezTo>
                  <a:cubicBezTo>
                    <a:pt x="51" y="1003"/>
                    <a:pt x="71" y="1017"/>
                    <a:pt x="91" y="1017"/>
                  </a:cubicBezTo>
                  <a:cubicBezTo>
                    <a:pt x="102" y="1017"/>
                    <a:pt x="112" y="1013"/>
                    <a:pt x="122" y="1003"/>
                  </a:cubicBezTo>
                  <a:cubicBezTo>
                    <a:pt x="456" y="942"/>
                    <a:pt x="791" y="821"/>
                    <a:pt x="1125" y="730"/>
                  </a:cubicBezTo>
                  <a:cubicBezTo>
                    <a:pt x="1095" y="486"/>
                    <a:pt x="1095" y="243"/>
                    <a:pt x="106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"/>
            <p:cNvSpPr/>
            <p:nvPr/>
          </p:nvSpPr>
          <p:spPr>
            <a:xfrm>
              <a:off x="5952287" y="74995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1"/>
                    <a:pt x="61" y="31"/>
                    <a:pt x="61" y="31"/>
                  </a:cubicBezTo>
                  <a:cubicBezTo>
                    <a:pt x="31" y="31"/>
                    <a:pt x="1" y="62"/>
                    <a:pt x="1" y="92"/>
                  </a:cubicBezTo>
                  <a:lnTo>
                    <a:pt x="122" y="92"/>
                  </a:lnTo>
                  <a:cubicBezTo>
                    <a:pt x="122" y="62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"/>
            <p:cNvSpPr/>
            <p:nvPr/>
          </p:nvSpPr>
          <p:spPr>
            <a:xfrm>
              <a:off x="5954687" y="7492317"/>
              <a:ext cx="16064" cy="9997"/>
            </a:xfrm>
            <a:custGeom>
              <a:avLst/>
              <a:gdLst/>
              <a:ahLst/>
              <a:cxnLst/>
              <a:rect l="l" t="t" r="r" b="b"/>
              <a:pathLst>
                <a:path w="609" h="379" extrusionOk="0">
                  <a:moveTo>
                    <a:pt x="578" y="0"/>
                  </a:moveTo>
                  <a:cubicBezTo>
                    <a:pt x="396" y="91"/>
                    <a:pt x="214" y="183"/>
                    <a:pt x="1" y="274"/>
                  </a:cubicBezTo>
                  <a:cubicBezTo>
                    <a:pt x="31" y="304"/>
                    <a:pt x="31" y="335"/>
                    <a:pt x="31" y="365"/>
                  </a:cubicBezTo>
                  <a:cubicBezTo>
                    <a:pt x="92" y="365"/>
                    <a:pt x="153" y="378"/>
                    <a:pt x="214" y="378"/>
                  </a:cubicBezTo>
                  <a:cubicBezTo>
                    <a:pt x="244" y="378"/>
                    <a:pt x="274" y="375"/>
                    <a:pt x="305" y="365"/>
                  </a:cubicBezTo>
                  <a:cubicBezTo>
                    <a:pt x="548" y="365"/>
                    <a:pt x="609" y="183"/>
                    <a:pt x="57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"/>
            <p:cNvSpPr/>
            <p:nvPr/>
          </p:nvSpPr>
          <p:spPr>
            <a:xfrm>
              <a:off x="5998790" y="7727235"/>
              <a:ext cx="72987" cy="39302"/>
            </a:xfrm>
            <a:custGeom>
              <a:avLst/>
              <a:gdLst/>
              <a:ahLst/>
              <a:cxnLst/>
              <a:rect l="l" t="t" r="r" b="b"/>
              <a:pathLst>
                <a:path w="2767" h="1490" extrusionOk="0">
                  <a:moveTo>
                    <a:pt x="2767" y="0"/>
                  </a:moveTo>
                  <a:lnTo>
                    <a:pt x="2767" y="0"/>
                  </a:lnTo>
                  <a:cubicBezTo>
                    <a:pt x="1794" y="152"/>
                    <a:pt x="821" y="274"/>
                    <a:pt x="1" y="760"/>
                  </a:cubicBezTo>
                  <a:cubicBezTo>
                    <a:pt x="1" y="1003"/>
                    <a:pt x="31" y="1246"/>
                    <a:pt x="31" y="1489"/>
                  </a:cubicBezTo>
                  <a:cubicBezTo>
                    <a:pt x="882" y="1429"/>
                    <a:pt x="1703" y="1307"/>
                    <a:pt x="2463" y="1155"/>
                  </a:cubicBezTo>
                  <a:cubicBezTo>
                    <a:pt x="2584" y="760"/>
                    <a:pt x="2675" y="395"/>
                    <a:pt x="276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6063732" y="7436977"/>
              <a:ext cx="389675" cy="320750"/>
            </a:xfrm>
            <a:custGeom>
              <a:avLst/>
              <a:gdLst/>
              <a:ahLst/>
              <a:cxnLst/>
              <a:rect l="l" t="t" r="r" b="b"/>
              <a:pathLst>
                <a:path w="14773" h="12160" extrusionOk="0">
                  <a:moveTo>
                    <a:pt x="14773" y="1"/>
                  </a:moveTo>
                  <a:lnTo>
                    <a:pt x="14773" y="1"/>
                  </a:lnTo>
                  <a:cubicBezTo>
                    <a:pt x="13588" y="1277"/>
                    <a:pt x="12372" y="2524"/>
                    <a:pt x="11186" y="3800"/>
                  </a:cubicBezTo>
                  <a:cubicBezTo>
                    <a:pt x="8451" y="6779"/>
                    <a:pt x="5381" y="9454"/>
                    <a:pt x="1490" y="10731"/>
                  </a:cubicBezTo>
                  <a:cubicBezTo>
                    <a:pt x="1095" y="10852"/>
                    <a:pt x="700" y="10943"/>
                    <a:pt x="305" y="11004"/>
                  </a:cubicBezTo>
                  <a:cubicBezTo>
                    <a:pt x="213" y="11399"/>
                    <a:pt x="122" y="11794"/>
                    <a:pt x="1" y="12159"/>
                  </a:cubicBezTo>
                  <a:cubicBezTo>
                    <a:pt x="3557" y="11490"/>
                    <a:pt x="6505" y="9910"/>
                    <a:pt x="9484" y="7448"/>
                  </a:cubicBezTo>
                  <a:cubicBezTo>
                    <a:pt x="10974" y="6202"/>
                    <a:pt x="12463" y="4834"/>
                    <a:pt x="13952" y="3436"/>
                  </a:cubicBezTo>
                  <a:cubicBezTo>
                    <a:pt x="14256" y="2402"/>
                    <a:pt x="14530" y="1247"/>
                    <a:pt x="1477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"/>
            <p:cNvSpPr/>
            <p:nvPr/>
          </p:nvSpPr>
          <p:spPr>
            <a:xfrm>
              <a:off x="5982938" y="7747255"/>
              <a:ext cx="16671" cy="20126"/>
            </a:xfrm>
            <a:custGeom>
              <a:avLst/>
              <a:gdLst/>
              <a:ahLst/>
              <a:cxnLst/>
              <a:rect l="l" t="t" r="r" b="b"/>
              <a:pathLst>
                <a:path w="632" h="763" extrusionOk="0">
                  <a:moveTo>
                    <a:pt x="602" y="1"/>
                  </a:moveTo>
                  <a:cubicBezTo>
                    <a:pt x="450" y="92"/>
                    <a:pt x="298" y="183"/>
                    <a:pt x="146" y="335"/>
                  </a:cubicBezTo>
                  <a:cubicBezTo>
                    <a:pt x="0" y="452"/>
                    <a:pt x="105" y="763"/>
                    <a:pt x="301" y="763"/>
                  </a:cubicBezTo>
                  <a:cubicBezTo>
                    <a:pt x="310" y="763"/>
                    <a:pt x="319" y="762"/>
                    <a:pt x="328" y="761"/>
                  </a:cubicBezTo>
                  <a:cubicBezTo>
                    <a:pt x="450" y="761"/>
                    <a:pt x="541" y="730"/>
                    <a:pt x="632" y="730"/>
                  </a:cubicBezTo>
                  <a:cubicBezTo>
                    <a:pt x="632" y="487"/>
                    <a:pt x="602" y="244"/>
                    <a:pt x="60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"/>
            <p:cNvSpPr/>
            <p:nvPr/>
          </p:nvSpPr>
          <p:spPr>
            <a:xfrm>
              <a:off x="6713964" y="7863527"/>
              <a:ext cx="232544" cy="337553"/>
            </a:xfrm>
            <a:custGeom>
              <a:avLst/>
              <a:gdLst/>
              <a:ahLst/>
              <a:cxnLst/>
              <a:rect l="l" t="t" r="r" b="b"/>
              <a:pathLst>
                <a:path w="8816" h="12797" extrusionOk="0">
                  <a:moveTo>
                    <a:pt x="8815" y="0"/>
                  </a:moveTo>
                  <a:lnTo>
                    <a:pt x="8815" y="0"/>
                  </a:lnTo>
                  <a:cubicBezTo>
                    <a:pt x="5837" y="730"/>
                    <a:pt x="2858" y="1399"/>
                    <a:pt x="1" y="2219"/>
                  </a:cubicBezTo>
                  <a:lnTo>
                    <a:pt x="1186" y="12797"/>
                  </a:lnTo>
                  <a:lnTo>
                    <a:pt x="6870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"/>
            <p:cNvSpPr/>
            <p:nvPr/>
          </p:nvSpPr>
          <p:spPr>
            <a:xfrm>
              <a:off x="6699535" y="7710379"/>
              <a:ext cx="270211" cy="211706"/>
            </a:xfrm>
            <a:custGeom>
              <a:avLst/>
              <a:gdLst/>
              <a:ahLst/>
              <a:cxnLst/>
              <a:rect l="l" t="t" r="r" b="b"/>
              <a:pathLst>
                <a:path w="10244" h="8026" extrusionOk="0">
                  <a:moveTo>
                    <a:pt x="10244" y="1"/>
                  </a:moveTo>
                  <a:lnTo>
                    <a:pt x="1" y="3010"/>
                  </a:lnTo>
                  <a:lnTo>
                    <a:pt x="548" y="8025"/>
                  </a:lnTo>
                  <a:cubicBezTo>
                    <a:pt x="3405" y="7205"/>
                    <a:pt x="6384" y="6536"/>
                    <a:pt x="9362" y="5806"/>
                  </a:cubicBezTo>
                  <a:lnTo>
                    <a:pt x="10244" y="1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6546387" y="6280059"/>
              <a:ext cx="184431" cy="307878"/>
            </a:xfrm>
            <a:custGeom>
              <a:avLst/>
              <a:gdLst/>
              <a:ahLst/>
              <a:cxnLst/>
              <a:rect l="l" t="t" r="r" b="b"/>
              <a:pathLst>
                <a:path w="6992" h="11672" extrusionOk="0">
                  <a:moveTo>
                    <a:pt x="6506" y="0"/>
                  </a:moveTo>
                  <a:cubicBezTo>
                    <a:pt x="4044" y="213"/>
                    <a:pt x="1885" y="638"/>
                    <a:pt x="1" y="1246"/>
                  </a:cubicBezTo>
                  <a:cubicBezTo>
                    <a:pt x="1764" y="5015"/>
                    <a:pt x="4044" y="8480"/>
                    <a:pt x="6992" y="11672"/>
                  </a:cubicBezTo>
                  <a:cubicBezTo>
                    <a:pt x="6749" y="7781"/>
                    <a:pt x="6566" y="3891"/>
                    <a:pt x="6506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"/>
            <p:cNvSpPr/>
            <p:nvPr/>
          </p:nvSpPr>
          <p:spPr>
            <a:xfrm>
              <a:off x="6228090" y="6433181"/>
              <a:ext cx="534012" cy="722401"/>
            </a:xfrm>
            <a:custGeom>
              <a:avLst/>
              <a:gdLst/>
              <a:ahLst/>
              <a:cxnLst/>
              <a:rect l="l" t="t" r="r" b="b"/>
              <a:pathLst>
                <a:path w="20245" h="27387" extrusionOk="0">
                  <a:moveTo>
                    <a:pt x="4682" y="1"/>
                  </a:moveTo>
                  <a:cubicBezTo>
                    <a:pt x="2007" y="2919"/>
                    <a:pt x="578" y="6840"/>
                    <a:pt x="1" y="11612"/>
                  </a:cubicBezTo>
                  <a:cubicBezTo>
                    <a:pt x="5806" y="18147"/>
                    <a:pt x="11430" y="25533"/>
                    <a:pt x="20244" y="27387"/>
                  </a:cubicBezTo>
                  <a:cubicBezTo>
                    <a:pt x="20214" y="27357"/>
                    <a:pt x="20214" y="27326"/>
                    <a:pt x="20214" y="27296"/>
                  </a:cubicBezTo>
                  <a:cubicBezTo>
                    <a:pt x="20153" y="27174"/>
                    <a:pt x="20153" y="27083"/>
                    <a:pt x="20214" y="26961"/>
                  </a:cubicBezTo>
                  <a:cubicBezTo>
                    <a:pt x="19971" y="23253"/>
                    <a:pt x="19758" y="19545"/>
                    <a:pt x="19576" y="15837"/>
                  </a:cubicBezTo>
                  <a:cubicBezTo>
                    <a:pt x="16171" y="14955"/>
                    <a:pt x="12737" y="10578"/>
                    <a:pt x="10639" y="8147"/>
                  </a:cubicBezTo>
                  <a:cubicBezTo>
                    <a:pt x="8390" y="5593"/>
                    <a:pt x="6414" y="2888"/>
                    <a:pt x="4682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"/>
            <p:cNvSpPr/>
            <p:nvPr/>
          </p:nvSpPr>
          <p:spPr>
            <a:xfrm>
              <a:off x="6747648" y="6277290"/>
              <a:ext cx="101844" cy="289810"/>
            </a:xfrm>
            <a:custGeom>
              <a:avLst/>
              <a:gdLst/>
              <a:ahLst/>
              <a:cxnLst/>
              <a:rect l="l" t="t" r="r" b="b"/>
              <a:pathLst>
                <a:path w="3861" h="10987" extrusionOk="0">
                  <a:moveTo>
                    <a:pt x="1054" y="0"/>
                  </a:moveTo>
                  <a:cubicBezTo>
                    <a:pt x="716" y="0"/>
                    <a:pt x="365" y="14"/>
                    <a:pt x="0" y="14"/>
                  </a:cubicBezTo>
                  <a:cubicBezTo>
                    <a:pt x="61" y="3661"/>
                    <a:pt x="183" y="7339"/>
                    <a:pt x="365" y="10987"/>
                  </a:cubicBezTo>
                  <a:cubicBezTo>
                    <a:pt x="1581" y="10105"/>
                    <a:pt x="2888" y="8342"/>
                    <a:pt x="3860" y="6944"/>
                  </a:cubicBezTo>
                  <a:cubicBezTo>
                    <a:pt x="3101" y="4208"/>
                    <a:pt x="2280" y="1898"/>
                    <a:pt x="1550" y="14"/>
                  </a:cubicBezTo>
                  <a:cubicBezTo>
                    <a:pt x="1388" y="4"/>
                    <a:pt x="1223" y="0"/>
                    <a:pt x="105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"/>
            <p:cNvSpPr/>
            <p:nvPr/>
          </p:nvSpPr>
          <p:spPr>
            <a:xfrm>
              <a:off x="6216880" y="6776326"/>
              <a:ext cx="566061" cy="700771"/>
            </a:xfrm>
            <a:custGeom>
              <a:avLst/>
              <a:gdLst/>
              <a:ahLst/>
              <a:cxnLst/>
              <a:rect l="l" t="t" r="r" b="b"/>
              <a:pathLst>
                <a:path w="21460" h="26567" extrusionOk="0">
                  <a:moveTo>
                    <a:pt x="304" y="1"/>
                  </a:moveTo>
                  <a:cubicBezTo>
                    <a:pt x="0" y="3618"/>
                    <a:pt x="183" y="7691"/>
                    <a:pt x="639" y="12159"/>
                  </a:cubicBezTo>
                  <a:cubicBezTo>
                    <a:pt x="6171" y="18846"/>
                    <a:pt x="12888" y="25685"/>
                    <a:pt x="21460" y="26567"/>
                  </a:cubicBezTo>
                  <a:cubicBezTo>
                    <a:pt x="21186" y="22706"/>
                    <a:pt x="20943" y="18816"/>
                    <a:pt x="20700" y="14925"/>
                  </a:cubicBezTo>
                  <a:cubicBezTo>
                    <a:pt x="20639" y="14956"/>
                    <a:pt x="20578" y="14956"/>
                    <a:pt x="20517" y="14956"/>
                  </a:cubicBezTo>
                  <a:cubicBezTo>
                    <a:pt x="12219" y="13375"/>
                    <a:pt x="5806" y="6566"/>
                    <a:pt x="304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"/>
            <p:cNvSpPr/>
            <p:nvPr/>
          </p:nvSpPr>
          <p:spPr>
            <a:xfrm>
              <a:off x="6366809" y="6320945"/>
              <a:ext cx="376855" cy="513939"/>
            </a:xfrm>
            <a:custGeom>
              <a:avLst/>
              <a:gdLst/>
              <a:ahLst/>
              <a:cxnLst/>
              <a:rect l="l" t="t" r="r" b="b"/>
              <a:pathLst>
                <a:path w="14287" h="19484" extrusionOk="0">
                  <a:moveTo>
                    <a:pt x="5897" y="0"/>
                  </a:moveTo>
                  <a:cubicBezTo>
                    <a:pt x="3526" y="912"/>
                    <a:pt x="1581" y="2128"/>
                    <a:pt x="0" y="3648"/>
                  </a:cubicBezTo>
                  <a:cubicBezTo>
                    <a:pt x="1733" y="6566"/>
                    <a:pt x="3648" y="9332"/>
                    <a:pt x="5927" y="11855"/>
                  </a:cubicBezTo>
                  <a:cubicBezTo>
                    <a:pt x="8025" y="14225"/>
                    <a:pt x="11125" y="18298"/>
                    <a:pt x="14286" y="19484"/>
                  </a:cubicBezTo>
                  <a:cubicBezTo>
                    <a:pt x="14256" y="19028"/>
                    <a:pt x="14225" y="18572"/>
                    <a:pt x="14225" y="18086"/>
                  </a:cubicBezTo>
                  <a:cubicBezTo>
                    <a:pt x="14104" y="15745"/>
                    <a:pt x="13982" y="13344"/>
                    <a:pt x="13830" y="10973"/>
                  </a:cubicBezTo>
                  <a:cubicBezTo>
                    <a:pt x="10487" y="7842"/>
                    <a:pt x="7873" y="4104"/>
                    <a:pt x="5897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"/>
            <p:cNvSpPr/>
            <p:nvPr/>
          </p:nvSpPr>
          <p:spPr>
            <a:xfrm>
              <a:off x="6787742" y="7072993"/>
              <a:ext cx="160375" cy="404895"/>
            </a:xfrm>
            <a:custGeom>
              <a:avLst/>
              <a:gdLst/>
              <a:ahLst/>
              <a:cxnLst/>
              <a:rect l="l" t="t" r="r" b="b"/>
              <a:pathLst>
                <a:path w="6080" h="15350" extrusionOk="0">
                  <a:moveTo>
                    <a:pt x="5958" y="0"/>
                  </a:moveTo>
                  <a:lnTo>
                    <a:pt x="5958" y="0"/>
                  </a:lnTo>
                  <a:cubicBezTo>
                    <a:pt x="4043" y="1125"/>
                    <a:pt x="2067" y="2128"/>
                    <a:pt x="0" y="3009"/>
                  </a:cubicBezTo>
                  <a:cubicBezTo>
                    <a:pt x="274" y="7113"/>
                    <a:pt x="517" y="11216"/>
                    <a:pt x="760" y="15350"/>
                  </a:cubicBezTo>
                  <a:cubicBezTo>
                    <a:pt x="2371" y="14560"/>
                    <a:pt x="3921" y="13769"/>
                    <a:pt x="5410" y="12858"/>
                  </a:cubicBezTo>
                  <a:cubicBezTo>
                    <a:pt x="5927" y="8359"/>
                    <a:pt x="6079" y="4073"/>
                    <a:pt x="595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"/>
            <p:cNvSpPr/>
            <p:nvPr/>
          </p:nvSpPr>
          <p:spPr>
            <a:xfrm>
              <a:off x="6808580" y="7444204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0"/>
                  </a:moveTo>
                  <a:cubicBezTo>
                    <a:pt x="3070" y="791"/>
                    <a:pt x="1581" y="1429"/>
                    <a:pt x="0" y="1915"/>
                  </a:cubicBezTo>
                  <a:cubicBezTo>
                    <a:pt x="152" y="4529"/>
                    <a:pt x="304" y="7143"/>
                    <a:pt x="456" y="9757"/>
                  </a:cubicBezTo>
                  <a:cubicBezTo>
                    <a:pt x="1155" y="9332"/>
                    <a:pt x="1976" y="9241"/>
                    <a:pt x="2827" y="9089"/>
                  </a:cubicBezTo>
                  <a:cubicBezTo>
                    <a:pt x="3557" y="5988"/>
                    <a:pt x="4104" y="2949"/>
                    <a:pt x="446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"/>
            <p:cNvSpPr/>
            <p:nvPr/>
          </p:nvSpPr>
          <p:spPr>
            <a:xfrm>
              <a:off x="6758067" y="6494113"/>
              <a:ext cx="153965" cy="342380"/>
            </a:xfrm>
            <a:custGeom>
              <a:avLst/>
              <a:gdLst/>
              <a:ahLst/>
              <a:cxnLst/>
              <a:rect l="l" t="t" r="r" b="b"/>
              <a:pathLst>
                <a:path w="5837" h="12980" extrusionOk="0">
                  <a:moveTo>
                    <a:pt x="3830" y="1"/>
                  </a:moveTo>
                  <a:cubicBezTo>
                    <a:pt x="2706" y="1551"/>
                    <a:pt x="1368" y="3040"/>
                    <a:pt x="0" y="3557"/>
                  </a:cubicBezTo>
                  <a:cubicBezTo>
                    <a:pt x="152" y="6718"/>
                    <a:pt x="335" y="9849"/>
                    <a:pt x="487" y="12980"/>
                  </a:cubicBezTo>
                  <a:cubicBezTo>
                    <a:pt x="2493" y="11825"/>
                    <a:pt x="4225" y="10518"/>
                    <a:pt x="5836" y="9089"/>
                  </a:cubicBezTo>
                  <a:cubicBezTo>
                    <a:pt x="5259" y="5745"/>
                    <a:pt x="4560" y="2706"/>
                    <a:pt x="3830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"/>
            <p:cNvSpPr/>
            <p:nvPr/>
          </p:nvSpPr>
          <p:spPr>
            <a:xfrm>
              <a:off x="6771704" y="6769125"/>
              <a:ext cx="172403" cy="360000"/>
            </a:xfrm>
            <a:custGeom>
              <a:avLst/>
              <a:gdLst/>
              <a:ahLst/>
              <a:cxnLst/>
              <a:rect l="l" t="t" r="r" b="b"/>
              <a:pathLst>
                <a:path w="6536" h="13648" extrusionOk="0">
                  <a:moveTo>
                    <a:pt x="5532" y="0"/>
                  </a:moveTo>
                  <a:cubicBezTo>
                    <a:pt x="3830" y="1368"/>
                    <a:pt x="2006" y="2493"/>
                    <a:pt x="0" y="3253"/>
                  </a:cubicBezTo>
                  <a:cubicBezTo>
                    <a:pt x="0" y="3496"/>
                    <a:pt x="31" y="3739"/>
                    <a:pt x="31" y="3982"/>
                  </a:cubicBezTo>
                  <a:cubicBezTo>
                    <a:pt x="213" y="7204"/>
                    <a:pt x="395" y="10426"/>
                    <a:pt x="578" y="13648"/>
                  </a:cubicBezTo>
                  <a:cubicBezTo>
                    <a:pt x="2645" y="12675"/>
                    <a:pt x="4651" y="11581"/>
                    <a:pt x="6535" y="10396"/>
                  </a:cubicBezTo>
                  <a:cubicBezTo>
                    <a:pt x="6353" y="6687"/>
                    <a:pt x="6018" y="3222"/>
                    <a:pt x="5532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"/>
            <p:cNvSpPr/>
            <p:nvPr/>
          </p:nvSpPr>
          <p:spPr>
            <a:xfrm>
              <a:off x="6821399" y="7710379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1"/>
                  </a:moveTo>
                  <a:lnTo>
                    <a:pt x="2098" y="1"/>
                  </a:lnTo>
                  <a:cubicBezTo>
                    <a:pt x="1429" y="153"/>
                    <a:pt x="730" y="244"/>
                    <a:pt x="1" y="274"/>
                  </a:cubicBezTo>
                  <a:cubicBezTo>
                    <a:pt x="92" y="1673"/>
                    <a:pt x="122" y="3071"/>
                    <a:pt x="213" y="4469"/>
                  </a:cubicBezTo>
                  <a:lnTo>
                    <a:pt x="882" y="4469"/>
                  </a:lnTo>
                  <a:cubicBezTo>
                    <a:pt x="1338" y="2949"/>
                    <a:pt x="1733" y="1490"/>
                    <a:pt x="2098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"/>
            <p:cNvSpPr/>
            <p:nvPr/>
          </p:nvSpPr>
          <p:spPr>
            <a:xfrm>
              <a:off x="6408486" y="7610171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0"/>
                  </a:moveTo>
                  <a:lnTo>
                    <a:pt x="1" y="0"/>
                  </a:lnTo>
                  <a:cubicBezTo>
                    <a:pt x="6171" y="7326"/>
                    <a:pt x="14591" y="8177"/>
                    <a:pt x="14986" y="8238"/>
                  </a:cubicBezTo>
                  <a:cubicBezTo>
                    <a:pt x="14925" y="7052"/>
                    <a:pt x="14864" y="5836"/>
                    <a:pt x="14804" y="4651"/>
                  </a:cubicBezTo>
                  <a:cubicBezTo>
                    <a:pt x="14773" y="4681"/>
                    <a:pt x="14773" y="4712"/>
                    <a:pt x="14712" y="4712"/>
                  </a:cubicBezTo>
                  <a:cubicBezTo>
                    <a:pt x="13834" y="4995"/>
                    <a:pt x="12922" y="5122"/>
                    <a:pt x="11995" y="5122"/>
                  </a:cubicBezTo>
                  <a:cubicBezTo>
                    <a:pt x="7756" y="5122"/>
                    <a:pt x="3193" y="2469"/>
                    <a:pt x="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"/>
            <p:cNvSpPr/>
            <p:nvPr/>
          </p:nvSpPr>
          <p:spPr>
            <a:xfrm>
              <a:off x="6239327" y="7144345"/>
              <a:ext cx="558860" cy="582811"/>
            </a:xfrm>
            <a:custGeom>
              <a:avLst/>
              <a:gdLst/>
              <a:ahLst/>
              <a:cxnLst/>
              <a:rect l="l" t="t" r="r" b="b"/>
              <a:pathLst>
                <a:path w="21187" h="22095" extrusionOk="0">
                  <a:moveTo>
                    <a:pt x="0" y="0"/>
                  </a:moveTo>
                  <a:lnTo>
                    <a:pt x="0" y="0"/>
                  </a:lnTo>
                  <a:cubicBezTo>
                    <a:pt x="122" y="1095"/>
                    <a:pt x="274" y="2189"/>
                    <a:pt x="426" y="3344"/>
                  </a:cubicBezTo>
                  <a:cubicBezTo>
                    <a:pt x="1155" y="8390"/>
                    <a:pt x="2736" y="12311"/>
                    <a:pt x="4742" y="15350"/>
                  </a:cubicBezTo>
                  <a:cubicBezTo>
                    <a:pt x="8843" y="19216"/>
                    <a:pt x="13573" y="22094"/>
                    <a:pt x="18526" y="22094"/>
                  </a:cubicBezTo>
                  <a:cubicBezTo>
                    <a:pt x="19336" y="22094"/>
                    <a:pt x="20153" y="22017"/>
                    <a:pt x="20973" y="21855"/>
                  </a:cubicBezTo>
                  <a:cubicBezTo>
                    <a:pt x="21000" y="21846"/>
                    <a:pt x="21024" y="21842"/>
                    <a:pt x="21046" y="21842"/>
                  </a:cubicBezTo>
                  <a:cubicBezTo>
                    <a:pt x="21100" y="21842"/>
                    <a:pt x="21143" y="21864"/>
                    <a:pt x="21186" y="21885"/>
                  </a:cubicBezTo>
                  <a:cubicBezTo>
                    <a:pt x="21034" y="19089"/>
                    <a:pt x="20852" y="16293"/>
                    <a:pt x="20639" y="13496"/>
                  </a:cubicBezTo>
                  <a:cubicBezTo>
                    <a:pt x="20487" y="13466"/>
                    <a:pt x="20426" y="13283"/>
                    <a:pt x="20517" y="13162"/>
                  </a:cubicBezTo>
                  <a:cubicBezTo>
                    <a:pt x="12463" y="13131"/>
                    <a:pt x="5472" y="6444"/>
                    <a:pt x="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"/>
            <p:cNvSpPr/>
            <p:nvPr/>
          </p:nvSpPr>
          <p:spPr>
            <a:xfrm>
              <a:off x="6859093" y="6338565"/>
              <a:ext cx="242145" cy="395293"/>
            </a:xfrm>
            <a:custGeom>
              <a:avLst/>
              <a:gdLst/>
              <a:ahLst/>
              <a:cxnLst/>
              <a:rect l="l" t="t" r="r" b="b"/>
              <a:pathLst>
                <a:path w="9180" h="14986" extrusionOk="0">
                  <a:moveTo>
                    <a:pt x="3921" y="1"/>
                  </a:moveTo>
                  <a:cubicBezTo>
                    <a:pt x="3374" y="882"/>
                    <a:pt x="2827" y="1764"/>
                    <a:pt x="2219" y="2615"/>
                  </a:cubicBezTo>
                  <a:cubicBezTo>
                    <a:pt x="1611" y="3466"/>
                    <a:pt x="851" y="4682"/>
                    <a:pt x="0" y="5898"/>
                  </a:cubicBezTo>
                  <a:cubicBezTo>
                    <a:pt x="730" y="8603"/>
                    <a:pt x="1429" y="11642"/>
                    <a:pt x="1976" y="14986"/>
                  </a:cubicBezTo>
                  <a:cubicBezTo>
                    <a:pt x="4803" y="12402"/>
                    <a:pt x="7082" y="9393"/>
                    <a:pt x="9180" y="6110"/>
                  </a:cubicBezTo>
                  <a:cubicBezTo>
                    <a:pt x="7782" y="3588"/>
                    <a:pt x="6049" y="1460"/>
                    <a:pt x="392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"/>
            <p:cNvSpPr/>
            <p:nvPr/>
          </p:nvSpPr>
          <p:spPr>
            <a:xfrm>
              <a:off x="6788533" y="6277633"/>
              <a:ext cx="151565" cy="182849"/>
            </a:xfrm>
            <a:custGeom>
              <a:avLst/>
              <a:gdLst/>
              <a:ahLst/>
              <a:cxnLst/>
              <a:rect l="l" t="t" r="r" b="b"/>
              <a:pathLst>
                <a:path w="5746" h="6932" extrusionOk="0">
                  <a:moveTo>
                    <a:pt x="0" y="1"/>
                  </a:moveTo>
                  <a:lnTo>
                    <a:pt x="0" y="1"/>
                  </a:lnTo>
                  <a:cubicBezTo>
                    <a:pt x="730" y="1885"/>
                    <a:pt x="1551" y="4195"/>
                    <a:pt x="2310" y="6931"/>
                  </a:cubicBezTo>
                  <a:cubicBezTo>
                    <a:pt x="2675" y="6384"/>
                    <a:pt x="3010" y="5928"/>
                    <a:pt x="3283" y="5563"/>
                  </a:cubicBezTo>
                  <a:cubicBezTo>
                    <a:pt x="4134" y="4317"/>
                    <a:pt x="4955" y="3040"/>
                    <a:pt x="5745" y="1733"/>
                  </a:cubicBezTo>
                  <a:cubicBezTo>
                    <a:pt x="4073" y="730"/>
                    <a:pt x="2159" y="122"/>
                    <a:pt x="0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"/>
            <p:cNvSpPr/>
            <p:nvPr/>
          </p:nvSpPr>
          <p:spPr>
            <a:xfrm>
              <a:off x="6883149" y="7133925"/>
              <a:ext cx="351981" cy="550024"/>
            </a:xfrm>
            <a:custGeom>
              <a:avLst/>
              <a:gdLst/>
              <a:ahLst/>
              <a:cxnLst/>
              <a:rect l="l" t="t" r="r" b="b"/>
              <a:pathLst>
                <a:path w="13344" h="20852" extrusionOk="0">
                  <a:moveTo>
                    <a:pt x="13313" y="0"/>
                  </a:moveTo>
                  <a:cubicBezTo>
                    <a:pt x="10426" y="4590"/>
                    <a:pt x="6474" y="9028"/>
                    <a:pt x="1641" y="11763"/>
                  </a:cubicBezTo>
                  <a:cubicBezTo>
                    <a:pt x="1277" y="14712"/>
                    <a:pt x="730" y="17751"/>
                    <a:pt x="0" y="20852"/>
                  </a:cubicBezTo>
                  <a:cubicBezTo>
                    <a:pt x="334" y="20791"/>
                    <a:pt x="669" y="20730"/>
                    <a:pt x="1003" y="20639"/>
                  </a:cubicBezTo>
                  <a:cubicBezTo>
                    <a:pt x="4347" y="19545"/>
                    <a:pt x="6961" y="17265"/>
                    <a:pt x="9301" y="14712"/>
                  </a:cubicBezTo>
                  <a:cubicBezTo>
                    <a:pt x="10304" y="13618"/>
                    <a:pt x="11338" y="12554"/>
                    <a:pt x="12371" y="11459"/>
                  </a:cubicBezTo>
                  <a:cubicBezTo>
                    <a:pt x="12979" y="8207"/>
                    <a:pt x="13344" y="4256"/>
                    <a:pt x="13313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"/>
            <p:cNvSpPr/>
            <p:nvPr/>
          </p:nvSpPr>
          <p:spPr>
            <a:xfrm>
              <a:off x="6917624" y="6529406"/>
              <a:ext cx="289440" cy="513939"/>
            </a:xfrm>
            <a:custGeom>
              <a:avLst/>
              <a:gdLst/>
              <a:ahLst/>
              <a:cxnLst/>
              <a:rect l="l" t="t" r="r" b="b"/>
              <a:pathLst>
                <a:path w="10973" h="19484" extrusionOk="0">
                  <a:moveTo>
                    <a:pt x="7538" y="0"/>
                  </a:moveTo>
                  <a:cubicBezTo>
                    <a:pt x="5502" y="3374"/>
                    <a:pt x="3009" y="6626"/>
                    <a:pt x="0" y="9088"/>
                  </a:cubicBezTo>
                  <a:cubicBezTo>
                    <a:pt x="486" y="12310"/>
                    <a:pt x="821" y="15806"/>
                    <a:pt x="973" y="19484"/>
                  </a:cubicBezTo>
                  <a:cubicBezTo>
                    <a:pt x="4742" y="17113"/>
                    <a:pt x="8055" y="14256"/>
                    <a:pt x="10973" y="10973"/>
                  </a:cubicBezTo>
                  <a:cubicBezTo>
                    <a:pt x="10243" y="6991"/>
                    <a:pt x="9119" y="3222"/>
                    <a:pt x="7538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6844664" y="7513946"/>
              <a:ext cx="346363" cy="314314"/>
            </a:xfrm>
            <a:custGeom>
              <a:avLst/>
              <a:gdLst/>
              <a:ahLst/>
              <a:cxnLst/>
              <a:rect l="l" t="t" r="r" b="b"/>
              <a:pathLst>
                <a:path w="13131" h="11916" extrusionOk="0">
                  <a:moveTo>
                    <a:pt x="13131" y="1"/>
                  </a:moveTo>
                  <a:lnTo>
                    <a:pt x="13131" y="1"/>
                  </a:lnTo>
                  <a:cubicBezTo>
                    <a:pt x="11885" y="1186"/>
                    <a:pt x="10608" y="2341"/>
                    <a:pt x="9301" y="3405"/>
                  </a:cubicBezTo>
                  <a:cubicBezTo>
                    <a:pt x="6778" y="5502"/>
                    <a:pt x="4225" y="6870"/>
                    <a:pt x="1216" y="7448"/>
                  </a:cubicBezTo>
                  <a:cubicBezTo>
                    <a:pt x="851" y="8937"/>
                    <a:pt x="456" y="10396"/>
                    <a:pt x="0" y="11916"/>
                  </a:cubicBezTo>
                  <a:cubicBezTo>
                    <a:pt x="3040" y="11764"/>
                    <a:pt x="9909" y="10305"/>
                    <a:pt x="13009" y="487"/>
                  </a:cubicBezTo>
                  <a:cubicBezTo>
                    <a:pt x="13040" y="335"/>
                    <a:pt x="13101" y="153"/>
                    <a:pt x="1313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"/>
            <p:cNvSpPr/>
            <p:nvPr/>
          </p:nvSpPr>
          <p:spPr>
            <a:xfrm>
              <a:off x="6930444" y="6857305"/>
              <a:ext cx="303895" cy="554059"/>
            </a:xfrm>
            <a:custGeom>
              <a:avLst/>
              <a:gdLst/>
              <a:ahLst/>
              <a:cxnLst/>
              <a:rect l="l" t="t" r="r" b="b"/>
              <a:pathLst>
                <a:path w="11521" h="21005" extrusionOk="0">
                  <a:moveTo>
                    <a:pt x="10730" y="1"/>
                  </a:moveTo>
                  <a:cubicBezTo>
                    <a:pt x="7751" y="3192"/>
                    <a:pt x="4317" y="5928"/>
                    <a:pt x="548" y="8177"/>
                  </a:cubicBezTo>
                  <a:cubicBezTo>
                    <a:pt x="669" y="12220"/>
                    <a:pt x="517" y="16536"/>
                    <a:pt x="0" y="21004"/>
                  </a:cubicBezTo>
                  <a:cubicBezTo>
                    <a:pt x="1581" y="20032"/>
                    <a:pt x="3101" y="18907"/>
                    <a:pt x="4499" y="17509"/>
                  </a:cubicBezTo>
                  <a:cubicBezTo>
                    <a:pt x="7143" y="14834"/>
                    <a:pt x="9302" y="11825"/>
                    <a:pt x="11520" y="8816"/>
                  </a:cubicBezTo>
                  <a:cubicBezTo>
                    <a:pt x="11429" y="5898"/>
                    <a:pt x="11186" y="2919"/>
                    <a:pt x="10730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"/>
            <p:cNvSpPr/>
            <p:nvPr/>
          </p:nvSpPr>
          <p:spPr>
            <a:xfrm>
              <a:off x="6761259" y="7152363"/>
              <a:ext cx="46530" cy="331143"/>
            </a:xfrm>
            <a:custGeom>
              <a:avLst/>
              <a:gdLst/>
              <a:ahLst/>
              <a:cxnLst/>
              <a:rect l="l" t="t" r="r" b="b"/>
              <a:pathLst>
                <a:path w="1764" h="12554" extrusionOk="0">
                  <a:moveTo>
                    <a:pt x="1004" y="0"/>
                  </a:moveTo>
                  <a:cubicBezTo>
                    <a:pt x="822" y="61"/>
                    <a:pt x="639" y="152"/>
                    <a:pt x="427" y="244"/>
                  </a:cubicBezTo>
                  <a:cubicBezTo>
                    <a:pt x="394" y="255"/>
                    <a:pt x="362" y="260"/>
                    <a:pt x="331" y="260"/>
                  </a:cubicBezTo>
                  <a:cubicBezTo>
                    <a:pt x="191" y="260"/>
                    <a:pt x="76" y="155"/>
                    <a:pt x="1" y="31"/>
                  </a:cubicBezTo>
                  <a:cubicBezTo>
                    <a:pt x="1" y="61"/>
                    <a:pt x="1" y="92"/>
                    <a:pt x="1" y="152"/>
                  </a:cubicBezTo>
                  <a:lnTo>
                    <a:pt x="31" y="152"/>
                  </a:lnTo>
                  <a:cubicBezTo>
                    <a:pt x="335" y="213"/>
                    <a:pt x="275" y="578"/>
                    <a:pt x="62" y="669"/>
                  </a:cubicBezTo>
                  <a:cubicBezTo>
                    <a:pt x="305" y="4560"/>
                    <a:pt x="548" y="8450"/>
                    <a:pt x="791" y="12341"/>
                  </a:cubicBezTo>
                  <a:cubicBezTo>
                    <a:pt x="913" y="12341"/>
                    <a:pt x="974" y="12371"/>
                    <a:pt x="1095" y="12371"/>
                  </a:cubicBezTo>
                  <a:cubicBezTo>
                    <a:pt x="1217" y="12371"/>
                    <a:pt x="1278" y="12463"/>
                    <a:pt x="1308" y="12554"/>
                  </a:cubicBezTo>
                  <a:lnTo>
                    <a:pt x="1764" y="12341"/>
                  </a:lnTo>
                  <a:cubicBezTo>
                    <a:pt x="1521" y="8207"/>
                    <a:pt x="1247" y="4104"/>
                    <a:pt x="10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"/>
            <p:cNvSpPr/>
            <p:nvPr/>
          </p:nvSpPr>
          <p:spPr>
            <a:xfrm>
              <a:off x="6744430" y="6850895"/>
              <a:ext cx="42521" cy="293476"/>
            </a:xfrm>
            <a:custGeom>
              <a:avLst/>
              <a:gdLst/>
              <a:ahLst/>
              <a:cxnLst/>
              <a:rect l="l" t="t" r="r" b="b"/>
              <a:pathLst>
                <a:path w="1612" h="11126" extrusionOk="0">
                  <a:moveTo>
                    <a:pt x="1" y="1"/>
                  </a:moveTo>
                  <a:lnTo>
                    <a:pt x="1" y="1"/>
                  </a:lnTo>
                  <a:cubicBezTo>
                    <a:pt x="183" y="3709"/>
                    <a:pt x="396" y="7417"/>
                    <a:pt x="609" y="11125"/>
                  </a:cubicBezTo>
                  <a:cubicBezTo>
                    <a:pt x="639" y="11065"/>
                    <a:pt x="700" y="10974"/>
                    <a:pt x="761" y="10943"/>
                  </a:cubicBezTo>
                  <a:cubicBezTo>
                    <a:pt x="1065" y="10822"/>
                    <a:pt x="1338" y="10670"/>
                    <a:pt x="1612" y="10548"/>
                  </a:cubicBezTo>
                  <a:cubicBezTo>
                    <a:pt x="1429" y="7326"/>
                    <a:pt x="1247" y="4104"/>
                    <a:pt x="1065" y="882"/>
                  </a:cubicBezTo>
                  <a:cubicBezTo>
                    <a:pt x="1065" y="639"/>
                    <a:pt x="1034" y="396"/>
                    <a:pt x="1034" y="153"/>
                  </a:cubicBezTo>
                  <a:cubicBezTo>
                    <a:pt x="913" y="213"/>
                    <a:pt x="791" y="274"/>
                    <a:pt x="669" y="305"/>
                  </a:cubicBezTo>
                  <a:cubicBezTo>
                    <a:pt x="637" y="315"/>
                    <a:pt x="607" y="320"/>
                    <a:pt x="578" y="320"/>
                  </a:cubicBezTo>
                  <a:cubicBezTo>
                    <a:pt x="447" y="320"/>
                    <a:pt x="360" y="212"/>
                    <a:pt x="335" y="62"/>
                  </a:cubicBezTo>
                  <a:cubicBezTo>
                    <a:pt x="213" y="62"/>
                    <a:pt x="122" y="31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"/>
            <p:cNvSpPr/>
            <p:nvPr/>
          </p:nvSpPr>
          <p:spPr>
            <a:xfrm>
              <a:off x="6717973" y="6278081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5" y="1"/>
                  </a:moveTo>
                  <a:cubicBezTo>
                    <a:pt x="869" y="1"/>
                    <a:pt x="831" y="4"/>
                    <a:pt x="791" y="14"/>
                  </a:cubicBezTo>
                  <a:cubicBezTo>
                    <a:pt x="517" y="14"/>
                    <a:pt x="274" y="45"/>
                    <a:pt x="1" y="75"/>
                  </a:cubicBezTo>
                  <a:cubicBezTo>
                    <a:pt x="61" y="3966"/>
                    <a:pt x="274" y="7856"/>
                    <a:pt x="487" y="11747"/>
                  </a:cubicBezTo>
                  <a:cubicBezTo>
                    <a:pt x="669" y="11929"/>
                    <a:pt x="852" y="12173"/>
                    <a:pt x="1034" y="12355"/>
                  </a:cubicBezTo>
                  <a:cubicBezTo>
                    <a:pt x="1226" y="12547"/>
                    <a:pt x="1039" y="12814"/>
                    <a:pt x="833" y="12814"/>
                  </a:cubicBezTo>
                  <a:cubicBezTo>
                    <a:pt x="777" y="12814"/>
                    <a:pt x="721" y="12795"/>
                    <a:pt x="669" y="12750"/>
                  </a:cubicBezTo>
                  <a:cubicBezTo>
                    <a:pt x="609" y="12689"/>
                    <a:pt x="578" y="12659"/>
                    <a:pt x="517" y="12598"/>
                  </a:cubicBezTo>
                  <a:lnTo>
                    <a:pt x="517" y="12598"/>
                  </a:lnTo>
                  <a:cubicBezTo>
                    <a:pt x="669" y="14999"/>
                    <a:pt x="791" y="17370"/>
                    <a:pt x="912" y="19711"/>
                  </a:cubicBezTo>
                  <a:cubicBezTo>
                    <a:pt x="943" y="20197"/>
                    <a:pt x="973" y="20653"/>
                    <a:pt x="973" y="21139"/>
                  </a:cubicBezTo>
                  <a:cubicBezTo>
                    <a:pt x="1156" y="21200"/>
                    <a:pt x="1308" y="21291"/>
                    <a:pt x="1490" y="21322"/>
                  </a:cubicBezTo>
                  <a:cubicBezTo>
                    <a:pt x="1551" y="21352"/>
                    <a:pt x="1581" y="21382"/>
                    <a:pt x="1612" y="21413"/>
                  </a:cubicBezTo>
                  <a:cubicBezTo>
                    <a:pt x="1733" y="21352"/>
                    <a:pt x="1855" y="21261"/>
                    <a:pt x="2007" y="21170"/>
                  </a:cubicBezTo>
                  <a:cubicBezTo>
                    <a:pt x="1855" y="18039"/>
                    <a:pt x="1672" y="14908"/>
                    <a:pt x="1520" y="11747"/>
                  </a:cubicBezTo>
                  <a:cubicBezTo>
                    <a:pt x="1308" y="11808"/>
                    <a:pt x="1125" y="11869"/>
                    <a:pt x="943" y="11899"/>
                  </a:cubicBezTo>
                  <a:cubicBezTo>
                    <a:pt x="920" y="11902"/>
                    <a:pt x="898" y="11904"/>
                    <a:pt x="877" y="11904"/>
                  </a:cubicBezTo>
                  <a:cubicBezTo>
                    <a:pt x="535" y="11904"/>
                    <a:pt x="447" y="11465"/>
                    <a:pt x="791" y="11321"/>
                  </a:cubicBezTo>
                  <a:cubicBezTo>
                    <a:pt x="1004" y="11261"/>
                    <a:pt x="1247" y="11109"/>
                    <a:pt x="1490" y="10957"/>
                  </a:cubicBezTo>
                  <a:cubicBezTo>
                    <a:pt x="1308" y="7309"/>
                    <a:pt x="1186" y="3662"/>
                    <a:pt x="1125" y="14"/>
                  </a:cubicBezTo>
                  <a:cubicBezTo>
                    <a:pt x="1044" y="14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"/>
            <p:cNvSpPr/>
            <p:nvPr/>
          </p:nvSpPr>
          <p:spPr>
            <a:xfrm>
              <a:off x="6783732" y="7493899"/>
              <a:ext cx="42494" cy="334361"/>
            </a:xfrm>
            <a:custGeom>
              <a:avLst/>
              <a:gdLst/>
              <a:ahLst/>
              <a:cxnLst/>
              <a:rect l="l" t="t" r="r" b="b"/>
              <a:pathLst>
                <a:path w="1611" h="12676" extrusionOk="0">
                  <a:moveTo>
                    <a:pt x="942" y="1"/>
                  </a:moveTo>
                  <a:cubicBezTo>
                    <a:pt x="669" y="92"/>
                    <a:pt x="395" y="183"/>
                    <a:pt x="91" y="244"/>
                  </a:cubicBezTo>
                  <a:cubicBezTo>
                    <a:pt x="81" y="254"/>
                    <a:pt x="71" y="258"/>
                    <a:pt x="61" y="258"/>
                  </a:cubicBezTo>
                  <a:cubicBezTo>
                    <a:pt x="41" y="258"/>
                    <a:pt x="20" y="244"/>
                    <a:pt x="0" y="244"/>
                  </a:cubicBezTo>
                  <a:lnTo>
                    <a:pt x="0" y="244"/>
                  </a:lnTo>
                  <a:cubicBezTo>
                    <a:pt x="182" y="3041"/>
                    <a:pt x="365" y="5837"/>
                    <a:pt x="547" y="8633"/>
                  </a:cubicBezTo>
                  <a:cubicBezTo>
                    <a:pt x="699" y="8724"/>
                    <a:pt x="730" y="8937"/>
                    <a:pt x="578" y="9059"/>
                  </a:cubicBezTo>
                  <a:cubicBezTo>
                    <a:pt x="638" y="10244"/>
                    <a:pt x="699" y="11430"/>
                    <a:pt x="760" y="12646"/>
                  </a:cubicBezTo>
                  <a:lnTo>
                    <a:pt x="790" y="12646"/>
                  </a:lnTo>
                  <a:cubicBezTo>
                    <a:pt x="790" y="12646"/>
                    <a:pt x="1094" y="12676"/>
                    <a:pt x="1611" y="12676"/>
                  </a:cubicBezTo>
                  <a:cubicBezTo>
                    <a:pt x="1550" y="11278"/>
                    <a:pt x="1489" y="9880"/>
                    <a:pt x="1429" y="8481"/>
                  </a:cubicBezTo>
                  <a:cubicBezTo>
                    <a:pt x="1337" y="8512"/>
                    <a:pt x="1277" y="8512"/>
                    <a:pt x="1185" y="8512"/>
                  </a:cubicBezTo>
                  <a:cubicBezTo>
                    <a:pt x="1174" y="8513"/>
                    <a:pt x="1164" y="8514"/>
                    <a:pt x="1153" y="8514"/>
                  </a:cubicBezTo>
                  <a:cubicBezTo>
                    <a:pt x="964" y="8514"/>
                    <a:pt x="888" y="8262"/>
                    <a:pt x="1003" y="8147"/>
                  </a:cubicBezTo>
                  <a:cubicBezTo>
                    <a:pt x="1125" y="8025"/>
                    <a:pt x="1277" y="7934"/>
                    <a:pt x="1398" y="7873"/>
                  </a:cubicBezTo>
                  <a:cubicBezTo>
                    <a:pt x="1246" y="5259"/>
                    <a:pt x="1094" y="2645"/>
                    <a:pt x="9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"/>
            <p:cNvSpPr/>
            <p:nvPr/>
          </p:nvSpPr>
          <p:spPr>
            <a:xfrm>
              <a:off x="6351563" y="6417143"/>
              <a:ext cx="392893" cy="433778"/>
            </a:xfrm>
            <a:custGeom>
              <a:avLst/>
              <a:gdLst/>
              <a:ahLst/>
              <a:cxnLst/>
              <a:rect l="l" t="t" r="r" b="b"/>
              <a:pathLst>
                <a:path w="14895" h="16445" extrusionOk="0">
                  <a:moveTo>
                    <a:pt x="609" y="1"/>
                  </a:moveTo>
                  <a:cubicBezTo>
                    <a:pt x="396" y="213"/>
                    <a:pt x="183" y="426"/>
                    <a:pt x="1" y="639"/>
                  </a:cubicBezTo>
                  <a:cubicBezTo>
                    <a:pt x="1733" y="3496"/>
                    <a:pt x="3709" y="6201"/>
                    <a:pt x="5958" y="8755"/>
                  </a:cubicBezTo>
                  <a:cubicBezTo>
                    <a:pt x="8056" y="11186"/>
                    <a:pt x="11490" y="15563"/>
                    <a:pt x="14895" y="16445"/>
                  </a:cubicBezTo>
                  <a:cubicBezTo>
                    <a:pt x="14895" y="16232"/>
                    <a:pt x="14895" y="16050"/>
                    <a:pt x="14864" y="15837"/>
                  </a:cubicBezTo>
                  <a:cubicBezTo>
                    <a:pt x="11703" y="14651"/>
                    <a:pt x="8603" y="10578"/>
                    <a:pt x="6505" y="8208"/>
                  </a:cubicBezTo>
                  <a:cubicBezTo>
                    <a:pt x="4226" y="5685"/>
                    <a:pt x="2311" y="2919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"/>
            <p:cNvSpPr/>
            <p:nvPr/>
          </p:nvSpPr>
          <p:spPr>
            <a:xfrm>
              <a:off x="6743638" y="6834857"/>
              <a:ext cx="16064" cy="17673"/>
            </a:xfrm>
            <a:custGeom>
              <a:avLst/>
              <a:gdLst/>
              <a:ahLst/>
              <a:cxnLst/>
              <a:rect l="l" t="t" r="r" b="b"/>
              <a:pathLst>
                <a:path w="609" h="670" extrusionOk="0">
                  <a:moveTo>
                    <a:pt x="0" y="1"/>
                  </a:moveTo>
                  <a:cubicBezTo>
                    <a:pt x="0" y="214"/>
                    <a:pt x="31" y="396"/>
                    <a:pt x="31" y="609"/>
                  </a:cubicBezTo>
                  <a:cubicBezTo>
                    <a:pt x="152" y="639"/>
                    <a:pt x="243" y="670"/>
                    <a:pt x="365" y="670"/>
                  </a:cubicBezTo>
                  <a:cubicBezTo>
                    <a:pt x="335" y="578"/>
                    <a:pt x="365" y="457"/>
                    <a:pt x="487" y="396"/>
                  </a:cubicBezTo>
                  <a:cubicBezTo>
                    <a:pt x="517" y="366"/>
                    <a:pt x="578" y="335"/>
                    <a:pt x="608" y="305"/>
                  </a:cubicBezTo>
                  <a:cubicBezTo>
                    <a:pt x="578" y="274"/>
                    <a:pt x="578" y="214"/>
                    <a:pt x="517" y="214"/>
                  </a:cubicBezTo>
                  <a:cubicBezTo>
                    <a:pt x="335" y="153"/>
                    <a:pt x="183" y="6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"/>
            <p:cNvSpPr/>
            <p:nvPr/>
          </p:nvSpPr>
          <p:spPr>
            <a:xfrm>
              <a:off x="6224898" y="6739450"/>
              <a:ext cx="537995" cy="431378"/>
            </a:xfrm>
            <a:custGeom>
              <a:avLst/>
              <a:gdLst/>
              <a:ahLst/>
              <a:cxnLst/>
              <a:rect l="l" t="t" r="r" b="b"/>
              <a:pathLst>
                <a:path w="20396" h="16354" extrusionOk="0">
                  <a:moveTo>
                    <a:pt x="122" y="1"/>
                  </a:moveTo>
                  <a:cubicBezTo>
                    <a:pt x="91" y="457"/>
                    <a:pt x="31" y="913"/>
                    <a:pt x="0" y="1399"/>
                  </a:cubicBezTo>
                  <a:cubicBezTo>
                    <a:pt x="5502" y="7964"/>
                    <a:pt x="11915" y="14773"/>
                    <a:pt x="20213" y="16354"/>
                  </a:cubicBezTo>
                  <a:cubicBezTo>
                    <a:pt x="20274" y="16354"/>
                    <a:pt x="20335" y="16354"/>
                    <a:pt x="20396" y="16323"/>
                  </a:cubicBezTo>
                  <a:lnTo>
                    <a:pt x="20365" y="15776"/>
                  </a:lnTo>
                  <a:cubicBezTo>
                    <a:pt x="11551" y="13922"/>
                    <a:pt x="5927" y="6536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"/>
            <p:cNvSpPr/>
            <p:nvPr/>
          </p:nvSpPr>
          <p:spPr>
            <a:xfrm>
              <a:off x="6762076" y="7155581"/>
              <a:ext cx="8019" cy="14455"/>
            </a:xfrm>
            <a:custGeom>
              <a:avLst/>
              <a:gdLst/>
              <a:ahLst/>
              <a:cxnLst/>
              <a:rect l="l" t="t" r="r" b="b"/>
              <a:pathLst>
                <a:path w="304" h="548" extrusionOk="0">
                  <a:moveTo>
                    <a:pt x="0" y="0"/>
                  </a:moveTo>
                  <a:cubicBezTo>
                    <a:pt x="0" y="0"/>
                    <a:pt x="0" y="0"/>
                    <a:pt x="0" y="30"/>
                  </a:cubicBezTo>
                  <a:cubicBezTo>
                    <a:pt x="1" y="31"/>
                    <a:pt x="2" y="31"/>
                    <a:pt x="2" y="31"/>
                  </a:cubicBezTo>
                  <a:lnTo>
                    <a:pt x="2" y="31"/>
                  </a:lnTo>
                  <a:lnTo>
                    <a:pt x="0" y="0"/>
                  </a:lnTo>
                  <a:close/>
                  <a:moveTo>
                    <a:pt x="2" y="31"/>
                  </a:moveTo>
                  <a:lnTo>
                    <a:pt x="31" y="547"/>
                  </a:lnTo>
                  <a:cubicBezTo>
                    <a:pt x="243" y="456"/>
                    <a:pt x="304" y="93"/>
                    <a:pt x="2" y="3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"/>
            <p:cNvSpPr/>
            <p:nvPr/>
          </p:nvSpPr>
          <p:spPr>
            <a:xfrm>
              <a:off x="6233709" y="7097050"/>
              <a:ext cx="550024" cy="394476"/>
            </a:xfrm>
            <a:custGeom>
              <a:avLst/>
              <a:gdLst/>
              <a:ahLst/>
              <a:cxnLst/>
              <a:rect l="l" t="t" r="r" b="b"/>
              <a:pathLst>
                <a:path w="20852" h="14955" extrusionOk="0">
                  <a:moveTo>
                    <a:pt x="1" y="0"/>
                  </a:moveTo>
                  <a:lnTo>
                    <a:pt x="1" y="0"/>
                  </a:lnTo>
                  <a:cubicBezTo>
                    <a:pt x="61" y="578"/>
                    <a:pt x="122" y="1186"/>
                    <a:pt x="213" y="1793"/>
                  </a:cubicBezTo>
                  <a:cubicBezTo>
                    <a:pt x="5685" y="8237"/>
                    <a:pt x="12676" y="14924"/>
                    <a:pt x="20730" y="14955"/>
                  </a:cubicBezTo>
                  <a:cubicBezTo>
                    <a:pt x="20761" y="14924"/>
                    <a:pt x="20761" y="14894"/>
                    <a:pt x="20791" y="14894"/>
                  </a:cubicBezTo>
                  <a:cubicBezTo>
                    <a:pt x="20791" y="14894"/>
                    <a:pt x="20822" y="14894"/>
                    <a:pt x="20852" y="14864"/>
                  </a:cubicBezTo>
                  <a:cubicBezTo>
                    <a:pt x="20822" y="14712"/>
                    <a:pt x="20822" y="14560"/>
                    <a:pt x="20822" y="14408"/>
                  </a:cubicBezTo>
                  <a:cubicBezTo>
                    <a:pt x="12250" y="13526"/>
                    <a:pt x="5533" y="66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"/>
            <p:cNvSpPr/>
            <p:nvPr/>
          </p:nvSpPr>
          <p:spPr>
            <a:xfrm>
              <a:off x="6782123" y="7477070"/>
              <a:ext cx="13637" cy="12055"/>
            </a:xfrm>
            <a:custGeom>
              <a:avLst/>
              <a:gdLst/>
              <a:ahLst/>
              <a:cxnLst/>
              <a:rect l="l" t="t" r="r" b="b"/>
              <a:pathLst>
                <a:path w="517" h="457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53"/>
                    <a:pt x="31" y="305"/>
                    <a:pt x="31" y="457"/>
                  </a:cubicBezTo>
                  <a:cubicBezTo>
                    <a:pt x="213" y="396"/>
                    <a:pt x="365" y="305"/>
                    <a:pt x="517" y="244"/>
                  </a:cubicBezTo>
                  <a:cubicBezTo>
                    <a:pt x="487" y="153"/>
                    <a:pt x="426" y="61"/>
                    <a:pt x="304" y="61"/>
                  </a:cubicBezTo>
                  <a:cubicBezTo>
                    <a:pt x="213" y="3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"/>
            <p:cNvSpPr/>
            <p:nvPr/>
          </p:nvSpPr>
          <p:spPr>
            <a:xfrm>
              <a:off x="6363591" y="7549239"/>
              <a:ext cx="435387" cy="196064"/>
            </a:xfrm>
            <a:custGeom>
              <a:avLst/>
              <a:gdLst/>
              <a:ahLst/>
              <a:cxnLst/>
              <a:rect l="l" t="t" r="r" b="b"/>
              <a:pathLst>
                <a:path w="16506" h="7433" extrusionOk="0">
                  <a:moveTo>
                    <a:pt x="1" y="0"/>
                  </a:moveTo>
                  <a:cubicBezTo>
                    <a:pt x="548" y="821"/>
                    <a:pt x="1125" y="1581"/>
                    <a:pt x="1703" y="2280"/>
                  </a:cubicBezTo>
                  <a:cubicBezTo>
                    <a:pt x="4896" y="4774"/>
                    <a:pt x="9460" y="7432"/>
                    <a:pt x="13699" y="7432"/>
                  </a:cubicBezTo>
                  <a:cubicBezTo>
                    <a:pt x="14625" y="7432"/>
                    <a:pt x="15536" y="7305"/>
                    <a:pt x="16414" y="7022"/>
                  </a:cubicBezTo>
                  <a:cubicBezTo>
                    <a:pt x="16475" y="7022"/>
                    <a:pt x="16475" y="6991"/>
                    <a:pt x="16506" y="6961"/>
                  </a:cubicBezTo>
                  <a:cubicBezTo>
                    <a:pt x="16506" y="6809"/>
                    <a:pt x="16475" y="6687"/>
                    <a:pt x="16475" y="6535"/>
                  </a:cubicBezTo>
                  <a:cubicBezTo>
                    <a:pt x="16432" y="6514"/>
                    <a:pt x="16389" y="6492"/>
                    <a:pt x="16335" y="6492"/>
                  </a:cubicBezTo>
                  <a:cubicBezTo>
                    <a:pt x="16313" y="6492"/>
                    <a:pt x="16289" y="6496"/>
                    <a:pt x="16262" y="6505"/>
                  </a:cubicBezTo>
                  <a:cubicBezTo>
                    <a:pt x="15442" y="6667"/>
                    <a:pt x="14625" y="6744"/>
                    <a:pt x="13815" y="6744"/>
                  </a:cubicBezTo>
                  <a:cubicBezTo>
                    <a:pt x="8861" y="6744"/>
                    <a:pt x="4128" y="3866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"/>
            <p:cNvSpPr/>
            <p:nvPr/>
          </p:nvSpPr>
          <p:spPr>
            <a:xfrm>
              <a:off x="6798161" y="7721616"/>
              <a:ext cx="4827" cy="11237"/>
            </a:xfrm>
            <a:custGeom>
              <a:avLst/>
              <a:gdLst/>
              <a:ahLst/>
              <a:cxnLst/>
              <a:rect l="l" t="t" r="r" b="b"/>
              <a:pathLst>
                <a:path w="183" h="426" extrusionOk="0">
                  <a:moveTo>
                    <a:pt x="0" y="0"/>
                  </a:moveTo>
                  <a:lnTo>
                    <a:pt x="31" y="426"/>
                  </a:lnTo>
                  <a:cubicBezTo>
                    <a:pt x="183" y="304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"/>
            <p:cNvSpPr/>
            <p:nvPr/>
          </p:nvSpPr>
          <p:spPr>
            <a:xfrm>
              <a:off x="6522357" y="6312926"/>
              <a:ext cx="209279" cy="297459"/>
            </a:xfrm>
            <a:custGeom>
              <a:avLst/>
              <a:gdLst/>
              <a:ahLst/>
              <a:cxnLst/>
              <a:rect l="l" t="t" r="r" b="b"/>
              <a:pathLst>
                <a:path w="7934" h="11277" extrusionOk="0">
                  <a:moveTo>
                    <a:pt x="912" y="0"/>
                  </a:moveTo>
                  <a:cubicBezTo>
                    <a:pt x="608" y="122"/>
                    <a:pt x="304" y="213"/>
                    <a:pt x="0" y="304"/>
                  </a:cubicBezTo>
                  <a:cubicBezTo>
                    <a:pt x="1976" y="4408"/>
                    <a:pt x="4590" y="8146"/>
                    <a:pt x="7933" y="11277"/>
                  </a:cubicBezTo>
                  <a:cubicBezTo>
                    <a:pt x="7933" y="10973"/>
                    <a:pt x="7903" y="10700"/>
                    <a:pt x="7903" y="10426"/>
                  </a:cubicBezTo>
                  <a:cubicBezTo>
                    <a:pt x="4955" y="7234"/>
                    <a:pt x="2675" y="3769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"/>
            <p:cNvSpPr/>
            <p:nvPr/>
          </p:nvSpPr>
          <p:spPr>
            <a:xfrm>
              <a:off x="6730792" y="6587911"/>
              <a:ext cx="19387" cy="27802"/>
            </a:xfrm>
            <a:custGeom>
              <a:avLst/>
              <a:gdLst/>
              <a:ahLst/>
              <a:cxnLst/>
              <a:rect l="l" t="t" r="r" b="b"/>
              <a:pathLst>
                <a:path w="735" h="1054" extrusionOk="0">
                  <a:moveTo>
                    <a:pt x="1" y="1"/>
                  </a:moveTo>
                  <a:cubicBezTo>
                    <a:pt x="1" y="275"/>
                    <a:pt x="31" y="578"/>
                    <a:pt x="31" y="852"/>
                  </a:cubicBezTo>
                  <a:cubicBezTo>
                    <a:pt x="92" y="882"/>
                    <a:pt x="123" y="943"/>
                    <a:pt x="183" y="974"/>
                  </a:cubicBezTo>
                  <a:cubicBezTo>
                    <a:pt x="240" y="1030"/>
                    <a:pt x="303" y="1054"/>
                    <a:pt x="363" y="1054"/>
                  </a:cubicBezTo>
                  <a:cubicBezTo>
                    <a:pt x="563" y="1054"/>
                    <a:pt x="735" y="796"/>
                    <a:pt x="548" y="609"/>
                  </a:cubicBezTo>
                  <a:cubicBezTo>
                    <a:pt x="366" y="427"/>
                    <a:pt x="183" y="21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"/>
            <p:cNvSpPr/>
            <p:nvPr/>
          </p:nvSpPr>
          <p:spPr>
            <a:xfrm>
              <a:off x="6756458" y="6460455"/>
              <a:ext cx="102661" cy="127482"/>
            </a:xfrm>
            <a:custGeom>
              <a:avLst/>
              <a:gdLst/>
              <a:ahLst/>
              <a:cxnLst/>
              <a:rect l="l" t="t" r="r" b="b"/>
              <a:pathLst>
                <a:path w="3892" h="4833" extrusionOk="0">
                  <a:moveTo>
                    <a:pt x="3526" y="0"/>
                  </a:moveTo>
                  <a:cubicBezTo>
                    <a:pt x="2554" y="1398"/>
                    <a:pt x="1247" y="3161"/>
                    <a:pt x="1" y="4043"/>
                  </a:cubicBezTo>
                  <a:lnTo>
                    <a:pt x="61" y="4833"/>
                  </a:lnTo>
                  <a:cubicBezTo>
                    <a:pt x="1429" y="4316"/>
                    <a:pt x="2767" y="2827"/>
                    <a:pt x="3891" y="1277"/>
                  </a:cubicBezTo>
                  <a:cubicBezTo>
                    <a:pt x="3770" y="851"/>
                    <a:pt x="3648" y="395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"/>
            <p:cNvSpPr/>
            <p:nvPr/>
          </p:nvSpPr>
          <p:spPr>
            <a:xfrm>
              <a:off x="6849465" y="6323345"/>
              <a:ext cx="113080" cy="170794"/>
            </a:xfrm>
            <a:custGeom>
              <a:avLst/>
              <a:gdLst/>
              <a:ahLst/>
              <a:cxnLst/>
              <a:rect l="l" t="t" r="r" b="b"/>
              <a:pathLst>
                <a:path w="4287" h="6475" extrusionOk="0">
                  <a:moveTo>
                    <a:pt x="3435" y="0"/>
                  </a:moveTo>
                  <a:cubicBezTo>
                    <a:pt x="2645" y="1307"/>
                    <a:pt x="1824" y="2584"/>
                    <a:pt x="973" y="3830"/>
                  </a:cubicBezTo>
                  <a:cubicBezTo>
                    <a:pt x="700" y="4195"/>
                    <a:pt x="365" y="4651"/>
                    <a:pt x="0" y="5198"/>
                  </a:cubicBezTo>
                  <a:cubicBezTo>
                    <a:pt x="122" y="5593"/>
                    <a:pt x="244" y="6049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59"/>
                    <a:pt x="4286" y="578"/>
                  </a:cubicBezTo>
                  <a:cubicBezTo>
                    <a:pt x="4013" y="365"/>
                    <a:pt x="3739" y="183"/>
                    <a:pt x="34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"/>
            <p:cNvSpPr/>
            <p:nvPr/>
          </p:nvSpPr>
          <p:spPr>
            <a:xfrm>
              <a:off x="6729711" y="6567073"/>
              <a:ext cx="28382" cy="25032"/>
            </a:xfrm>
            <a:custGeom>
              <a:avLst/>
              <a:gdLst/>
              <a:ahLst/>
              <a:cxnLst/>
              <a:rect l="l" t="t" r="r" b="b"/>
              <a:pathLst>
                <a:path w="1076" h="949" extrusionOk="0">
                  <a:moveTo>
                    <a:pt x="1015" y="1"/>
                  </a:moveTo>
                  <a:cubicBezTo>
                    <a:pt x="802" y="153"/>
                    <a:pt x="559" y="274"/>
                    <a:pt x="315" y="365"/>
                  </a:cubicBezTo>
                  <a:cubicBezTo>
                    <a:pt x="1" y="509"/>
                    <a:pt x="90" y="948"/>
                    <a:pt x="432" y="948"/>
                  </a:cubicBezTo>
                  <a:cubicBezTo>
                    <a:pt x="453" y="948"/>
                    <a:pt x="475" y="946"/>
                    <a:pt x="498" y="943"/>
                  </a:cubicBezTo>
                  <a:cubicBezTo>
                    <a:pt x="680" y="913"/>
                    <a:pt x="863" y="852"/>
                    <a:pt x="1075" y="791"/>
                  </a:cubicBezTo>
                  <a:lnTo>
                    <a:pt x="1015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/>
            <p:nvPr/>
          </p:nvSpPr>
          <p:spPr>
            <a:xfrm>
              <a:off x="6770886" y="6733832"/>
              <a:ext cx="146764" cy="121099"/>
            </a:xfrm>
            <a:custGeom>
              <a:avLst/>
              <a:gdLst/>
              <a:ahLst/>
              <a:cxnLst/>
              <a:rect l="l" t="t" r="r" b="b"/>
              <a:pathLst>
                <a:path w="5564" h="4591" extrusionOk="0">
                  <a:moveTo>
                    <a:pt x="5320" y="1"/>
                  </a:moveTo>
                  <a:cubicBezTo>
                    <a:pt x="3739" y="1460"/>
                    <a:pt x="2007" y="2767"/>
                    <a:pt x="1" y="3892"/>
                  </a:cubicBezTo>
                  <a:cubicBezTo>
                    <a:pt x="1" y="4135"/>
                    <a:pt x="31" y="4378"/>
                    <a:pt x="31" y="4591"/>
                  </a:cubicBezTo>
                  <a:cubicBezTo>
                    <a:pt x="2037" y="3831"/>
                    <a:pt x="3861" y="2706"/>
                    <a:pt x="5563" y="1338"/>
                  </a:cubicBezTo>
                  <a:cubicBezTo>
                    <a:pt x="5472" y="882"/>
                    <a:pt x="5411" y="457"/>
                    <a:pt x="532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"/>
            <p:cNvSpPr/>
            <p:nvPr/>
          </p:nvSpPr>
          <p:spPr>
            <a:xfrm>
              <a:off x="6911188" y="6499731"/>
              <a:ext cx="205296" cy="269420"/>
            </a:xfrm>
            <a:custGeom>
              <a:avLst/>
              <a:gdLst/>
              <a:ahLst/>
              <a:cxnLst/>
              <a:rect l="l" t="t" r="r" b="b"/>
              <a:pathLst>
                <a:path w="7783" h="10214" extrusionOk="0">
                  <a:moveTo>
                    <a:pt x="7205" y="0"/>
                  </a:moveTo>
                  <a:cubicBezTo>
                    <a:pt x="5107" y="3283"/>
                    <a:pt x="2828" y="6292"/>
                    <a:pt x="1" y="8876"/>
                  </a:cubicBezTo>
                  <a:cubicBezTo>
                    <a:pt x="92" y="9332"/>
                    <a:pt x="153" y="9757"/>
                    <a:pt x="244" y="10213"/>
                  </a:cubicBezTo>
                  <a:cubicBezTo>
                    <a:pt x="3253" y="7751"/>
                    <a:pt x="5746" y="4499"/>
                    <a:pt x="7782" y="1125"/>
                  </a:cubicBezTo>
                  <a:cubicBezTo>
                    <a:pt x="7600" y="730"/>
                    <a:pt x="7418" y="365"/>
                    <a:pt x="720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"/>
            <p:cNvSpPr/>
            <p:nvPr/>
          </p:nvSpPr>
          <p:spPr>
            <a:xfrm>
              <a:off x="6753266" y="6836466"/>
              <a:ext cx="18438" cy="22896"/>
            </a:xfrm>
            <a:custGeom>
              <a:avLst/>
              <a:gdLst/>
              <a:ahLst/>
              <a:cxnLst/>
              <a:rect l="l" t="t" r="r" b="b"/>
              <a:pathLst>
                <a:path w="699" h="868" extrusionOk="0">
                  <a:moveTo>
                    <a:pt x="0" y="609"/>
                  </a:moveTo>
                  <a:cubicBezTo>
                    <a:pt x="0" y="639"/>
                    <a:pt x="0" y="639"/>
                    <a:pt x="0" y="639"/>
                  </a:cubicBezTo>
                  <a:cubicBezTo>
                    <a:pt x="2" y="639"/>
                    <a:pt x="4" y="639"/>
                    <a:pt x="6" y="640"/>
                  </a:cubicBezTo>
                  <a:lnTo>
                    <a:pt x="6" y="640"/>
                  </a:lnTo>
                  <a:cubicBezTo>
                    <a:pt x="4" y="629"/>
                    <a:pt x="2" y="619"/>
                    <a:pt x="0" y="609"/>
                  </a:cubicBezTo>
                  <a:close/>
                  <a:moveTo>
                    <a:pt x="669" y="1"/>
                  </a:moveTo>
                  <a:cubicBezTo>
                    <a:pt x="517" y="61"/>
                    <a:pt x="395" y="153"/>
                    <a:pt x="243" y="244"/>
                  </a:cubicBezTo>
                  <a:cubicBezTo>
                    <a:pt x="387" y="388"/>
                    <a:pt x="285" y="641"/>
                    <a:pt x="41" y="641"/>
                  </a:cubicBezTo>
                  <a:cubicBezTo>
                    <a:pt x="30" y="641"/>
                    <a:pt x="18" y="641"/>
                    <a:pt x="6" y="640"/>
                  </a:cubicBezTo>
                  <a:lnTo>
                    <a:pt x="6" y="640"/>
                  </a:lnTo>
                  <a:cubicBezTo>
                    <a:pt x="37" y="773"/>
                    <a:pt x="121" y="867"/>
                    <a:pt x="243" y="867"/>
                  </a:cubicBezTo>
                  <a:cubicBezTo>
                    <a:pt x="272" y="867"/>
                    <a:pt x="302" y="862"/>
                    <a:pt x="334" y="852"/>
                  </a:cubicBezTo>
                  <a:cubicBezTo>
                    <a:pt x="456" y="821"/>
                    <a:pt x="578" y="760"/>
                    <a:pt x="699" y="700"/>
                  </a:cubicBezTo>
                  <a:cubicBezTo>
                    <a:pt x="69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/>
            <p:nvPr/>
          </p:nvSpPr>
          <p:spPr>
            <a:xfrm>
              <a:off x="6752448" y="6842876"/>
              <a:ext cx="11079" cy="10525"/>
            </a:xfrm>
            <a:custGeom>
              <a:avLst/>
              <a:gdLst/>
              <a:ahLst/>
              <a:cxnLst/>
              <a:rect l="l" t="t" r="r" b="b"/>
              <a:pathLst>
                <a:path w="420" h="399" extrusionOk="0">
                  <a:moveTo>
                    <a:pt x="305" y="1"/>
                  </a:moveTo>
                  <a:lnTo>
                    <a:pt x="305" y="1"/>
                  </a:lnTo>
                  <a:cubicBezTo>
                    <a:pt x="244" y="31"/>
                    <a:pt x="213" y="62"/>
                    <a:pt x="153" y="92"/>
                  </a:cubicBezTo>
                  <a:cubicBezTo>
                    <a:pt x="31" y="153"/>
                    <a:pt x="1" y="274"/>
                    <a:pt x="31" y="366"/>
                  </a:cubicBezTo>
                  <a:cubicBezTo>
                    <a:pt x="31" y="396"/>
                    <a:pt x="31" y="396"/>
                    <a:pt x="31" y="396"/>
                  </a:cubicBezTo>
                  <a:cubicBezTo>
                    <a:pt x="45" y="397"/>
                    <a:pt x="59" y="398"/>
                    <a:pt x="72" y="398"/>
                  </a:cubicBezTo>
                  <a:cubicBezTo>
                    <a:pt x="317" y="398"/>
                    <a:pt x="420" y="145"/>
                    <a:pt x="3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"/>
            <p:cNvSpPr/>
            <p:nvPr/>
          </p:nvSpPr>
          <p:spPr>
            <a:xfrm>
              <a:off x="6759676" y="7144345"/>
              <a:ext cx="1609" cy="8836"/>
            </a:xfrm>
            <a:custGeom>
              <a:avLst/>
              <a:gdLst/>
              <a:ahLst/>
              <a:cxnLst/>
              <a:rect l="l" t="t" r="r" b="b"/>
              <a:pathLst>
                <a:path w="61" h="335" extrusionOk="0">
                  <a:moveTo>
                    <a:pt x="61" y="0"/>
                  </a:moveTo>
                  <a:cubicBezTo>
                    <a:pt x="0" y="122"/>
                    <a:pt x="0" y="213"/>
                    <a:pt x="61" y="335"/>
                  </a:cubicBezTo>
                  <a:cubicBezTo>
                    <a:pt x="61" y="213"/>
                    <a:pt x="61" y="122"/>
                    <a:pt x="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"/>
            <p:cNvSpPr/>
            <p:nvPr/>
          </p:nvSpPr>
          <p:spPr>
            <a:xfrm>
              <a:off x="6786924" y="7043319"/>
              <a:ext cx="157975" cy="108253"/>
            </a:xfrm>
            <a:custGeom>
              <a:avLst/>
              <a:gdLst/>
              <a:ahLst/>
              <a:cxnLst/>
              <a:rect l="l" t="t" r="r" b="b"/>
              <a:pathLst>
                <a:path w="5989" h="4104" extrusionOk="0">
                  <a:moveTo>
                    <a:pt x="5958" y="1"/>
                  </a:moveTo>
                  <a:cubicBezTo>
                    <a:pt x="4074" y="1186"/>
                    <a:pt x="2098" y="2280"/>
                    <a:pt x="1" y="3253"/>
                  </a:cubicBezTo>
                  <a:cubicBezTo>
                    <a:pt x="1" y="3527"/>
                    <a:pt x="31" y="3830"/>
                    <a:pt x="31" y="4104"/>
                  </a:cubicBezTo>
                  <a:cubicBezTo>
                    <a:pt x="2098" y="3253"/>
                    <a:pt x="4074" y="2250"/>
                    <a:pt x="5989" y="1125"/>
                  </a:cubicBezTo>
                  <a:cubicBezTo>
                    <a:pt x="5989" y="761"/>
                    <a:pt x="5958" y="365"/>
                    <a:pt x="595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"/>
            <p:cNvSpPr/>
            <p:nvPr/>
          </p:nvSpPr>
          <p:spPr>
            <a:xfrm>
              <a:off x="6943263" y="6818820"/>
              <a:ext cx="270237" cy="254200"/>
            </a:xfrm>
            <a:custGeom>
              <a:avLst/>
              <a:gdLst/>
              <a:ahLst/>
              <a:cxnLst/>
              <a:rect l="l" t="t" r="r" b="b"/>
              <a:pathLst>
                <a:path w="10245" h="9637" extrusionOk="0">
                  <a:moveTo>
                    <a:pt x="10001" y="1"/>
                  </a:moveTo>
                  <a:cubicBezTo>
                    <a:pt x="7113" y="3284"/>
                    <a:pt x="3770" y="6110"/>
                    <a:pt x="1" y="8512"/>
                  </a:cubicBezTo>
                  <a:cubicBezTo>
                    <a:pt x="31" y="8876"/>
                    <a:pt x="62" y="9272"/>
                    <a:pt x="62" y="9636"/>
                  </a:cubicBezTo>
                  <a:cubicBezTo>
                    <a:pt x="3831" y="7387"/>
                    <a:pt x="7265" y="4651"/>
                    <a:pt x="10244" y="1460"/>
                  </a:cubicBezTo>
                  <a:cubicBezTo>
                    <a:pt x="10153" y="974"/>
                    <a:pt x="10092" y="487"/>
                    <a:pt x="1000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"/>
            <p:cNvSpPr/>
            <p:nvPr/>
          </p:nvSpPr>
          <p:spPr>
            <a:xfrm>
              <a:off x="6761258" y="7129098"/>
              <a:ext cx="26483" cy="30123"/>
            </a:xfrm>
            <a:custGeom>
              <a:avLst/>
              <a:gdLst/>
              <a:ahLst/>
              <a:cxnLst/>
              <a:rect l="l" t="t" r="r" b="b"/>
              <a:pathLst>
                <a:path w="1004" h="1142" extrusionOk="0">
                  <a:moveTo>
                    <a:pt x="974" y="1"/>
                  </a:moveTo>
                  <a:cubicBezTo>
                    <a:pt x="700" y="123"/>
                    <a:pt x="427" y="275"/>
                    <a:pt x="153" y="396"/>
                  </a:cubicBezTo>
                  <a:cubicBezTo>
                    <a:pt x="62" y="427"/>
                    <a:pt x="31" y="518"/>
                    <a:pt x="1" y="578"/>
                  </a:cubicBezTo>
                  <a:cubicBezTo>
                    <a:pt x="1" y="700"/>
                    <a:pt x="1" y="791"/>
                    <a:pt x="1" y="913"/>
                  </a:cubicBezTo>
                  <a:cubicBezTo>
                    <a:pt x="76" y="1037"/>
                    <a:pt x="191" y="1142"/>
                    <a:pt x="331" y="1142"/>
                  </a:cubicBezTo>
                  <a:cubicBezTo>
                    <a:pt x="362" y="1142"/>
                    <a:pt x="394" y="1137"/>
                    <a:pt x="427" y="1126"/>
                  </a:cubicBezTo>
                  <a:cubicBezTo>
                    <a:pt x="639" y="1034"/>
                    <a:pt x="822" y="943"/>
                    <a:pt x="1004" y="852"/>
                  </a:cubicBezTo>
                  <a:cubicBezTo>
                    <a:pt x="1004" y="578"/>
                    <a:pt x="974" y="275"/>
                    <a:pt x="97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"/>
            <p:cNvSpPr/>
            <p:nvPr/>
          </p:nvSpPr>
          <p:spPr>
            <a:xfrm>
              <a:off x="6778114" y="7491499"/>
              <a:ext cx="5618" cy="8863"/>
            </a:xfrm>
            <a:custGeom>
              <a:avLst/>
              <a:gdLst/>
              <a:ahLst/>
              <a:cxnLst/>
              <a:rect l="l" t="t" r="r" b="b"/>
              <a:pathLst>
                <a:path w="213" h="336" extrusionOk="0">
                  <a:moveTo>
                    <a:pt x="91" y="1"/>
                  </a:moveTo>
                  <a:cubicBezTo>
                    <a:pt x="0" y="122"/>
                    <a:pt x="61" y="305"/>
                    <a:pt x="213" y="335"/>
                  </a:cubicBezTo>
                  <a:cubicBezTo>
                    <a:pt x="213" y="214"/>
                    <a:pt x="213" y="122"/>
                    <a:pt x="21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"/>
            <p:cNvSpPr/>
            <p:nvPr/>
          </p:nvSpPr>
          <p:spPr>
            <a:xfrm>
              <a:off x="6807762" y="7412129"/>
              <a:ext cx="122708" cy="82614"/>
            </a:xfrm>
            <a:custGeom>
              <a:avLst/>
              <a:gdLst/>
              <a:ahLst/>
              <a:cxnLst/>
              <a:rect l="l" t="t" r="r" b="b"/>
              <a:pathLst>
                <a:path w="4652" h="3132" extrusionOk="0">
                  <a:moveTo>
                    <a:pt x="4651" y="1"/>
                  </a:moveTo>
                  <a:lnTo>
                    <a:pt x="4651" y="1"/>
                  </a:lnTo>
                  <a:cubicBezTo>
                    <a:pt x="3162" y="912"/>
                    <a:pt x="1612" y="1703"/>
                    <a:pt x="1" y="2493"/>
                  </a:cubicBezTo>
                  <a:cubicBezTo>
                    <a:pt x="1" y="2706"/>
                    <a:pt x="31" y="2919"/>
                    <a:pt x="31" y="3131"/>
                  </a:cubicBezTo>
                  <a:cubicBezTo>
                    <a:pt x="1581" y="2645"/>
                    <a:pt x="3101" y="2007"/>
                    <a:pt x="4499" y="1216"/>
                  </a:cubicBezTo>
                  <a:cubicBezTo>
                    <a:pt x="4560" y="791"/>
                    <a:pt x="4591" y="396"/>
                    <a:pt x="465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"/>
            <p:cNvSpPr/>
            <p:nvPr/>
          </p:nvSpPr>
          <p:spPr>
            <a:xfrm>
              <a:off x="6926434" y="7089822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72" y="1"/>
                  </a:moveTo>
                  <a:cubicBezTo>
                    <a:pt x="9454" y="3010"/>
                    <a:pt x="7295" y="6019"/>
                    <a:pt x="4651" y="8694"/>
                  </a:cubicBezTo>
                  <a:cubicBezTo>
                    <a:pt x="3253" y="10092"/>
                    <a:pt x="1733" y="11217"/>
                    <a:pt x="152" y="12220"/>
                  </a:cubicBezTo>
                  <a:cubicBezTo>
                    <a:pt x="92" y="12615"/>
                    <a:pt x="61" y="13010"/>
                    <a:pt x="0" y="13435"/>
                  </a:cubicBezTo>
                  <a:cubicBezTo>
                    <a:pt x="4833" y="10700"/>
                    <a:pt x="8785" y="6262"/>
                    <a:pt x="11672" y="1672"/>
                  </a:cubicBezTo>
                  <a:cubicBezTo>
                    <a:pt x="11672" y="1125"/>
                    <a:pt x="11672" y="548"/>
                    <a:pt x="1167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"/>
            <p:cNvSpPr/>
            <p:nvPr/>
          </p:nvSpPr>
          <p:spPr>
            <a:xfrm>
              <a:off x="6783732" y="7477888"/>
              <a:ext cx="24874" cy="23265"/>
            </a:xfrm>
            <a:custGeom>
              <a:avLst/>
              <a:gdLst/>
              <a:ahLst/>
              <a:cxnLst/>
              <a:rect l="l" t="t" r="r" b="b"/>
              <a:pathLst>
                <a:path w="943" h="882" extrusionOk="0">
                  <a:moveTo>
                    <a:pt x="912" y="0"/>
                  </a:moveTo>
                  <a:cubicBezTo>
                    <a:pt x="760" y="61"/>
                    <a:pt x="608" y="152"/>
                    <a:pt x="456" y="213"/>
                  </a:cubicBezTo>
                  <a:cubicBezTo>
                    <a:pt x="486" y="365"/>
                    <a:pt x="426" y="517"/>
                    <a:pt x="243" y="517"/>
                  </a:cubicBezTo>
                  <a:lnTo>
                    <a:pt x="0" y="517"/>
                  </a:lnTo>
                  <a:cubicBezTo>
                    <a:pt x="0" y="638"/>
                    <a:pt x="0" y="730"/>
                    <a:pt x="0" y="851"/>
                  </a:cubicBezTo>
                  <a:cubicBezTo>
                    <a:pt x="30" y="851"/>
                    <a:pt x="61" y="882"/>
                    <a:pt x="91" y="882"/>
                  </a:cubicBezTo>
                  <a:cubicBezTo>
                    <a:pt x="395" y="790"/>
                    <a:pt x="669" y="699"/>
                    <a:pt x="942" y="638"/>
                  </a:cubicBezTo>
                  <a:cubicBezTo>
                    <a:pt x="942" y="426"/>
                    <a:pt x="912" y="213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"/>
            <p:cNvSpPr/>
            <p:nvPr/>
          </p:nvSpPr>
          <p:spPr>
            <a:xfrm>
              <a:off x="6780514" y="7489098"/>
              <a:ext cx="3218" cy="2427"/>
            </a:xfrm>
            <a:custGeom>
              <a:avLst/>
              <a:gdLst/>
              <a:ahLst/>
              <a:cxnLst/>
              <a:rect l="l" t="t" r="r" b="b"/>
              <a:pathLst>
                <a:path w="122" h="92" extrusionOk="0">
                  <a:moveTo>
                    <a:pt x="92" y="1"/>
                  </a:moveTo>
                  <a:cubicBezTo>
                    <a:pt x="92" y="31"/>
                    <a:pt x="61" y="31"/>
                    <a:pt x="61" y="31"/>
                  </a:cubicBezTo>
                  <a:cubicBezTo>
                    <a:pt x="31" y="31"/>
                    <a:pt x="31" y="61"/>
                    <a:pt x="0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9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"/>
            <p:cNvSpPr/>
            <p:nvPr/>
          </p:nvSpPr>
          <p:spPr>
            <a:xfrm>
              <a:off x="6782914" y="7483480"/>
              <a:ext cx="13664" cy="8045"/>
            </a:xfrm>
            <a:custGeom>
              <a:avLst/>
              <a:gdLst/>
              <a:ahLst/>
              <a:cxnLst/>
              <a:rect l="l" t="t" r="r" b="b"/>
              <a:pathLst>
                <a:path w="518" h="305" extrusionOk="0">
                  <a:moveTo>
                    <a:pt x="487" y="1"/>
                  </a:moveTo>
                  <a:lnTo>
                    <a:pt x="487" y="1"/>
                  </a:lnTo>
                  <a:cubicBezTo>
                    <a:pt x="335" y="62"/>
                    <a:pt x="183" y="153"/>
                    <a:pt x="1" y="214"/>
                  </a:cubicBezTo>
                  <a:cubicBezTo>
                    <a:pt x="31" y="244"/>
                    <a:pt x="31" y="274"/>
                    <a:pt x="31" y="305"/>
                  </a:cubicBezTo>
                  <a:lnTo>
                    <a:pt x="274" y="305"/>
                  </a:lnTo>
                  <a:cubicBezTo>
                    <a:pt x="457" y="305"/>
                    <a:pt x="517" y="153"/>
                    <a:pt x="48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"/>
            <p:cNvSpPr/>
            <p:nvPr/>
          </p:nvSpPr>
          <p:spPr>
            <a:xfrm>
              <a:off x="6820608" y="7683923"/>
              <a:ext cx="62541" cy="33710"/>
            </a:xfrm>
            <a:custGeom>
              <a:avLst/>
              <a:gdLst/>
              <a:ahLst/>
              <a:cxnLst/>
              <a:rect l="l" t="t" r="r" b="b"/>
              <a:pathLst>
                <a:path w="2371" h="1278" extrusionOk="0">
                  <a:moveTo>
                    <a:pt x="2371" y="1"/>
                  </a:moveTo>
                  <a:cubicBezTo>
                    <a:pt x="1550" y="153"/>
                    <a:pt x="699" y="244"/>
                    <a:pt x="0" y="669"/>
                  </a:cubicBezTo>
                  <a:cubicBezTo>
                    <a:pt x="0" y="882"/>
                    <a:pt x="31" y="1095"/>
                    <a:pt x="31" y="1277"/>
                  </a:cubicBezTo>
                  <a:cubicBezTo>
                    <a:pt x="760" y="1247"/>
                    <a:pt x="1459" y="1125"/>
                    <a:pt x="2128" y="1004"/>
                  </a:cubicBezTo>
                  <a:cubicBezTo>
                    <a:pt x="2219" y="669"/>
                    <a:pt x="2280" y="335"/>
                    <a:pt x="237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"/>
            <p:cNvSpPr/>
            <p:nvPr/>
          </p:nvSpPr>
          <p:spPr>
            <a:xfrm>
              <a:off x="6876713" y="7436185"/>
              <a:ext cx="332779" cy="274220"/>
            </a:xfrm>
            <a:custGeom>
              <a:avLst/>
              <a:gdLst/>
              <a:ahLst/>
              <a:cxnLst/>
              <a:rect l="l" t="t" r="r" b="b"/>
              <a:pathLst>
                <a:path w="12616" h="10396" extrusionOk="0">
                  <a:moveTo>
                    <a:pt x="12615" y="0"/>
                  </a:moveTo>
                  <a:lnTo>
                    <a:pt x="12615" y="0"/>
                  </a:lnTo>
                  <a:cubicBezTo>
                    <a:pt x="11582" y="1095"/>
                    <a:pt x="10548" y="2159"/>
                    <a:pt x="9545" y="3253"/>
                  </a:cubicBezTo>
                  <a:cubicBezTo>
                    <a:pt x="7205" y="5806"/>
                    <a:pt x="4591" y="8086"/>
                    <a:pt x="1247" y="9180"/>
                  </a:cubicBezTo>
                  <a:cubicBezTo>
                    <a:pt x="913" y="9271"/>
                    <a:pt x="578" y="9332"/>
                    <a:pt x="244" y="9393"/>
                  </a:cubicBezTo>
                  <a:cubicBezTo>
                    <a:pt x="153" y="9727"/>
                    <a:pt x="92" y="10061"/>
                    <a:pt x="1" y="10396"/>
                  </a:cubicBezTo>
                  <a:cubicBezTo>
                    <a:pt x="3010" y="9818"/>
                    <a:pt x="5563" y="8450"/>
                    <a:pt x="8086" y="6353"/>
                  </a:cubicBezTo>
                  <a:cubicBezTo>
                    <a:pt x="9393" y="5289"/>
                    <a:pt x="10670" y="4134"/>
                    <a:pt x="11916" y="2918"/>
                  </a:cubicBezTo>
                  <a:cubicBezTo>
                    <a:pt x="12190" y="2037"/>
                    <a:pt x="12402" y="1064"/>
                    <a:pt x="126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"/>
            <p:cNvSpPr/>
            <p:nvPr/>
          </p:nvSpPr>
          <p:spPr>
            <a:xfrm>
              <a:off x="6807129" y="7701569"/>
              <a:ext cx="14297" cy="16934"/>
            </a:xfrm>
            <a:custGeom>
              <a:avLst/>
              <a:gdLst/>
              <a:ahLst/>
              <a:cxnLst/>
              <a:rect l="l" t="t" r="r" b="b"/>
              <a:pathLst>
                <a:path w="542" h="642" extrusionOk="0">
                  <a:moveTo>
                    <a:pt x="511" y="0"/>
                  </a:moveTo>
                  <a:cubicBezTo>
                    <a:pt x="390" y="61"/>
                    <a:pt x="238" y="152"/>
                    <a:pt x="116" y="274"/>
                  </a:cubicBezTo>
                  <a:cubicBezTo>
                    <a:pt x="1" y="389"/>
                    <a:pt x="77" y="641"/>
                    <a:pt x="240" y="641"/>
                  </a:cubicBezTo>
                  <a:cubicBezTo>
                    <a:pt x="249" y="641"/>
                    <a:pt x="259" y="640"/>
                    <a:pt x="268" y="639"/>
                  </a:cubicBezTo>
                  <a:cubicBezTo>
                    <a:pt x="359" y="639"/>
                    <a:pt x="450" y="639"/>
                    <a:pt x="542" y="608"/>
                  </a:cubicBezTo>
                  <a:lnTo>
                    <a:pt x="511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p1"/>
          <p:cNvGrpSpPr/>
          <p:nvPr/>
        </p:nvGrpSpPr>
        <p:grpSpPr>
          <a:xfrm>
            <a:off x="6789213" y="1221136"/>
            <a:ext cx="2012472" cy="2391463"/>
            <a:chOff x="11016213" y="5853720"/>
            <a:chExt cx="2012472" cy="2391463"/>
          </a:xfrm>
        </p:grpSpPr>
        <p:sp>
          <p:nvSpPr>
            <p:cNvPr id="255" name="Google Shape;255;p1"/>
            <p:cNvSpPr/>
            <p:nvPr/>
          </p:nvSpPr>
          <p:spPr>
            <a:xfrm>
              <a:off x="11596703" y="7707979"/>
              <a:ext cx="271820" cy="394502"/>
            </a:xfrm>
            <a:custGeom>
              <a:avLst/>
              <a:gdLst/>
              <a:ahLst/>
              <a:cxnLst/>
              <a:rect l="l" t="t" r="r" b="b"/>
              <a:pathLst>
                <a:path w="10305" h="14956" extrusionOk="0">
                  <a:moveTo>
                    <a:pt x="10305" y="1"/>
                  </a:moveTo>
                  <a:lnTo>
                    <a:pt x="10305" y="1"/>
                  </a:lnTo>
                  <a:cubicBezTo>
                    <a:pt x="6809" y="852"/>
                    <a:pt x="3344" y="1642"/>
                    <a:pt x="0" y="2584"/>
                  </a:cubicBezTo>
                  <a:lnTo>
                    <a:pt x="1368" y="14955"/>
                  </a:lnTo>
                  <a:lnTo>
                    <a:pt x="8025" y="14955"/>
                  </a:lnTo>
                  <a:lnTo>
                    <a:pt x="10305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"/>
            <p:cNvSpPr/>
            <p:nvPr/>
          </p:nvSpPr>
          <p:spPr>
            <a:xfrm>
              <a:off x="11579874" y="7529192"/>
              <a:ext cx="315897" cy="246973"/>
            </a:xfrm>
            <a:custGeom>
              <a:avLst/>
              <a:gdLst/>
              <a:ahLst/>
              <a:cxnLst/>
              <a:rect l="l" t="t" r="r" b="b"/>
              <a:pathLst>
                <a:path w="11976" h="9363" extrusionOk="0">
                  <a:moveTo>
                    <a:pt x="11976" y="0"/>
                  </a:moveTo>
                  <a:lnTo>
                    <a:pt x="0" y="3496"/>
                  </a:lnTo>
                  <a:lnTo>
                    <a:pt x="638" y="9362"/>
                  </a:lnTo>
                  <a:cubicBezTo>
                    <a:pt x="3982" y="8420"/>
                    <a:pt x="7447" y="7630"/>
                    <a:pt x="10943" y="6779"/>
                  </a:cubicBezTo>
                  <a:lnTo>
                    <a:pt x="11976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"/>
            <p:cNvSpPr/>
            <p:nvPr/>
          </p:nvSpPr>
          <p:spPr>
            <a:xfrm>
              <a:off x="11400269" y="58567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630" y="0"/>
                  </a:moveTo>
                  <a:cubicBezTo>
                    <a:pt x="4742" y="274"/>
                    <a:pt x="2219" y="760"/>
                    <a:pt x="1" y="1490"/>
                  </a:cubicBezTo>
                  <a:cubicBezTo>
                    <a:pt x="2098" y="5867"/>
                    <a:pt x="4742" y="9940"/>
                    <a:pt x="8177" y="13648"/>
                  </a:cubicBezTo>
                  <a:cubicBezTo>
                    <a:pt x="7934" y="9119"/>
                    <a:pt x="7691" y="4560"/>
                    <a:pt x="763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"/>
            <p:cNvSpPr/>
            <p:nvPr/>
          </p:nvSpPr>
          <p:spPr>
            <a:xfrm>
              <a:off x="11029059" y="6037123"/>
              <a:ext cx="623801" cy="843473"/>
            </a:xfrm>
            <a:custGeom>
              <a:avLst/>
              <a:gdLst/>
              <a:ahLst/>
              <a:cxnLst/>
              <a:rect l="l" t="t" r="r" b="b"/>
              <a:pathLst>
                <a:path w="23649" h="31977" extrusionOk="0">
                  <a:moveTo>
                    <a:pt x="5441" y="0"/>
                  </a:moveTo>
                  <a:cubicBezTo>
                    <a:pt x="2341" y="3405"/>
                    <a:pt x="669" y="7964"/>
                    <a:pt x="0" y="13526"/>
                  </a:cubicBezTo>
                  <a:cubicBezTo>
                    <a:pt x="6779" y="21156"/>
                    <a:pt x="13344" y="29818"/>
                    <a:pt x="23648" y="31976"/>
                  </a:cubicBezTo>
                  <a:cubicBezTo>
                    <a:pt x="23618" y="31946"/>
                    <a:pt x="23618" y="31916"/>
                    <a:pt x="23618" y="31855"/>
                  </a:cubicBezTo>
                  <a:cubicBezTo>
                    <a:pt x="23557" y="31733"/>
                    <a:pt x="23557" y="31612"/>
                    <a:pt x="23587" y="31460"/>
                  </a:cubicBezTo>
                  <a:cubicBezTo>
                    <a:pt x="23344" y="27143"/>
                    <a:pt x="23101" y="22797"/>
                    <a:pt x="22888" y="18450"/>
                  </a:cubicBezTo>
                  <a:cubicBezTo>
                    <a:pt x="18876" y="17447"/>
                    <a:pt x="14894" y="12310"/>
                    <a:pt x="12402" y="9484"/>
                  </a:cubicBezTo>
                  <a:cubicBezTo>
                    <a:pt x="9818" y="6505"/>
                    <a:pt x="7478" y="3344"/>
                    <a:pt x="544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"/>
            <p:cNvSpPr/>
            <p:nvPr/>
          </p:nvSpPr>
          <p:spPr>
            <a:xfrm>
              <a:off x="11635979" y="5853720"/>
              <a:ext cx="119490" cy="338160"/>
            </a:xfrm>
            <a:custGeom>
              <a:avLst/>
              <a:gdLst/>
              <a:ahLst/>
              <a:cxnLst/>
              <a:rect l="l" t="t" r="r" b="b"/>
              <a:pathLst>
                <a:path w="4530" h="12820" extrusionOk="0">
                  <a:moveTo>
                    <a:pt x="936" y="0"/>
                  </a:moveTo>
                  <a:cubicBezTo>
                    <a:pt x="632" y="0"/>
                    <a:pt x="320" y="8"/>
                    <a:pt x="1" y="23"/>
                  </a:cubicBezTo>
                  <a:cubicBezTo>
                    <a:pt x="62" y="4309"/>
                    <a:pt x="214" y="8564"/>
                    <a:pt x="396" y="12820"/>
                  </a:cubicBezTo>
                  <a:cubicBezTo>
                    <a:pt x="1855" y="11816"/>
                    <a:pt x="3375" y="9780"/>
                    <a:pt x="4530" y="8108"/>
                  </a:cubicBezTo>
                  <a:cubicBezTo>
                    <a:pt x="3618" y="4947"/>
                    <a:pt x="2676" y="2211"/>
                    <a:pt x="1825" y="23"/>
                  </a:cubicBezTo>
                  <a:cubicBezTo>
                    <a:pt x="1536" y="8"/>
                    <a:pt x="1239" y="0"/>
                    <a:pt x="936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"/>
            <p:cNvSpPr/>
            <p:nvPr/>
          </p:nvSpPr>
          <p:spPr>
            <a:xfrm>
              <a:off x="11016213" y="6437190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1"/>
                  </a:moveTo>
                  <a:lnTo>
                    <a:pt x="335" y="1"/>
                  </a:lnTo>
                  <a:cubicBezTo>
                    <a:pt x="1" y="4226"/>
                    <a:pt x="183" y="8998"/>
                    <a:pt x="730" y="14226"/>
                  </a:cubicBezTo>
                  <a:cubicBezTo>
                    <a:pt x="7205" y="22037"/>
                    <a:pt x="15047" y="30031"/>
                    <a:pt x="25047" y="31065"/>
                  </a:cubicBezTo>
                  <a:cubicBezTo>
                    <a:pt x="24743" y="26506"/>
                    <a:pt x="24439" y="21977"/>
                    <a:pt x="24166" y="17448"/>
                  </a:cubicBezTo>
                  <a:cubicBezTo>
                    <a:pt x="24105" y="17478"/>
                    <a:pt x="24044" y="17478"/>
                    <a:pt x="23953" y="17478"/>
                  </a:cubicBezTo>
                  <a:cubicBezTo>
                    <a:pt x="14257" y="15624"/>
                    <a:pt x="6779" y="7660"/>
                    <a:pt x="335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"/>
            <p:cNvSpPr/>
            <p:nvPr/>
          </p:nvSpPr>
          <p:spPr>
            <a:xfrm>
              <a:off x="11191017" y="5905631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34"/>
                    <a:pt x="1854" y="2462"/>
                    <a:pt x="0" y="4256"/>
                  </a:cubicBezTo>
                  <a:cubicBezTo>
                    <a:pt x="2006" y="7630"/>
                    <a:pt x="4286" y="10882"/>
                    <a:pt x="6900" y="13830"/>
                  </a:cubicBezTo>
                  <a:cubicBezTo>
                    <a:pt x="9362" y="16596"/>
                    <a:pt x="12979" y="21368"/>
                    <a:pt x="16687" y="22767"/>
                  </a:cubicBezTo>
                  <a:cubicBezTo>
                    <a:pt x="16657" y="22219"/>
                    <a:pt x="16627" y="21672"/>
                    <a:pt x="16627" y="21125"/>
                  </a:cubicBezTo>
                  <a:cubicBezTo>
                    <a:pt x="16475" y="18359"/>
                    <a:pt x="16323" y="15593"/>
                    <a:pt x="16171" y="12797"/>
                  </a:cubicBezTo>
                  <a:cubicBezTo>
                    <a:pt x="12250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"/>
            <p:cNvSpPr/>
            <p:nvPr/>
          </p:nvSpPr>
          <p:spPr>
            <a:xfrm>
              <a:off x="11683300" y="67835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0"/>
                  </a:moveTo>
                  <a:lnTo>
                    <a:pt x="6930" y="0"/>
                  </a:lnTo>
                  <a:cubicBezTo>
                    <a:pt x="4712" y="1338"/>
                    <a:pt x="2401" y="2493"/>
                    <a:pt x="0" y="3496"/>
                  </a:cubicBezTo>
                  <a:cubicBezTo>
                    <a:pt x="274" y="8329"/>
                    <a:pt x="578" y="13131"/>
                    <a:pt x="882" y="17934"/>
                  </a:cubicBezTo>
                  <a:cubicBezTo>
                    <a:pt x="2736" y="17022"/>
                    <a:pt x="4560" y="16110"/>
                    <a:pt x="6292" y="15016"/>
                  </a:cubicBezTo>
                  <a:cubicBezTo>
                    <a:pt x="6900" y="9788"/>
                    <a:pt x="7082" y="4742"/>
                    <a:pt x="693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"/>
            <p:cNvSpPr/>
            <p:nvPr/>
          </p:nvSpPr>
          <p:spPr>
            <a:xfrm>
              <a:off x="11707356" y="7217305"/>
              <a:ext cx="137902" cy="300677"/>
            </a:xfrm>
            <a:custGeom>
              <a:avLst/>
              <a:gdLst/>
              <a:ahLst/>
              <a:cxnLst/>
              <a:rect l="l" t="t" r="r" b="b"/>
              <a:pathLst>
                <a:path w="5228" h="11399" extrusionOk="0">
                  <a:moveTo>
                    <a:pt x="5228" y="0"/>
                  </a:moveTo>
                  <a:cubicBezTo>
                    <a:pt x="3587" y="943"/>
                    <a:pt x="1824" y="1703"/>
                    <a:pt x="0" y="2250"/>
                  </a:cubicBezTo>
                  <a:cubicBezTo>
                    <a:pt x="182" y="5289"/>
                    <a:pt x="365" y="8359"/>
                    <a:pt x="517" y="11399"/>
                  </a:cubicBezTo>
                  <a:cubicBezTo>
                    <a:pt x="1337" y="10913"/>
                    <a:pt x="2310" y="10821"/>
                    <a:pt x="3283" y="10639"/>
                  </a:cubicBezTo>
                  <a:cubicBezTo>
                    <a:pt x="4134" y="7022"/>
                    <a:pt x="4803" y="3466"/>
                    <a:pt x="522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"/>
            <p:cNvSpPr/>
            <p:nvPr/>
          </p:nvSpPr>
          <p:spPr>
            <a:xfrm>
              <a:off x="11648007" y="6106865"/>
              <a:ext cx="179631" cy="400094"/>
            </a:xfrm>
            <a:custGeom>
              <a:avLst/>
              <a:gdLst/>
              <a:ahLst/>
              <a:cxnLst/>
              <a:rect l="l" t="t" r="r" b="b"/>
              <a:pathLst>
                <a:path w="6810" h="15168" extrusionOk="0">
                  <a:moveTo>
                    <a:pt x="4469" y="1"/>
                  </a:moveTo>
                  <a:cubicBezTo>
                    <a:pt x="3162" y="1824"/>
                    <a:pt x="1612" y="3587"/>
                    <a:pt x="1" y="4165"/>
                  </a:cubicBezTo>
                  <a:cubicBezTo>
                    <a:pt x="183" y="7873"/>
                    <a:pt x="366" y="11521"/>
                    <a:pt x="578" y="15168"/>
                  </a:cubicBezTo>
                  <a:cubicBezTo>
                    <a:pt x="2888" y="13861"/>
                    <a:pt x="4955" y="12341"/>
                    <a:pt x="6809" y="10639"/>
                  </a:cubicBezTo>
                  <a:cubicBezTo>
                    <a:pt x="6141" y="6718"/>
                    <a:pt x="5350" y="3162"/>
                    <a:pt x="4469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"/>
            <p:cNvSpPr/>
            <p:nvPr/>
          </p:nvSpPr>
          <p:spPr>
            <a:xfrm>
              <a:off x="11664044" y="6428380"/>
              <a:ext cx="201260" cy="420932"/>
            </a:xfrm>
            <a:custGeom>
              <a:avLst/>
              <a:gdLst/>
              <a:ahLst/>
              <a:cxnLst/>
              <a:rect l="l" t="t" r="r" b="b"/>
              <a:pathLst>
                <a:path w="7630" h="15958" extrusionOk="0">
                  <a:moveTo>
                    <a:pt x="6445" y="0"/>
                  </a:moveTo>
                  <a:cubicBezTo>
                    <a:pt x="4499" y="1611"/>
                    <a:pt x="2341" y="2918"/>
                    <a:pt x="1" y="3830"/>
                  </a:cubicBezTo>
                  <a:cubicBezTo>
                    <a:pt x="31" y="4104"/>
                    <a:pt x="31" y="4377"/>
                    <a:pt x="61" y="4651"/>
                  </a:cubicBezTo>
                  <a:cubicBezTo>
                    <a:pt x="244" y="8420"/>
                    <a:pt x="457" y="12189"/>
                    <a:pt x="669" y="15958"/>
                  </a:cubicBezTo>
                  <a:cubicBezTo>
                    <a:pt x="3101" y="14833"/>
                    <a:pt x="5442" y="13557"/>
                    <a:pt x="7630" y="12158"/>
                  </a:cubicBezTo>
                  <a:cubicBezTo>
                    <a:pt x="7448" y="7842"/>
                    <a:pt x="7022" y="3769"/>
                    <a:pt x="6445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"/>
            <p:cNvSpPr/>
            <p:nvPr/>
          </p:nvSpPr>
          <p:spPr>
            <a:xfrm>
              <a:off x="11722576" y="7529192"/>
              <a:ext cx="64176" cy="137480"/>
            </a:xfrm>
            <a:custGeom>
              <a:avLst/>
              <a:gdLst/>
              <a:ahLst/>
              <a:cxnLst/>
              <a:rect l="l" t="t" r="r" b="b"/>
              <a:pathLst>
                <a:path w="2433" h="5212" extrusionOk="0">
                  <a:moveTo>
                    <a:pt x="2432" y="0"/>
                  </a:moveTo>
                  <a:lnTo>
                    <a:pt x="2432" y="0"/>
                  </a:lnTo>
                  <a:cubicBezTo>
                    <a:pt x="1642" y="152"/>
                    <a:pt x="852" y="244"/>
                    <a:pt x="1" y="335"/>
                  </a:cubicBezTo>
                  <a:cubicBezTo>
                    <a:pt x="92" y="1946"/>
                    <a:pt x="153" y="3587"/>
                    <a:pt x="213" y="5198"/>
                  </a:cubicBezTo>
                  <a:cubicBezTo>
                    <a:pt x="294" y="5208"/>
                    <a:pt x="375" y="5212"/>
                    <a:pt x="459" y="5212"/>
                  </a:cubicBezTo>
                  <a:cubicBezTo>
                    <a:pt x="625" y="5212"/>
                    <a:pt x="801" y="5198"/>
                    <a:pt x="1004" y="5198"/>
                  </a:cubicBezTo>
                  <a:cubicBezTo>
                    <a:pt x="1551" y="3435"/>
                    <a:pt x="2007" y="1703"/>
                    <a:pt x="2432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"/>
            <p:cNvSpPr/>
            <p:nvPr/>
          </p:nvSpPr>
          <p:spPr>
            <a:xfrm>
              <a:off x="11239921" y="7411338"/>
              <a:ext cx="461844" cy="254174"/>
            </a:xfrm>
            <a:custGeom>
              <a:avLst/>
              <a:gdLst/>
              <a:ahLst/>
              <a:cxnLst/>
              <a:rect l="l" t="t" r="r" b="b"/>
              <a:pathLst>
                <a:path w="17509" h="9636" extrusionOk="0">
                  <a:moveTo>
                    <a:pt x="0" y="0"/>
                  </a:moveTo>
                  <a:lnTo>
                    <a:pt x="0" y="0"/>
                  </a:lnTo>
                  <a:cubicBezTo>
                    <a:pt x="7174" y="8572"/>
                    <a:pt x="17022" y="9575"/>
                    <a:pt x="17508" y="9636"/>
                  </a:cubicBezTo>
                  <a:cubicBezTo>
                    <a:pt x="17447" y="8237"/>
                    <a:pt x="17356" y="6839"/>
                    <a:pt x="17296" y="5471"/>
                  </a:cubicBezTo>
                  <a:cubicBezTo>
                    <a:pt x="17265" y="5471"/>
                    <a:pt x="17235" y="5532"/>
                    <a:pt x="17204" y="5532"/>
                  </a:cubicBezTo>
                  <a:cubicBezTo>
                    <a:pt x="16182" y="5857"/>
                    <a:pt x="15122" y="6002"/>
                    <a:pt x="14045" y="6002"/>
                  </a:cubicBezTo>
                  <a:cubicBezTo>
                    <a:pt x="9069" y="6002"/>
                    <a:pt x="3723" y="2899"/>
                    <a:pt x="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"/>
            <p:cNvSpPr/>
            <p:nvPr/>
          </p:nvSpPr>
          <p:spPr>
            <a:xfrm>
              <a:off x="11041878" y="6866932"/>
              <a:ext cx="653476" cy="681041"/>
            </a:xfrm>
            <a:custGeom>
              <a:avLst/>
              <a:gdLst/>
              <a:ahLst/>
              <a:cxnLst/>
              <a:rect l="l" t="t" r="r" b="b"/>
              <a:pathLst>
                <a:path w="24774" h="25819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1277"/>
                    <a:pt x="305" y="2584"/>
                    <a:pt x="487" y="3922"/>
                  </a:cubicBezTo>
                  <a:cubicBezTo>
                    <a:pt x="1338" y="9818"/>
                    <a:pt x="3192" y="14408"/>
                    <a:pt x="5533" y="17964"/>
                  </a:cubicBezTo>
                  <a:cubicBezTo>
                    <a:pt x="10333" y="22451"/>
                    <a:pt x="15849" y="25819"/>
                    <a:pt x="21640" y="25819"/>
                  </a:cubicBezTo>
                  <a:cubicBezTo>
                    <a:pt x="22596" y="25819"/>
                    <a:pt x="23560" y="25727"/>
                    <a:pt x="24530" y="25533"/>
                  </a:cubicBezTo>
                  <a:cubicBezTo>
                    <a:pt x="24621" y="25533"/>
                    <a:pt x="24712" y="25533"/>
                    <a:pt x="24773" y="25594"/>
                  </a:cubicBezTo>
                  <a:cubicBezTo>
                    <a:pt x="24560" y="22311"/>
                    <a:pt x="24348" y="19059"/>
                    <a:pt x="24135" y="15776"/>
                  </a:cubicBezTo>
                  <a:cubicBezTo>
                    <a:pt x="23952" y="15746"/>
                    <a:pt x="23861" y="15533"/>
                    <a:pt x="23983" y="15381"/>
                  </a:cubicBezTo>
                  <a:cubicBezTo>
                    <a:pt x="14560" y="15350"/>
                    <a:pt x="6384" y="7569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"/>
            <p:cNvSpPr/>
            <p:nvPr/>
          </p:nvSpPr>
          <p:spPr>
            <a:xfrm>
              <a:off x="11765862" y="59248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98"/>
                    <a:pt x="2615" y="3071"/>
                  </a:cubicBezTo>
                  <a:cubicBezTo>
                    <a:pt x="1916" y="4074"/>
                    <a:pt x="1034" y="5502"/>
                    <a:pt x="1" y="6901"/>
                  </a:cubicBezTo>
                  <a:cubicBezTo>
                    <a:pt x="88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74"/>
                  </a:cubicBezTo>
                  <a:cubicBezTo>
                    <a:pt x="9089" y="4195"/>
                    <a:pt x="7083" y="1733"/>
                    <a:pt x="459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"/>
            <p:cNvSpPr/>
            <p:nvPr/>
          </p:nvSpPr>
          <p:spPr>
            <a:xfrm>
              <a:off x="11684091" y="5854327"/>
              <a:ext cx="177204" cy="213288"/>
            </a:xfrm>
            <a:custGeom>
              <a:avLst/>
              <a:gdLst/>
              <a:ahLst/>
              <a:cxnLst/>
              <a:rect l="l" t="t" r="r" b="b"/>
              <a:pathLst>
                <a:path w="6718" h="8086" extrusionOk="0">
                  <a:moveTo>
                    <a:pt x="1" y="0"/>
                  </a:moveTo>
                  <a:lnTo>
                    <a:pt x="1" y="0"/>
                  </a:lnTo>
                  <a:cubicBezTo>
                    <a:pt x="852" y="2188"/>
                    <a:pt x="1794" y="4924"/>
                    <a:pt x="2706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34" y="5046"/>
                    <a:pt x="5806" y="3556"/>
                    <a:pt x="6718" y="2037"/>
                  </a:cubicBezTo>
                  <a:cubicBezTo>
                    <a:pt x="4742" y="851"/>
                    <a:pt x="2523" y="152"/>
                    <a:pt x="1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"/>
            <p:cNvSpPr/>
            <p:nvPr/>
          </p:nvSpPr>
          <p:spPr>
            <a:xfrm>
              <a:off x="11793927" y="6854904"/>
              <a:ext cx="411331" cy="643031"/>
            </a:xfrm>
            <a:custGeom>
              <a:avLst/>
              <a:gdLst/>
              <a:ahLst/>
              <a:cxnLst/>
              <a:rect l="l" t="t" r="r" b="b"/>
              <a:pathLst>
                <a:path w="15594" h="24378" extrusionOk="0">
                  <a:moveTo>
                    <a:pt x="15594" y="1"/>
                  </a:moveTo>
                  <a:cubicBezTo>
                    <a:pt x="12189" y="5381"/>
                    <a:pt x="7569" y="10578"/>
                    <a:pt x="1946" y="13739"/>
                  </a:cubicBezTo>
                  <a:cubicBezTo>
                    <a:pt x="1521" y="17205"/>
                    <a:pt x="852" y="20761"/>
                    <a:pt x="1" y="24378"/>
                  </a:cubicBezTo>
                  <a:cubicBezTo>
                    <a:pt x="396" y="24317"/>
                    <a:pt x="791" y="24256"/>
                    <a:pt x="1186" y="24104"/>
                  </a:cubicBezTo>
                  <a:cubicBezTo>
                    <a:pt x="5107" y="22858"/>
                    <a:pt x="8177" y="20183"/>
                    <a:pt x="10913" y="17205"/>
                  </a:cubicBezTo>
                  <a:cubicBezTo>
                    <a:pt x="12068" y="15928"/>
                    <a:pt x="13284" y="14682"/>
                    <a:pt x="14469" y="1340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"/>
            <p:cNvSpPr/>
            <p:nvPr/>
          </p:nvSpPr>
          <p:spPr>
            <a:xfrm>
              <a:off x="11834021" y="6147750"/>
              <a:ext cx="339162" cy="601354"/>
            </a:xfrm>
            <a:custGeom>
              <a:avLst/>
              <a:gdLst/>
              <a:ahLst/>
              <a:cxnLst/>
              <a:rect l="l" t="t" r="r" b="b"/>
              <a:pathLst>
                <a:path w="12858" h="22798" extrusionOk="0">
                  <a:moveTo>
                    <a:pt x="8846" y="1"/>
                  </a:moveTo>
                  <a:cubicBezTo>
                    <a:pt x="6444" y="3952"/>
                    <a:pt x="3526" y="7752"/>
                    <a:pt x="1" y="10639"/>
                  </a:cubicBezTo>
                  <a:cubicBezTo>
                    <a:pt x="578" y="14408"/>
                    <a:pt x="1004" y="18481"/>
                    <a:pt x="1186" y="22797"/>
                  </a:cubicBezTo>
                  <a:cubicBezTo>
                    <a:pt x="5563" y="20001"/>
                    <a:pt x="9454" y="16688"/>
                    <a:pt x="12858" y="12858"/>
                  </a:cubicBezTo>
                  <a:cubicBezTo>
                    <a:pt x="12007" y="8208"/>
                    <a:pt x="10700" y="3770"/>
                    <a:pt x="8846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"/>
            <p:cNvSpPr/>
            <p:nvPr/>
          </p:nvSpPr>
          <p:spPr>
            <a:xfrm>
              <a:off x="11749033" y="7299075"/>
              <a:ext cx="405712" cy="367228"/>
            </a:xfrm>
            <a:custGeom>
              <a:avLst/>
              <a:gdLst/>
              <a:ahLst/>
              <a:cxnLst/>
              <a:rect l="l" t="t" r="r" b="b"/>
              <a:pathLst>
                <a:path w="15381" h="13922" extrusionOk="0">
                  <a:moveTo>
                    <a:pt x="15381" y="1"/>
                  </a:moveTo>
                  <a:lnTo>
                    <a:pt x="15381" y="1"/>
                  </a:lnTo>
                  <a:cubicBezTo>
                    <a:pt x="13891" y="1399"/>
                    <a:pt x="12402" y="2736"/>
                    <a:pt x="10882" y="3983"/>
                  </a:cubicBezTo>
                  <a:cubicBezTo>
                    <a:pt x="7934" y="6445"/>
                    <a:pt x="4955" y="8025"/>
                    <a:pt x="1429" y="8724"/>
                  </a:cubicBezTo>
                  <a:cubicBezTo>
                    <a:pt x="1004" y="10427"/>
                    <a:pt x="548" y="12159"/>
                    <a:pt x="1" y="13922"/>
                  </a:cubicBezTo>
                  <a:cubicBezTo>
                    <a:pt x="3557" y="13740"/>
                    <a:pt x="11612" y="12068"/>
                    <a:pt x="15198" y="578"/>
                  </a:cubicBezTo>
                  <a:cubicBezTo>
                    <a:pt x="15259" y="396"/>
                    <a:pt x="15320" y="183"/>
                    <a:pt x="1538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1"/>
            <p:cNvSpPr/>
            <p:nvPr/>
          </p:nvSpPr>
          <p:spPr>
            <a:xfrm>
              <a:off x="11849267" y="6531806"/>
              <a:ext cx="355199" cy="647831"/>
            </a:xfrm>
            <a:custGeom>
              <a:avLst/>
              <a:gdLst/>
              <a:ahLst/>
              <a:cxnLst/>
              <a:rect l="l" t="t" r="r" b="b"/>
              <a:pathLst>
                <a:path w="13466" h="24560" extrusionOk="0">
                  <a:moveTo>
                    <a:pt x="12554" y="0"/>
                  </a:moveTo>
                  <a:cubicBezTo>
                    <a:pt x="9088" y="3739"/>
                    <a:pt x="5076" y="6930"/>
                    <a:pt x="638" y="9575"/>
                  </a:cubicBezTo>
                  <a:cubicBezTo>
                    <a:pt x="790" y="14286"/>
                    <a:pt x="608" y="19332"/>
                    <a:pt x="0" y="24560"/>
                  </a:cubicBezTo>
                  <a:cubicBezTo>
                    <a:pt x="1885" y="23405"/>
                    <a:pt x="3648" y="22098"/>
                    <a:pt x="5259" y="20456"/>
                  </a:cubicBezTo>
                  <a:cubicBezTo>
                    <a:pt x="8359" y="17356"/>
                    <a:pt x="10882" y="13830"/>
                    <a:pt x="13465" y="10304"/>
                  </a:cubicBezTo>
                  <a:cubicBezTo>
                    <a:pt x="13374" y="6900"/>
                    <a:pt x="13101" y="3405"/>
                    <a:pt x="12554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"/>
            <p:cNvSpPr/>
            <p:nvPr/>
          </p:nvSpPr>
          <p:spPr>
            <a:xfrm>
              <a:off x="11652016" y="6875742"/>
              <a:ext cx="54549" cy="388092"/>
            </a:xfrm>
            <a:custGeom>
              <a:avLst/>
              <a:gdLst/>
              <a:ahLst/>
              <a:cxnLst/>
              <a:rect l="l" t="t" r="r" b="b"/>
              <a:pathLst>
                <a:path w="2068" h="14713" extrusionOk="0">
                  <a:moveTo>
                    <a:pt x="1" y="62"/>
                  </a:moveTo>
                  <a:cubicBezTo>
                    <a:pt x="1" y="123"/>
                    <a:pt x="1" y="153"/>
                    <a:pt x="1" y="183"/>
                  </a:cubicBezTo>
                  <a:lnTo>
                    <a:pt x="31" y="183"/>
                  </a:lnTo>
                  <a:cubicBezTo>
                    <a:pt x="57" y="190"/>
                    <a:pt x="81" y="198"/>
                    <a:pt x="103" y="208"/>
                  </a:cubicBezTo>
                  <a:lnTo>
                    <a:pt x="103" y="208"/>
                  </a:lnTo>
                  <a:cubicBezTo>
                    <a:pt x="61" y="165"/>
                    <a:pt x="27" y="115"/>
                    <a:pt x="1" y="62"/>
                  </a:cubicBezTo>
                  <a:close/>
                  <a:moveTo>
                    <a:pt x="103" y="208"/>
                  </a:moveTo>
                  <a:cubicBezTo>
                    <a:pt x="136" y="242"/>
                    <a:pt x="174" y="272"/>
                    <a:pt x="215" y="293"/>
                  </a:cubicBezTo>
                  <a:lnTo>
                    <a:pt x="215" y="293"/>
                  </a:lnTo>
                  <a:cubicBezTo>
                    <a:pt x="188" y="259"/>
                    <a:pt x="151" y="230"/>
                    <a:pt x="103" y="208"/>
                  </a:cubicBezTo>
                  <a:close/>
                  <a:moveTo>
                    <a:pt x="1186" y="1"/>
                  </a:moveTo>
                  <a:cubicBezTo>
                    <a:pt x="943" y="123"/>
                    <a:pt x="730" y="214"/>
                    <a:pt x="517" y="305"/>
                  </a:cubicBezTo>
                  <a:cubicBezTo>
                    <a:pt x="467" y="324"/>
                    <a:pt x="420" y="332"/>
                    <a:pt x="375" y="332"/>
                  </a:cubicBezTo>
                  <a:cubicBezTo>
                    <a:pt x="317" y="332"/>
                    <a:pt x="263" y="318"/>
                    <a:pt x="215" y="293"/>
                  </a:cubicBezTo>
                  <a:lnTo>
                    <a:pt x="215" y="293"/>
                  </a:lnTo>
                  <a:cubicBezTo>
                    <a:pt x="345" y="456"/>
                    <a:pt x="248" y="728"/>
                    <a:pt x="62" y="822"/>
                  </a:cubicBezTo>
                  <a:cubicBezTo>
                    <a:pt x="335" y="5351"/>
                    <a:pt x="639" y="9910"/>
                    <a:pt x="943" y="14439"/>
                  </a:cubicBezTo>
                  <a:cubicBezTo>
                    <a:pt x="1034" y="14439"/>
                    <a:pt x="1156" y="14469"/>
                    <a:pt x="1277" y="14500"/>
                  </a:cubicBezTo>
                  <a:cubicBezTo>
                    <a:pt x="1429" y="14500"/>
                    <a:pt x="1490" y="14591"/>
                    <a:pt x="1521" y="14712"/>
                  </a:cubicBezTo>
                  <a:cubicBezTo>
                    <a:pt x="1703" y="14621"/>
                    <a:pt x="1885" y="14530"/>
                    <a:pt x="2068" y="14439"/>
                  </a:cubicBezTo>
                  <a:cubicBezTo>
                    <a:pt x="1764" y="9636"/>
                    <a:pt x="1460" y="4834"/>
                    <a:pt x="118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"/>
            <p:cNvSpPr/>
            <p:nvPr/>
          </p:nvSpPr>
          <p:spPr>
            <a:xfrm>
              <a:off x="11632787" y="6523788"/>
              <a:ext cx="48930" cy="343171"/>
            </a:xfrm>
            <a:custGeom>
              <a:avLst/>
              <a:gdLst/>
              <a:ahLst/>
              <a:cxnLst/>
              <a:rect l="l" t="t" r="r" b="b"/>
              <a:pathLst>
                <a:path w="1855" h="13010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4347"/>
                    <a:pt x="426" y="8693"/>
                    <a:pt x="699" y="13010"/>
                  </a:cubicBezTo>
                  <a:cubicBezTo>
                    <a:pt x="730" y="12949"/>
                    <a:pt x="791" y="12858"/>
                    <a:pt x="882" y="12827"/>
                  </a:cubicBezTo>
                  <a:cubicBezTo>
                    <a:pt x="1216" y="12675"/>
                    <a:pt x="1520" y="12493"/>
                    <a:pt x="1854" y="12341"/>
                  </a:cubicBezTo>
                  <a:cubicBezTo>
                    <a:pt x="1642" y="8572"/>
                    <a:pt x="1429" y="4803"/>
                    <a:pt x="1246" y="1034"/>
                  </a:cubicBezTo>
                  <a:cubicBezTo>
                    <a:pt x="1216" y="760"/>
                    <a:pt x="1216" y="487"/>
                    <a:pt x="1186" y="213"/>
                  </a:cubicBezTo>
                  <a:cubicBezTo>
                    <a:pt x="1034" y="274"/>
                    <a:pt x="912" y="335"/>
                    <a:pt x="760" y="395"/>
                  </a:cubicBezTo>
                  <a:cubicBezTo>
                    <a:pt x="728" y="405"/>
                    <a:pt x="697" y="409"/>
                    <a:pt x="668" y="409"/>
                  </a:cubicBezTo>
                  <a:cubicBezTo>
                    <a:pt x="504" y="409"/>
                    <a:pt x="391" y="272"/>
                    <a:pt x="365" y="92"/>
                  </a:cubicBezTo>
                  <a:cubicBezTo>
                    <a:pt x="243" y="92"/>
                    <a:pt x="122" y="3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"/>
            <p:cNvSpPr/>
            <p:nvPr/>
          </p:nvSpPr>
          <p:spPr>
            <a:xfrm>
              <a:off x="11601503" y="5854327"/>
              <a:ext cx="61776" cy="660651"/>
            </a:xfrm>
            <a:custGeom>
              <a:avLst/>
              <a:gdLst/>
              <a:ahLst/>
              <a:cxnLst/>
              <a:rect l="l" t="t" r="r" b="b"/>
              <a:pathLst>
                <a:path w="2342" h="25046" extrusionOk="0">
                  <a:moveTo>
                    <a:pt x="913" y="0"/>
                  </a:moveTo>
                  <a:cubicBezTo>
                    <a:pt x="609" y="30"/>
                    <a:pt x="305" y="61"/>
                    <a:pt x="1" y="91"/>
                  </a:cubicBezTo>
                  <a:cubicBezTo>
                    <a:pt x="62" y="4651"/>
                    <a:pt x="305" y="9210"/>
                    <a:pt x="548" y="13739"/>
                  </a:cubicBezTo>
                  <a:cubicBezTo>
                    <a:pt x="761" y="13982"/>
                    <a:pt x="973" y="14225"/>
                    <a:pt x="1217" y="14468"/>
                  </a:cubicBezTo>
                  <a:cubicBezTo>
                    <a:pt x="1426" y="14700"/>
                    <a:pt x="1227" y="14986"/>
                    <a:pt x="986" y="14986"/>
                  </a:cubicBezTo>
                  <a:cubicBezTo>
                    <a:pt x="911" y="14986"/>
                    <a:pt x="833" y="14958"/>
                    <a:pt x="761" y="14894"/>
                  </a:cubicBezTo>
                  <a:cubicBezTo>
                    <a:pt x="700" y="14863"/>
                    <a:pt x="670" y="14803"/>
                    <a:pt x="609" y="14742"/>
                  </a:cubicBezTo>
                  <a:lnTo>
                    <a:pt x="609" y="14742"/>
                  </a:lnTo>
                  <a:cubicBezTo>
                    <a:pt x="761" y="17538"/>
                    <a:pt x="913" y="20304"/>
                    <a:pt x="1065" y="23070"/>
                  </a:cubicBezTo>
                  <a:cubicBezTo>
                    <a:pt x="1065" y="23617"/>
                    <a:pt x="1125" y="24164"/>
                    <a:pt x="1125" y="24712"/>
                  </a:cubicBezTo>
                  <a:cubicBezTo>
                    <a:pt x="1338" y="24772"/>
                    <a:pt x="1521" y="24894"/>
                    <a:pt x="1733" y="24924"/>
                  </a:cubicBezTo>
                  <a:cubicBezTo>
                    <a:pt x="1794" y="24955"/>
                    <a:pt x="1825" y="24985"/>
                    <a:pt x="1855" y="25046"/>
                  </a:cubicBezTo>
                  <a:cubicBezTo>
                    <a:pt x="2037" y="24955"/>
                    <a:pt x="2159" y="24833"/>
                    <a:pt x="2341" y="24742"/>
                  </a:cubicBezTo>
                  <a:cubicBezTo>
                    <a:pt x="2129" y="21095"/>
                    <a:pt x="1946" y="17417"/>
                    <a:pt x="1764" y="13739"/>
                  </a:cubicBezTo>
                  <a:cubicBezTo>
                    <a:pt x="1521" y="13830"/>
                    <a:pt x="1308" y="13891"/>
                    <a:pt x="1065" y="13921"/>
                  </a:cubicBezTo>
                  <a:cubicBezTo>
                    <a:pt x="1044" y="13924"/>
                    <a:pt x="1023" y="13926"/>
                    <a:pt x="1003" y="13926"/>
                  </a:cubicBezTo>
                  <a:cubicBezTo>
                    <a:pt x="625" y="13926"/>
                    <a:pt x="507" y="13397"/>
                    <a:pt x="882" y="13252"/>
                  </a:cubicBezTo>
                  <a:cubicBezTo>
                    <a:pt x="1156" y="13161"/>
                    <a:pt x="1429" y="12979"/>
                    <a:pt x="1703" y="12797"/>
                  </a:cubicBezTo>
                  <a:cubicBezTo>
                    <a:pt x="1521" y="8541"/>
                    <a:pt x="1369" y="4286"/>
                    <a:pt x="13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"/>
            <p:cNvSpPr/>
            <p:nvPr/>
          </p:nvSpPr>
          <p:spPr>
            <a:xfrm>
              <a:off x="11678473" y="7276628"/>
              <a:ext cx="49748" cy="389675"/>
            </a:xfrm>
            <a:custGeom>
              <a:avLst/>
              <a:gdLst/>
              <a:ahLst/>
              <a:cxnLst/>
              <a:rect l="l" t="t" r="r" b="b"/>
              <a:pathLst>
                <a:path w="1886" h="14773" extrusionOk="0">
                  <a:moveTo>
                    <a:pt x="1095" y="1"/>
                  </a:moveTo>
                  <a:cubicBezTo>
                    <a:pt x="761" y="92"/>
                    <a:pt x="457" y="183"/>
                    <a:pt x="122" y="274"/>
                  </a:cubicBezTo>
                  <a:cubicBezTo>
                    <a:pt x="62" y="274"/>
                    <a:pt x="31" y="274"/>
                    <a:pt x="1" y="244"/>
                  </a:cubicBezTo>
                  <a:lnTo>
                    <a:pt x="1" y="244"/>
                  </a:lnTo>
                  <a:cubicBezTo>
                    <a:pt x="214" y="3527"/>
                    <a:pt x="426" y="6779"/>
                    <a:pt x="639" y="10062"/>
                  </a:cubicBezTo>
                  <a:cubicBezTo>
                    <a:pt x="821" y="10153"/>
                    <a:pt x="852" y="10426"/>
                    <a:pt x="670" y="10578"/>
                  </a:cubicBezTo>
                  <a:cubicBezTo>
                    <a:pt x="730" y="11946"/>
                    <a:pt x="821" y="13344"/>
                    <a:pt x="882" y="14743"/>
                  </a:cubicBezTo>
                  <a:lnTo>
                    <a:pt x="913" y="14743"/>
                  </a:lnTo>
                  <a:cubicBezTo>
                    <a:pt x="913" y="14743"/>
                    <a:pt x="1277" y="14773"/>
                    <a:pt x="1885" y="14773"/>
                  </a:cubicBezTo>
                  <a:cubicBezTo>
                    <a:pt x="1825" y="13162"/>
                    <a:pt x="1764" y="11521"/>
                    <a:pt x="1673" y="9910"/>
                  </a:cubicBezTo>
                  <a:cubicBezTo>
                    <a:pt x="1551" y="9910"/>
                    <a:pt x="1460" y="9910"/>
                    <a:pt x="1369" y="9940"/>
                  </a:cubicBezTo>
                  <a:cubicBezTo>
                    <a:pt x="1125" y="9940"/>
                    <a:pt x="1004" y="9636"/>
                    <a:pt x="1186" y="9484"/>
                  </a:cubicBezTo>
                  <a:cubicBezTo>
                    <a:pt x="1308" y="9363"/>
                    <a:pt x="1460" y="9241"/>
                    <a:pt x="1612" y="9150"/>
                  </a:cubicBezTo>
                  <a:cubicBezTo>
                    <a:pt x="1460" y="6110"/>
                    <a:pt x="1277" y="304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"/>
            <p:cNvSpPr/>
            <p:nvPr/>
          </p:nvSpPr>
          <p:spPr>
            <a:xfrm>
              <a:off x="11172579" y="6017867"/>
              <a:ext cx="460235" cy="505947"/>
            </a:xfrm>
            <a:custGeom>
              <a:avLst/>
              <a:gdLst/>
              <a:ahLst/>
              <a:cxnLst/>
              <a:rect l="l" t="t" r="r" b="b"/>
              <a:pathLst>
                <a:path w="17448" h="19181" extrusionOk="0">
                  <a:moveTo>
                    <a:pt x="730" y="1"/>
                  </a:moveTo>
                  <a:cubicBezTo>
                    <a:pt x="486" y="244"/>
                    <a:pt x="243" y="487"/>
                    <a:pt x="0" y="730"/>
                  </a:cubicBezTo>
                  <a:cubicBezTo>
                    <a:pt x="2037" y="4074"/>
                    <a:pt x="4377" y="7235"/>
                    <a:pt x="6961" y="10214"/>
                  </a:cubicBezTo>
                  <a:cubicBezTo>
                    <a:pt x="9453" y="13040"/>
                    <a:pt x="13435" y="18177"/>
                    <a:pt x="17447" y="19180"/>
                  </a:cubicBezTo>
                  <a:cubicBezTo>
                    <a:pt x="17417" y="18968"/>
                    <a:pt x="17417" y="18724"/>
                    <a:pt x="17386" y="18512"/>
                  </a:cubicBezTo>
                  <a:cubicBezTo>
                    <a:pt x="13678" y="17113"/>
                    <a:pt x="10061" y="12341"/>
                    <a:pt x="7599" y="9575"/>
                  </a:cubicBezTo>
                  <a:cubicBezTo>
                    <a:pt x="4985" y="6627"/>
                    <a:pt x="2705" y="3375"/>
                    <a:pt x="7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"/>
            <p:cNvSpPr/>
            <p:nvPr/>
          </p:nvSpPr>
          <p:spPr>
            <a:xfrm>
              <a:off x="11631178" y="6506141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3"/>
                    <a:pt x="31" y="457"/>
                    <a:pt x="61" y="669"/>
                  </a:cubicBezTo>
                  <a:cubicBezTo>
                    <a:pt x="183" y="700"/>
                    <a:pt x="304" y="761"/>
                    <a:pt x="426" y="791"/>
                  </a:cubicBezTo>
                  <a:cubicBezTo>
                    <a:pt x="396" y="639"/>
                    <a:pt x="426" y="517"/>
                    <a:pt x="578" y="426"/>
                  </a:cubicBezTo>
                  <a:cubicBezTo>
                    <a:pt x="639" y="396"/>
                    <a:pt x="669" y="365"/>
                    <a:pt x="730" y="335"/>
                  </a:cubicBezTo>
                  <a:cubicBezTo>
                    <a:pt x="700" y="274"/>
                    <a:pt x="669" y="244"/>
                    <a:pt x="608" y="213"/>
                  </a:cubicBezTo>
                  <a:cubicBezTo>
                    <a:pt x="396" y="183"/>
                    <a:pt x="213" y="6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"/>
            <p:cNvSpPr/>
            <p:nvPr/>
          </p:nvSpPr>
          <p:spPr>
            <a:xfrm>
              <a:off x="11025049" y="6393905"/>
              <a:ext cx="628602" cy="504654"/>
            </a:xfrm>
            <a:custGeom>
              <a:avLst/>
              <a:gdLst/>
              <a:ahLst/>
              <a:cxnLst/>
              <a:rect l="l" t="t" r="r" b="b"/>
              <a:pathLst>
                <a:path w="23831" h="19132" extrusionOk="0">
                  <a:moveTo>
                    <a:pt x="152" y="0"/>
                  </a:moveTo>
                  <a:cubicBezTo>
                    <a:pt x="92" y="547"/>
                    <a:pt x="31" y="1064"/>
                    <a:pt x="0" y="1642"/>
                  </a:cubicBezTo>
                  <a:cubicBezTo>
                    <a:pt x="6444" y="9301"/>
                    <a:pt x="13922" y="17265"/>
                    <a:pt x="23618" y="19119"/>
                  </a:cubicBezTo>
                  <a:cubicBezTo>
                    <a:pt x="23644" y="19128"/>
                    <a:pt x="23669" y="19132"/>
                    <a:pt x="23691" y="19132"/>
                  </a:cubicBezTo>
                  <a:cubicBezTo>
                    <a:pt x="23745" y="19132"/>
                    <a:pt x="23788" y="19110"/>
                    <a:pt x="23831" y="19089"/>
                  </a:cubicBezTo>
                  <a:cubicBezTo>
                    <a:pt x="23800" y="18876"/>
                    <a:pt x="23800" y="18663"/>
                    <a:pt x="23770" y="18450"/>
                  </a:cubicBezTo>
                  <a:cubicBezTo>
                    <a:pt x="13496" y="16292"/>
                    <a:pt x="6931" y="7630"/>
                    <a:pt x="15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"/>
            <p:cNvSpPr/>
            <p:nvPr/>
          </p:nvSpPr>
          <p:spPr>
            <a:xfrm>
              <a:off x="11652834" y="6880570"/>
              <a:ext cx="9628" cy="16855"/>
            </a:xfrm>
            <a:custGeom>
              <a:avLst/>
              <a:gdLst/>
              <a:ahLst/>
              <a:cxnLst/>
              <a:rect l="l" t="t" r="r" b="b"/>
              <a:pathLst>
                <a:path w="365" h="639" extrusionOk="0">
                  <a:moveTo>
                    <a:pt x="0" y="0"/>
                  </a:moveTo>
                  <a:cubicBezTo>
                    <a:pt x="0" y="213"/>
                    <a:pt x="0" y="426"/>
                    <a:pt x="31" y="639"/>
                  </a:cubicBezTo>
                  <a:cubicBezTo>
                    <a:pt x="304" y="517"/>
                    <a:pt x="365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"/>
            <p:cNvSpPr/>
            <p:nvPr/>
          </p:nvSpPr>
          <p:spPr>
            <a:xfrm>
              <a:off x="11035469" y="68124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700"/>
                    <a:pt x="152" y="1369"/>
                    <a:pt x="244" y="2068"/>
                  </a:cubicBezTo>
                  <a:cubicBezTo>
                    <a:pt x="6627" y="9636"/>
                    <a:pt x="14803" y="17417"/>
                    <a:pt x="24226" y="17448"/>
                  </a:cubicBezTo>
                  <a:cubicBezTo>
                    <a:pt x="24256" y="17448"/>
                    <a:pt x="24256" y="17417"/>
                    <a:pt x="24287" y="17387"/>
                  </a:cubicBezTo>
                  <a:cubicBezTo>
                    <a:pt x="24317" y="17387"/>
                    <a:pt x="24317" y="17387"/>
                    <a:pt x="24347" y="17357"/>
                  </a:cubicBezTo>
                  <a:cubicBezTo>
                    <a:pt x="24347" y="17205"/>
                    <a:pt x="24317" y="17022"/>
                    <a:pt x="24317" y="16840"/>
                  </a:cubicBezTo>
                  <a:cubicBezTo>
                    <a:pt x="14317" y="15806"/>
                    <a:pt x="6475" y="781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"/>
            <p:cNvSpPr/>
            <p:nvPr/>
          </p:nvSpPr>
          <p:spPr>
            <a:xfrm>
              <a:off x="11676890" y="7256581"/>
              <a:ext cx="15246" cy="13664"/>
            </a:xfrm>
            <a:custGeom>
              <a:avLst/>
              <a:gdLst/>
              <a:ahLst/>
              <a:cxnLst/>
              <a:rect l="l" t="t" r="r" b="b"/>
              <a:pathLst>
                <a:path w="578" h="518" extrusionOk="0">
                  <a:moveTo>
                    <a:pt x="0" y="1"/>
                  </a:moveTo>
                  <a:cubicBezTo>
                    <a:pt x="0" y="183"/>
                    <a:pt x="30" y="335"/>
                    <a:pt x="30" y="518"/>
                  </a:cubicBezTo>
                  <a:cubicBezTo>
                    <a:pt x="213" y="426"/>
                    <a:pt x="395" y="366"/>
                    <a:pt x="578" y="274"/>
                  </a:cubicBezTo>
                  <a:cubicBezTo>
                    <a:pt x="547" y="153"/>
                    <a:pt x="486" y="62"/>
                    <a:pt x="334" y="31"/>
                  </a:cubicBezTo>
                  <a:cubicBezTo>
                    <a:pt x="213" y="31"/>
                    <a:pt x="122" y="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"/>
            <p:cNvSpPr/>
            <p:nvPr/>
          </p:nvSpPr>
          <p:spPr>
            <a:xfrm>
              <a:off x="11187799" y="7340778"/>
              <a:ext cx="508347" cy="228904"/>
            </a:xfrm>
            <a:custGeom>
              <a:avLst/>
              <a:gdLst/>
              <a:ahLst/>
              <a:cxnLst/>
              <a:rect l="l" t="t" r="r" b="b"/>
              <a:pathLst>
                <a:path w="19272" h="8678" extrusionOk="0">
                  <a:moveTo>
                    <a:pt x="1" y="0"/>
                  </a:moveTo>
                  <a:cubicBezTo>
                    <a:pt x="609" y="973"/>
                    <a:pt x="1277" y="1855"/>
                    <a:pt x="1976" y="2675"/>
                  </a:cubicBezTo>
                  <a:cubicBezTo>
                    <a:pt x="5699" y="5574"/>
                    <a:pt x="11045" y="8677"/>
                    <a:pt x="16021" y="8677"/>
                  </a:cubicBezTo>
                  <a:cubicBezTo>
                    <a:pt x="17098" y="8677"/>
                    <a:pt x="18158" y="8532"/>
                    <a:pt x="19180" y="8207"/>
                  </a:cubicBezTo>
                  <a:cubicBezTo>
                    <a:pt x="19211" y="8207"/>
                    <a:pt x="19241" y="8146"/>
                    <a:pt x="19272" y="8146"/>
                  </a:cubicBezTo>
                  <a:cubicBezTo>
                    <a:pt x="19241" y="7964"/>
                    <a:pt x="19241" y="7782"/>
                    <a:pt x="19241" y="7630"/>
                  </a:cubicBezTo>
                  <a:cubicBezTo>
                    <a:pt x="19180" y="7569"/>
                    <a:pt x="19089" y="7569"/>
                    <a:pt x="18998" y="7569"/>
                  </a:cubicBezTo>
                  <a:cubicBezTo>
                    <a:pt x="18028" y="7763"/>
                    <a:pt x="17064" y="7855"/>
                    <a:pt x="16108" y="7855"/>
                  </a:cubicBezTo>
                  <a:cubicBezTo>
                    <a:pt x="10317" y="7855"/>
                    <a:pt x="4801" y="44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"/>
            <p:cNvSpPr/>
            <p:nvPr/>
          </p:nvSpPr>
          <p:spPr>
            <a:xfrm>
              <a:off x="11695328" y="7542012"/>
              <a:ext cx="5618" cy="13664"/>
            </a:xfrm>
            <a:custGeom>
              <a:avLst/>
              <a:gdLst/>
              <a:ahLst/>
              <a:cxnLst/>
              <a:rect l="l" t="t" r="r" b="b"/>
              <a:pathLst>
                <a:path w="213" h="518" extrusionOk="0">
                  <a:moveTo>
                    <a:pt x="0" y="1"/>
                  </a:moveTo>
                  <a:cubicBezTo>
                    <a:pt x="0" y="153"/>
                    <a:pt x="0" y="335"/>
                    <a:pt x="31" y="517"/>
                  </a:cubicBezTo>
                  <a:cubicBezTo>
                    <a:pt x="213" y="365"/>
                    <a:pt x="182" y="9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"/>
            <p:cNvSpPr/>
            <p:nvPr/>
          </p:nvSpPr>
          <p:spPr>
            <a:xfrm>
              <a:off x="11373021" y="5896003"/>
              <a:ext cx="244546" cy="347181"/>
            </a:xfrm>
            <a:custGeom>
              <a:avLst/>
              <a:gdLst/>
              <a:ahLst/>
              <a:cxnLst/>
              <a:rect l="l" t="t" r="r" b="b"/>
              <a:pathLst>
                <a:path w="9271" h="13162" extrusionOk="0">
                  <a:moveTo>
                    <a:pt x="1034" y="1"/>
                  </a:moveTo>
                  <a:cubicBezTo>
                    <a:pt x="699" y="122"/>
                    <a:pt x="334" y="213"/>
                    <a:pt x="0" y="365"/>
                  </a:cubicBezTo>
                  <a:cubicBezTo>
                    <a:pt x="2310" y="5107"/>
                    <a:pt x="5350" y="9484"/>
                    <a:pt x="9271" y="13162"/>
                  </a:cubicBezTo>
                  <a:cubicBezTo>
                    <a:pt x="9240" y="12828"/>
                    <a:pt x="9240" y="12493"/>
                    <a:pt x="9210" y="12159"/>
                  </a:cubicBezTo>
                  <a:cubicBezTo>
                    <a:pt x="5775" y="8451"/>
                    <a:pt x="313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"/>
            <p:cNvSpPr/>
            <p:nvPr/>
          </p:nvSpPr>
          <p:spPr>
            <a:xfrm>
              <a:off x="11615932" y="6216701"/>
              <a:ext cx="23186" cy="32919"/>
            </a:xfrm>
            <a:custGeom>
              <a:avLst/>
              <a:gdLst/>
              <a:ahLst/>
              <a:cxnLst/>
              <a:rect l="l" t="t" r="r" b="b"/>
              <a:pathLst>
                <a:path w="879" h="1248" extrusionOk="0">
                  <a:moveTo>
                    <a:pt x="1" y="1"/>
                  </a:moveTo>
                  <a:lnTo>
                    <a:pt x="1" y="1"/>
                  </a:lnTo>
                  <a:cubicBezTo>
                    <a:pt x="31" y="335"/>
                    <a:pt x="31" y="670"/>
                    <a:pt x="62" y="1004"/>
                  </a:cubicBezTo>
                  <a:cubicBezTo>
                    <a:pt x="123" y="1065"/>
                    <a:pt x="153" y="1125"/>
                    <a:pt x="214" y="1156"/>
                  </a:cubicBezTo>
                  <a:cubicBezTo>
                    <a:pt x="286" y="1220"/>
                    <a:pt x="364" y="1248"/>
                    <a:pt x="439" y="1248"/>
                  </a:cubicBezTo>
                  <a:cubicBezTo>
                    <a:pt x="680" y="1248"/>
                    <a:pt x="879" y="962"/>
                    <a:pt x="670" y="730"/>
                  </a:cubicBezTo>
                  <a:cubicBezTo>
                    <a:pt x="426" y="48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"/>
            <p:cNvSpPr/>
            <p:nvPr/>
          </p:nvSpPr>
          <p:spPr>
            <a:xfrm>
              <a:off x="11646398" y="6067589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72"/>
                    <a:pt x="1460" y="3708"/>
                    <a:pt x="1" y="4712"/>
                  </a:cubicBezTo>
                  <a:cubicBezTo>
                    <a:pt x="31" y="5046"/>
                    <a:pt x="31" y="5350"/>
                    <a:pt x="62" y="5654"/>
                  </a:cubicBezTo>
                  <a:cubicBezTo>
                    <a:pt x="1673" y="5076"/>
                    <a:pt x="3223" y="3313"/>
                    <a:pt x="4530" y="1490"/>
                  </a:cubicBezTo>
                  <a:cubicBezTo>
                    <a:pt x="440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"/>
            <p:cNvSpPr/>
            <p:nvPr/>
          </p:nvSpPr>
          <p:spPr>
            <a:xfrm>
              <a:off x="11755442" y="5908031"/>
              <a:ext cx="131518" cy="198860"/>
            </a:xfrm>
            <a:custGeom>
              <a:avLst/>
              <a:gdLst/>
              <a:ahLst/>
              <a:cxnLst/>
              <a:rect l="l" t="t" r="r" b="b"/>
              <a:pathLst>
                <a:path w="4986" h="7539" extrusionOk="0">
                  <a:moveTo>
                    <a:pt x="3983" y="1"/>
                  </a:moveTo>
                  <a:cubicBezTo>
                    <a:pt x="3071" y="1520"/>
                    <a:pt x="2129" y="3010"/>
                    <a:pt x="1095" y="4438"/>
                  </a:cubicBezTo>
                  <a:cubicBezTo>
                    <a:pt x="791" y="4864"/>
                    <a:pt x="426" y="5441"/>
                    <a:pt x="1" y="6049"/>
                  </a:cubicBezTo>
                  <a:cubicBezTo>
                    <a:pt x="122" y="6536"/>
                    <a:pt x="274" y="7052"/>
                    <a:pt x="396" y="7539"/>
                  </a:cubicBezTo>
                  <a:cubicBezTo>
                    <a:pt x="1429" y="6140"/>
                    <a:pt x="2311" y="4712"/>
                    <a:pt x="3010" y="3709"/>
                  </a:cubicBezTo>
                  <a:cubicBezTo>
                    <a:pt x="3709" y="2736"/>
                    <a:pt x="4347" y="1672"/>
                    <a:pt x="4986" y="639"/>
                  </a:cubicBezTo>
                  <a:cubicBezTo>
                    <a:pt x="4651" y="426"/>
                    <a:pt x="4347" y="183"/>
                    <a:pt x="398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"/>
            <p:cNvSpPr/>
            <p:nvPr/>
          </p:nvSpPr>
          <p:spPr>
            <a:xfrm>
              <a:off x="11614930" y="6191853"/>
              <a:ext cx="33104" cy="29807"/>
            </a:xfrm>
            <a:custGeom>
              <a:avLst/>
              <a:gdLst/>
              <a:ahLst/>
              <a:cxnLst/>
              <a:rect l="l" t="t" r="r" b="b"/>
              <a:pathLst>
                <a:path w="1255" h="1130" extrusionOk="0">
                  <a:moveTo>
                    <a:pt x="1194" y="1"/>
                  </a:moveTo>
                  <a:cubicBezTo>
                    <a:pt x="920" y="213"/>
                    <a:pt x="647" y="365"/>
                    <a:pt x="404" y="456"/>
                  </a:cubicBezTo>
                  <a:cubicBezTo>
                    <a:pt x="0" y="629"/>
                    <a:pt x="116" y="1130"/>
                    <a:pt x="517" y="1130"/>
                  </a:cubicBezTo>
                  <a:cubicBezTo>
                    <a:pt x="539" y="1130"/>
                    <a:pt x="562" y="1128"/>
                    <a:pt x="586" y="1125"/>
                  </a:cubicBezTo>
                  <a:cubicBezTo>
                    <a:pt x="799" y="1095"/>
                    <a:pt x="1012" y="1034"/>
                    <a:pt x="1255" y="943"/>
                  </a:cubicBezTo>
                  <a:cubicBezTo>
                    <a:pt x="1224" y="639"/>
                    <a:pt x="1224" y="305"/>
                    <a:pt x="119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"/>
            <p:cNvSpPr/>
            <p:nvPr/>
          </p:nvSpPr>
          <p:spPr>
            <a:xfrm>
              <a:off x="11663253" y="6387495"/>
              <a:ext cx="170794" cy="141937"/>
            </a:xfrm>
            <a:custGeom>
              <a:avLst/>
              <a:gdLst/>
              <a:ahLst/>
              <a:cxnLst/>
              <a:rect l="l" t="t" r="r" b="b"/>
              <a:pathLst>
                <a:path w="6475" h="5381" extrusionOk="0">
                  <a:moveTo>
                    <a:pt x="6231" y="0"/>
                  </a:moveTo>
                  <a:cubicBezTo>
                    <a:pt x="4377" y="1702"/>
                    <a:pt x="2310" y="3222"/>
                    <a:pt x="0" y="4529"/>
                  </a:cubicBezTo>
                  <a:cubicBezTo>
                    <a:pt x="0" y="4803"/>
                    <a:pt x="31" y="5107"/>
                    <a:pt x="31" y="5380"/>
                  </a:cubicBezTo>
                  <a:cubicBezTo>
                    <a:pt x="2371" y="4468"/>
                    <a:pt x="4529" y="3161"/>
                    <a:pt x="6475" y="1550"/>
                  </a:cubicBezTo>
                  <a:cubicBezTo>
                    <a:pt x="6414" y="1034"/>
                    <a:pt x="6323" y="517"/>
                    <a:pt x="62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"/>
            <p:cNvSpPr/>
            <p:nvPr/>
          </p:nvSpPr>
          <p:spPr>
            <a:xfrm>
              <a:off x="11827611" y="6114092"/>
              <a:ext cx="239745" cy="314314"/>
            </a:xfrm>
            <a:custGeom>
              <a:avLst/>
              <a:gdLst/>
              <a:ahLst/>
              <a:cxnLst/>
              <a:rect l="l" t="t" r="r" b="b"/>
              <a:pathLst>
                <a:path w="9089" h="11916" extrusionOk="0">
                  <a:moveTo>
                    <a:pt x="8390" y="0"/>
                  </a:moveTo>
                  <a:cubicBezTo>
                    <a:pt x="5958" y="3830"/>
                    <a:pt x="3283" y="7356"/>
                    <a:pt x="0" y="10365"/>
                  </a:cubicBezTo>
                  <a:cubicBezTo>
                    <a:pt x="92" y="10882"/>
                    <a:pt x="183" y="11399"/>
                    <a:pt x="244" y="11915"/>
                  </a:cubicBezTo>
                  <a:cubicBezTo>
                    <a:pt x="3769" y="9028"/>
                    <a:pt x="6687" y="5228"/>
                    <a:pt x="9089" y="1277"/>
                  </a:cubicBezTo>
                  <a:cubicBezTo>
                    <a:pt x="8846" y="851"/>
                    <a:pt x="8633" y="395"/>
                    <a:pt x="839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"/>
            <p:cNvSpPr/>
            <p:nvPr/>
          </p:nvSpPr>
          <p:spPr>
            <a:xfrm>
              <a:off x="11642415" y="6506959"/>
              <a:ext cx="21656" cy="27644"/>
            </a:xfrm>
            <a:custGeom>
              <a:avLst/>
              <a:gdLst/>
              <a:ahLst/>
              <a:cxnLst/>
              <a:rect l="l" t="t" r="r" b="b"/>
              <a:pathLst>
                <a:path w="821" h="1048" extrusionOk="0">
                  <a:moveTo>
                    <a:pt x="790" y="0"/>
                  </a:moveTo>
                  <a:cubicBezTo>
                    <a:pt x="608" y="91"/>
                    <a:pt x="486" y="213"/>
                    <a:pt x="304" y="304"/>
                  </a:cubicBezTo>
                  <a:cubicBezTo>
                    <a:pt x="449" y="478"/>
                    <a:pt x="318" y="762"/>
                    <a:pt x="68" y="762"/>
                  </a:cubicBezTo>
                  <a:cubicBezTo>
                    <a:pt x="56" y="762"/>
                    <a:pt x="43" y="761"/>
                    <a:pt x="30" y="760"/>
                  </a:cubicBezTo>
                  <a:lnTo>
                    <a:pt x="0" y="760"/>
                  </a:lnTo>
                  <a:cubicBezTo>
                    <a:pt x="26" y="914"/>
                    <a:pt x="139" y="1047"/>
                    <a:pt x="302" y="1047"/>
                  </a:cubicBezTo>
                  <a:cubicBezTo>
                    <a:pt x="332" y="1047"/>
                    <a:pt x="363" y="1043"/>
                    <a:pt x="395" y="1033"/>
                  </a:cubicBezTo>
                  <a:cubicBezTo>
                    <a:pt x="547" y="973"/>
                    <a:pt x="699" y="912"/>
                    <a:pt x="821" y="851"/>
                  </a:cubicBezTo>
                  <a:cubicBezTo>
                    <a:pt x="821" y="578"/>
                    <a:pt x="790" y="304"/>
                    <a:pt x="79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"/>
            <p:cNvSpPr/>
            <p:nvPr/>
          </p:nvSpPr>
          <p:spPr>
            <a:xfrm>
              <a:off x="11641597" y="6514951"/>
              <a:ext cx="12661" cy="12107"/>
            </a:xfrm>
            <a:custGeom>
              <a:avLst/>
              <a:gdLst/>
              <a:ahLst/>
              <a:cxnLst/>
              <a:rect l="l" t="t" r="r" b="b"/>
              <a:pathLst>
                <a:path w="480" h="459" extrusionOk="0">
                  <a:moveTo>
                    <a:pt x="335" y="1"/>
                  </a:moveTo>
                  <a:cubicBezTo>
                    <a:pt x="274" y="31"/>
                    <a:pt x="244" y="62"/>
                    <a:pt x="183" y="92"/>
                  </a:cubicBezTo>
                  <a:cubicBezTo>
                    <a:pt x="31" y="183"/>
                    <a:pt x="1" y="305"/>
                    <a:pt x="31" y="427"/>
                  </a:cubicBezTo>
                  <a:cubicBezTo>
                    <a:pt x="31" y="457"/>
                    <a:pt x="61" y="457"/>
                    <a:pt x="61" y="457"/>
                  </a:cubicBezTo>
                  <a:cubicBezTo>
                    <a:pt x="74" y="458"/>
                    <a:pt x="87" y="459"/>
                    <a:pt x="99" y="459"/>
                  </a:cubicBezTo>
                  <a:cubicBezTo>
                    <a:pt x="349" y="459"/>
                    <a:pt x="480" y="175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"/>
            <p:cNvSpPr/>
            <p:nvPr/>
          </p:nvSpPr>
          <p:spPr>
            <a:xfrm>
              <a:off x="11650407" y="6866932"/>
              <a:ext cx="1635" cy="10445"/>
            </a:xfrm>
            <a:custGeom>
              <a:avLst/>
              <a:gdLst/>
              <a:ahLst/>
              <a:cxnLst/>
              <a:rect l="l" t="t" r="r" b="b"/>
              <a:pathLst>
                <a:path w="62" h="396" extrusionOk="0">
                  <a:moveTo>
                    <a:pt x="31" y="1"/>
                  </a:moveTo>
                  <a:cubicBezTo>
                    <a:pt x="1" y="153"/>
                    <a:pt x="1" y="274"/>
                    <a:pt x="62" y="396"/>
                  </a:cubicBezTo>
                  <a:cubicBezTo>
                    <a:pt x="62" y="274"/>
                    <a:pt x="62" y="153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"/>
            <p:cNvSpPr/>
            <p:nvPr/>
          </p:nvSpPr>
          <p:spPr>
            <a:xfrm>
              <a:off x="11681691" y="6749078"/>
              <a:ext cx="184431" cy="126691"/>
            </a:xfrm>
            <a:custGeom>
              <a:avLst/>
              <a:gdLst/>
              <a:ahLst/>
              <a:cxnLst/>
              <a:rect l="l" t="t" r="r" b="b"/>
              <a:pathLst>
                <a:path w="6992" h="4803" extrusionOk="0">
                  <a:moveTo>
                    <a:pt x="6961" y="0"/>
                  </a:moveTo>
                  <a:cubicBezTo>
                    <a:pt x="4773" y="1399"/>
                    <a:pt x="2432" y="2675"/>
                    <a:pt x="0" y="3800"/>
                  </a:cubicBezTo>
                  <a:cubicBezTo>
                    <a:pt x="31" y="4134"/>
                    <a:pt x="31" y="4469"/>
                    <a:pt x="61" y="4803"/>
                  </a:cubicBezTo>
                  <a:cubicBezTo>
                    <a:pt x="2462" y="3800"/>
                    <a:pt x="4803" y="2645"/>
                    <a:pt x="6991" y="1307"/>
                  </a:cubicBezTo>
                  <a:cubicBezTo>
                    <a:pt x="6991" y="882"/>
                    <a:pt x="6961" y="456"/>
                    <a:pt x="69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"/>
            <p:cNvSpPr/>
            <p:nvPr/>
          </p:nvSpPr>
          <p:spPr>
            <a:xfrm>
              <a:off x="11865305" y="6486912"/>
              <a:ext cx="315106" cy="297459"/>
            </a:xfrm>
            <a:custGeom>
              <a:avLst/>
              <a:gdLst/>
              <a:ahLst/>
              <a:cxnLst/>
              <a:rect l="l" t="t" r="r" b="b"/>
              <a:pathLst>
                <a:path w="11946" h="11277" extrusionOk="0">
                  <a:moveTo>
                    <a:pt x="11672" y="0"/>
                  </a:moveTo>
                  <a:cubicBezTo>
                    <a:pt x="8268" y="3830"/>
                    <a:pt x="4377" y="7143"/>
                    <a:pt x="0" y="9939"/>
                  </a:cubicBezTo>
                  <a:cubicBezTo>
                    <a:pt x="0" y="10395"/>
                    <a:pt x="30" y="10821"/>
                    <a:pt x="30" y="11277"/>
                  </a:cubicBezTo>
                  <a:cubicBezTo>
                    <a:pt x="4468" y="8632"/>
                    <a:pt x="8450" y="5441"/>
                    <a:pt x="11946" y="1702"/>
                  </a:cubicBezTo>
                  <a:cubicBezTo>
                    <a:pt x="11854" y="1125"/>
                    <a:pt x="11763" y="578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"/>
            <p:cNvSpPr/>
            <p:nvPr/>
          </p:nvSpPr>
          <p:spPr>
            <a:xfrm>
              <a:off x="11651225" y="6849286"/>
              <a:ext cx="32101" cy="35319"/>
            </a:xfrm>
            <a:custGeom>
              <a:avLst/>
              <a:gdLst/>
              <a:ahLst/>
              <a:cxnLst/>
              <a:rect l="l" t="t" r="r" b="b"/>
              <a:pathLst>
                <a:path w="1217" h="1339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2" y="518"/>
                    <a:pt x="61" y="609"/>
                    <a:pt x="0" y="670"/>
                  </a:cubicBezTo>
                  <a:cubicBezTo>
                    <a:pt x="31" y="822"/>
                    <a:pt x="31" y="943"/>
                    <a:pt x="31" y="1065"/>
                  </a:cubicBezTo>
                  <a:cubicBezTo>
                    <a:pt x="101" y="1229"/>
                    <a:pt x="225" y="1339"/>
                    <a:pt x="390" y="1339"/>
                  </a:cubicBezTo>
                  <a:cubicBezTo>
                    <a:pt x="439" y="1339"/>
                    <a:pt x="492" y="1329"/>
                    <a:pt x="547" y="1308"/>
                  </a:cubicBezTo>
                  <a:cubicBezTo>
                    <a:pt x="760" y="1217"/>
                    <a:pt x="1003" y="1126"/>
                    <a:pt x="1216" y="1004"/>
                  </a:cubicBezTo>
                  <a:cubicBezTo>
                    <a:pt x="1186" y="670"/>
                    <a:pt x="1186" y="33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"/>
            <p:cNvSpPr/>
            <p:nvPr/>
          </p:nvSpPr>
          <p:spPr>
            <a:xfrm>
              <a:off x="11671272" y="72726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53"/>
                    <a:pt x="91" y="366"/>
                    <a:pt x="274" y="396"/>
                  </a:cubicBezTo>
                  <a:cubicBezTo>
                    <a:pt x="274" y="274"/>
                    <a:pt x="243" y="15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"/>
            <p:cNvSpPr/>
            <p:nvPr/>
          </p:nvSpPr>
          <p:spPr>
            <a:xfrm>
              <a:off x="11706539" y="7179611"/>
              <a:ext cx="142729" cy="97043"/>
            </a:xfrm>
            <a:custGeom>
              <a:avLst/>
              <a:gdLst/>
              <a:ahLst/>
              <a:cxnLst/>
              <a:rect l="l" t="t" r="r" b="b"/>
              <a:pathLst>
                <a:path w="5411" h="3679" extrusionOk="0">
                  <a:moveTo>
                    <a:pt x="5411" y="1"/>
                  </a:moveTo>
                  <a:lnTo>
                    <a:pt x="5411" y="1"/>
                  </a:lnTo>
                  <a:cubicBezTo>
                    <a:pt x="3679" y="1095"/>
                    <a:pt x="1855" y="2007"/>
                    <a:pt x="1" y="2919"/>
                  </a:cubicBezTo>
                  <a:cubicBezTo>
                    <a:pt x="1" y="3162"/>
                    <a:pt x="1" y="3405"/>
                    <a:pt x="31" y="3679"/>
                  </a:cubicBezTo>
                  <a:cubicBezTo>
                    <a:pt x="1855" y="3132"/>
                    <a:pt x="3618" y="2372"/>
                    <a:pt x="5259" y="1429"/>
                  </a:cubicBezTo>
                  <a:cubicBezTo>
                    <a:pt x="5320" y="943"/>
                    <a:pt x="5350" y="487"/>
                    <a:pt x="541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"/>
            <p:cNvSpPr/>
            <p:nvPr/>
          </p:nvSpPr>
          <p:spPr>
            <a:xfrm>
              <a:off x="11845258" y="6803600"/>
              <a:ext cx="360000" cy="413731"/>
            </a:xfrm>
            <a:custGeom>
              <a:avLst/>
              <a:gdLst/>
              <a:ahLst/>
              <a:cxnLst/>
              <a:rect l="l" t="t" r="r" b="b"/>
              <a:pathLst>
                <a:path w="13648" h="15685" extrusionOk="0">
                  <a:moveTo>
                    <a:pt x="13617" y="0"/>
                  </a:moveTo>
                  <a:cubicBezTo>
                    <a:pt x="11034" y="3526"/>
                    <a:pt x="8511" y="7052"/>
                    <a:pt x="5411" y="10152"/>
                  </a:cubicBezTo>
                  <a:cubicBezTo>
                    <a:pt x="3800" y="11794"/>
                    <a:pt x="2037" y="13101"/>
                    <a:pt x="152" y="14256"/>
                  </a:cubicBezTo>
                  <a:cubicBezTo>
                    <a:pt x="91" y="14742"/>
                    <a:pt x="61" y="15198"/>
                    <a:pt x="0" y="15684"/>
                  </a:cubicBezTo>
                  <a:cubicBezTo>
                    <a:pt x="5623" y="12523"/>
                    <a:pt x="10243" y="7326"/>
                    <a:pt x="13648" y="1946"/>
                  </a:cubicBezTo>
                  <a:cubicBezTo>
                    <a:pt x="13648" y="1307"/>
                    <a:pt x="13648" y="639"/>
                    <a:pt x="1361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1"/>
            <p:cNvSpPr/>
            <p:nvPr/>
          </p:nvSpPr>
          <p:spPr>
            <a:xfrm>
              <a:off x="11677682" y="7256581"/>
              <a:ext cx="29675" cy="27301"/>
            </a:xfrm>
            <a:custGeom>
              <a:avLst/>
              <a:gdLst/>
              <a:ahLst/>
              <a:cxnLst/>
              <a:rect l="l" t="t" r="r" b="b"/>
              <a:pathLst>
                <a:path w="1125" h="1035" extrusionOk="0">
                  <a:moveTo>
                    <a:pt x="1064" y="1"/>
                  </a:moveTo>
                  <a:cubicBezTo>
                    <a:pt x="912" y="92"/>
                    <a:pt x="730" y="183"/>
                    <a:pt x="548" y="274"/>
                  </a:cubicBezTo>
                  <a:cubicBezTo>
                    <a:pt x="608" y="426"/>
                    <a:pt x="517" y="639"/>
                    <a:pt x="304" y="639"/>
                  </a:cubicBezTo>
                  <a:cubicBezTo>
                    <a:pt x="213" y="639"/>
                    <a:pt x="92" y="609"/>
                    <a:pt x="0" y="609"/>
                  </a:cubicBezTo>
                  <a:cubicBezTo>
                    <a:pt x="0" y="761"/>
                    <a:pt x="31" y="882"/>
                    <a:pt x="31" y="1004"/>
                  </a:cubicBezTo>
                  <a:cubicBezTo>
                    <a:pt x="61" y="1034"/>
                    <a:pt x="92" y="1034"/>
                    <a:pt x="152" y="1034"/>
                  </a:cubicBezTo>
                  <a:cubicBezTo>
                    <a:pt x="456" y="943"/>
                    <a:pt x="791" y="852"/>
                    <a:pt x="1125" y="761"/>
                  </a:cubicBezTo>
                  <a:cubicBezTo>
                    <a:pt x="1095" y="487"/>
                    <a:pt x="1095" y="244"/>
                    <a:pt x="106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"/>
            <p:cNvSpPr/>
            <p:nvPr/>
          </p:nvSpPr>
          <p:spPr>
            <a:xfrm>
              <a:off x="11674464" y="72702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31"/>
                    <a:pt x="92" y="31"/>
                    <a:pt x="62" y="31"/>
                  </a:cubicBezTo>
                  <a:cubicBezTo>
                    <a:pt x="31" y="61"/>
                    <a:pt x="31" y="92"/>
                    <a:pt x="1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"/>
            <p:cNvSpPr/>
            <p:nvPr/>
          </p:nvSpPr>
          <p:spPr>
            <a:xfrm>
              <a:off x="11677682" y="7263808"/>
              <a:ext cx="16064" cy="9654"/>
            </a:xfrm>
            <a:custGeom>
              <a:avLst/>
              <a:gdLst/>
              <a:ahLst/>
              <a:cxnLst/>
              <a:rect l="l" t="t" r="r" b="b"/>
              <a:pathLst>
                <a:path w="609" h="366" extrusionOk="0">
                  <a:moveTo>
                    <a:pt x="548" y="0"/>
                  </a:moveTo>
                  <a:lnTo>
                    <a:pt x="548" y="0"/>
                  </a:lnTo>
                  <a:cubicBezTo>
                    <a:pt x="365" y="92"/>
                    <a:pt x="183" y="183"/>
                    <a:pt x="0" y="244"/>
                  </a:cubicBezTo>
                  <a:cubicBezTo>
                    <a:pt x="0" y="274"/>
                    <a:pt x="0" y="304"/>
                    <a:pt x="0" y="335"/>
                  </a:cubicBezTo>
                  <a:cubicBezTo>
                    <a:pt x="92" y="335"/>
                    <a:pt x="183" y="365"/>
                    <a:pt x="304" y="365"/>
                  </a:cubicBezTo>
                  <a:cubicBezTo>
                    <a:pt x="517" y="365"/>
                    <a:pt x="608" y="152"/>
                    <a:pt x="54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"/>
            <p:cNvSpPr/>
            <p:nvPr/>
          </p:nvSpPr>
          <p:spPr>
            <a:xfrm>
              <a:off x="11720967" y="7497909"/>
              <a:ext cx="72987" cy="40120"/>
            </a:xfrm>
            <a:custGeom>
              <a:avLst/>
              <a:gdLst/>
              <a:ahLst/>
              <a:cxnLst/>
              <a:rect l="l" t="t" r="r" b="b"/>
              <a:pathLst>
                <a:path w="2767" h="1521" extrusionOk="0">
                  <a:moveTo>
                    <a:pt x="2767" y="1"/>
                  </a:moveTo>
                  <a:cubicBezTo>
                    <a:pt x="1794" y="183"/>
                    <a:pt x="821" y="275"/>
                    <a:pt x="1" y="761"/>
                  </a:cubicBezTo>
                  <a:cubicBezTo>
                    <a:pt x="31" y="1004"/>
                    <a:pt x="31" y="1247"/>
                    <a:pt x="62" y="1521"/>
                  </a:cubicBezTo>
                  <a:cubicBezTo>
                    <a:pt x="913" y="1460"/>
                    <a:pt x="1703" y="1338"/>
                    <a:pt x="2493" y="1186"/>
                  </a:cubicBezTo>
                  <a:cubicBezTo>
                    <a:pt x="2584" y="791"/>
                    <a:pt x="2676" y="396"/>
                    <a:pt x="276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"/>
            <p:cNvSpPr/>
            <p:nvPr/>
          </p:nvSpPr>
          <p:spPr>
            <a:xfrm>
              <a:off x="11786726" y="7208495"/>
              <a:ext cx="388883" cy="320724"/>
            </a:xfrm>
            <a:custGeom>
              <a:avLst/>
              <a:gdLst/>
              <a:ahLst/>
              <a:cxnLst/>
              <a:rect l="l" t="t" r="r" b="b"/>
              <a:pathLst>
                <a:path w="14743" h="12159" extrusionOk="0">
                  <a:moveTo>
                    <a:pt x="14742" y="0"/>
                  </a:moveTo>
                  <a:lnTo>
                    <a:pt x="14742" y="0"/>
                  </a:lnTo>
                  <a:cubicBezTo>
                    <a:pt x="13557" y="1277"/>
                    <a:pt x="12341" y="2523"/>
                    <a:pt x="11186" y="3800"/>
                  </a:cubicBezTo>
                  <a:cubicBezTo>
                    <a:pt x="8450" y="6778"/>
                    <a:pt x="5380" y="9453"/>
                    <a:pt x="1459" y="10699"/>
                  </a:cubicBezTo>
                  <a:cubicBezTo>
                    <a:pt x="1064" y="10851"/>
                    <a:pt x="669" y="10912"/>
                    <a:pt x="274" y="10973"/>
                  </a:cubicBezTo>
                  <a:cubicBezTo>
                    <a:pt x="183" y="11368"/>
                    <a:pt x="91" y="11763"/>
                    <a:pt x="0" y="12158"/>
                  </a:cubicBezTo>
                  <a:cubicBezTo>
                    <a:pt x="3526" y="11459"/>
                    <a:pt x="6505" y="9879"/>
                    <a:pt x="9453" y="7417"/>
                  </a:cubicBezTo>
                  <a:cubicBezTo>
                    <a:pt x="10973" y="6170"/>
                    <a:pt x="12462" y="4833"/>
                    <a:pt x="13921" y="3435"/>
                  </a:cubicBezTo>
                  <a:cubicBezTo>
                    <a:pt x="14225" y="2401"/>
                    <a:pt x="14499" y="1246"/>
                    <a:pt x="1474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"/>
            <p:cNvSpPr/>
            <p:nvPr/>
          </p:nvSpPr>
          <p:spPr>
            <a:xfrm>
              <a:off x="11704930" y="7517955"/>
              <a:ext cx="17673" cy="20891"/>
            </a:xfrm>
            <a:custGeom>
              <a:avLst/>
              <a:gdLst/>
              <a:ahLst/>
              <a:cxnLst/>
              <a:rect l="l" t="t" r="r" b="b"/>
              <a:pathLst>
                <a:path w="670" h="792" extrusionOk="0">
                  <a:moveTo>
                    <a:pt x="609" y="1"/>
                  </a:moveTo>
                  <a:cubicBezTo>
                    <a:pt x="457" y="92"/>
                    <a:pt x="305" y="214"/>
                    <a:pt x="183" y="335"/>
                  </a:cubicBezTo>
                  <a:cubicBezTo>
                    <a:pt x="1" y="487"/>
                    <a:pt x="122" y="791"/>
                    <a:pt x="366" y="791"/>
                  </a:cubicBezTo>
                  <a:cubicBezTo>
                    <a:pt x="457" y="761"/>
                    <a:pt x="548" y="761"/>
                    <a:pt x="670" y="761"/>
                  </a:cubicBezTo>
                  <a:cubicBezTo>
                    <a:pt x="639" y="518"/>
                    <a:pt x="639" y="244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"/>
            <p:cNvSpPr/>
            <p:nvPr/>
          </p:nvSpPr>
          <p:spPr>
            <a:xfrm>
              <a:off x="12508309" y="7907630"/>
              <a:ext cx="232518" cy="337553"/>
            </a:xfrm>
            <a:custGeom>
              <a:avLst/>
              <a:gdLst/>
              <a:ahLst/>
              <a:cxnLst/>
              <a:rect l="l" t="t" r="r" b="b"/>
              <a:pathLst>
                <a:path w="8815" h="12797" extrusionOk="0">
                  <a:moveTo>
                    <a:pt x="8815" y="0"/>
                  </a:moveTo>
                  <a:cubicBezTo>
                    <a:pt x="5836" y="699"/>
                    <a:pt x="2858" y="1368"/>
                    <a:pt x="0" y="2189"/>
                  </a:cubicBezTo>
                  <a:lnTo>
                    <a:pt x="1155" y="12797"/>
                  </a:lnTo>
                  <a:lnTo>
                    <a:pt x="6839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"/>
            <p:cNvSpPr/>
            <p:nvPr/>
          </p:nvSpPr>
          <p:spPr>
            <a:xfrm>
              <a:off x="12493881" y="7753691"/>
              <a:ext cx="270211" cy="211679"/>
            </a:xfrm>
            <a:custGeom>
              <a:avLst/>
              <a:gdLst/>
              <a:ahLst/>
              <a:cxnLst/>
              <a:rect l="l" t="t" r="r" b="b"/>
              <a:pathLst>
                <a:path w="10244" h="8025" extrusionOk="0">
                  <a:moveTo>
                    <a:pt x="10244" y="0"/>
                  </a:moveTo>
                  <a:lnTo>
                    <a:pt x="0" y="3009"/>
                  </a:lnTo>
                  <a:lnTo>
                    <a:pt x="547" y="8025"/>
                  </a:lnTo>
                  <a:cubicBezTo>
                    <a:pt x="3405" y="7204"/>
                    <a:pt x="6383" y="6535"/>
                    <a:pt x="9362" y="5836"/>
                  </a:cubicBezTo>
                  <a:lnTo>
                    <a:pt x="10244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"/>
            <p:cNvSpPr/>
            <p:nvPr/>
          </p:nvSpPr>
          <p:spPr>
            <a:xfrm>
              <a:off x="12340733" y="6323345"/>
              <a:ext cx="183640" cy="307905"/>
            </a:xfrm>
            <a:custGeom>
              <a:avLst/>
              <a:gdLst/>
              <a:ahLst/>
              <a:cxnLst/>
              <a:rect l="l" t="t" r="r" b="b"/>
              <a:pathLst>
                <a:path w="6962" h="11673" extrusionOk="0">
                  <a:moveTo>
                    <a:pt x="6505" y="0"/>
                  </a:moveTo>
                  <a:cubicBezTo>
                    <a:pt x="4043" y="213"/>
                    <a:pt x="1885" y="639"/>
                    <a:pt x="1" y="1277"/>
                  </a:cubicBezTo>
                  <a:cubicBezTo>
                    <a:pt x="1764" y="5016"/>
                    <a:pt x="4013" y="8511"/>
                    <a:pt x="6961" y="11672"/>
                  </a:cubicBezTo>
                  <a:cubicBezTo>
                    <a:pt x="6749" y="7782"/>
                    <a:pt x="6566" y="3891"/>
                    <a:pt x="6505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"/>
            <p:cNvSpPr/>
            <p:nvPr/>
          </p:nvSpPr>
          <p:spPr>
            <a:xfrm>
              <a:off x="12022436" y="6477284"/>
              <a:ext cx="533195" cy="721609"/>
            </a:xfrm>
            <a:custGeom>
              <a:avLst/>
              <a:gdLst/>
              <a:ahLst/>
              <a:cxnLst/>
              <a:rect l="l" t="t" r="r" b="b"/>
              <a:pathLst>
                <a:path w="20214" h="27357" extrusionOk="0">
                  <a:moveTo>
                    <a:pt x="4651" y="0"/>
                  </a:moveTo>
                  <a:cubicBezTo>
                    <a:pt x="2007" y="2888"/>
                    <a:pt x="548" y="6809"/>
                    <a:pt x="1" y="11581"/>
                  </a:cubicBezTo>
                  <a:cubicBezTo>
                    <a:pt x="5806" y="18116"/>
                    <a:pt x="11429" y="25533"/>
                    <a:pt x="20214" y="27356"/>
                  </a:cubicBezTo>
                  <a:cubicBezTo>
                    <a:pt x="20214" y="27326"/>
                    <a:pt x="20214" y="27296"/>
                    <a:pt x="20214" y="27265"/>
                  </a:cubicBezTo>
                  <a:cubicBezTo>
                    <a:pt x="20153" y="27174"/>
                    <a:pt x="20153" y="27052"/>
                    <a:pt x="20183" y="26931"/>
                  </a:cubicBezTo>
                  <a:cubicBezTo>
                    <a:pt x="19971" y="23223"/>
                    <a:pt x="19758" y="19514"/>
                    <a:pt x="19575" y="15806"/>
                  </a:cubicBezTo>
                  <a:cubicBezTo>
                    <a:pt x="16171" y="14925"/>
                    <a:pt x="12736" y="10548"/>
                    <a:pt x="10609" y="8116"/>
                  </a:cubicBezTo>
                  <a:cubicBezTo>
                    <a:pt x="8390" y="5563"/>
                    <a:pt x="6384" y="2858"/>
                    <a:pt x="465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"/>
            <p:cNvSpPr/>
            <p:nvPr/>
          </p:nvSpPr>
          <p:spPr>
            <a:xfrm>
              <a:off x="12541967" y="6320575"/>
              <a:ext cx="101870" cy="289810"/>
            </a:xfrm>
            <a:custGeom>
              <a:avLst/>
              <a:gdLst/>
              <a:ahLst/>
              <a:cxnLst/>
              <a:rect l="l" t="t" r="r" b="b"/>
              <a:pathLst>
                <a:path w="3862" h="10987" extrusionOk="0">
                  <a:moveTo>
                    <a:pt x="1048" y="1"/>
                  </a:moveTo>
                  <a:cubicBezTo>
                    <a:pt x="703" y="1"/>
                    <a:pt x="345" y="14"/>
                    <a:pt x="1" y="14"/>
                  </a:cubicBezTo>
                  <a:cubicBezTo>
                    <a:pt x="31" y="3692"/>
                    <a:pt x="183" y="7340"/>
                    <a:pt x="335" y="10987"/>
                  </a:cubicBezTo>
                  <a:cubicBezTo>
                    <a:pt x="1582" y="10106"/>
                    <a:pt x="2889" y="8373"/>
                    <a:pt x="3861" y="6944"/>
                  </a:cubicBezTo>
                  <a:cubicBezTo>
                    <a:pt x="3071" y="4209"/>
                    <a:pt x="2281" y="1899"/>
                    <a:pt x="1551" y="14"/>
                  </a:cubicBezTo>
                  <a:cubicBezTo>
                    <a:pt x="1389" y="4"/>
                    <a:pt x="1220" y="1"/>
                    <a:pt x="1048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"/>
            <p:cNvSpPr/>
            <p:nvPr/>
          </p:nvSpPr>
          <p:spPr>
            <a:xfrm>
              <a:off x="12011225" y="6819638"/>
              <a:ext cx="565243" cy="701562"/>
            </a:xfrm>
            <a:custGeom>
              <a:avLst/>
              <a:gdLst/>
              <a:ahLst/>
              <a:cxnLst/>
              <a:rect l="l" t="t" r="r" b="b"/>
              <a:pathLst>
                <a:path w="21429" h="26597" extrusionOk="0">
                  <a:moveTo>
                    <a:pt x="304" y="0"/>
                  </a:moveTo>
                  <a:lnTo>
                    <a:pt x="304" y="0"/>
                  </a:lnTo>
                  <a:cubicBezTo>
                    <a:pt x="0" y="3617"/>
                    <a:pt x="152" y="7690"/>
                    <a:pt x="638" y="12189"/>
                  </a:cubicBezTo>
                  <a:cubicBezTo>
                    <a:pt x="6170" y="18846"/>
                    <a:pt x="12888" y="25715"/>
                    <a:pt x="21429" y="26596"/>
                  </a:cubicBezTo>
                  <a:cubicBezTo>
                    <a:pt x="21186" y="22706"/>
                    <a:pt x="20943" y="18815"/>
                    <a:pt x="20669" y="14925"/>
                  </a:cubicBezTo>
                  <a:cubicBezTo>
                    <a:pt x="20648" y="14946"/>
                    <a:pt x="20611" y="14967"/>
                    <a:pt x="20570" y="14967"/>
                  </a:cubicBezTo>
                  <a:cubicBezTo>
                    <a:pt x="20553" y="14967"/>
                    <a:pt x="20535" y="14964"/>
                    <a:pt x="20517" y="14955"/>
                  </a:cubicBezTo>
                  <a:cubicBezTo>
                    <a:pt x="12219" y="13374"/>
                    <a:pt x="5806" y="6566"/>
                    <a:pt x="30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"/>
            <p:cNvSpPr/>
            <p:nvPr/>
          </p:nvSpPr>
          <p:spPr>
            <a:xfrm>
              <a:off x="12161155" y="6365021"/>
              <a:ext cx="376829" cy="513966"/>
            </a:xfrm>
            <a:custGeom>
              <a:avLst/>
              <a:gdLst/>
              <a:ahLst/>
              <a:cxnLst/>
              <a:rect l="l" t="t" r="r" b="b"/>
              <a:pathLst>
                <a:path w="14286" h="19485" extrusionOk="0">
                  <a:moveTo>
                    <a:pt x="5897" y="1"/>
                  </a:moveTo>
                  <a:cubicBezTo>
                    <a:pt x="3526" y="882"/>
                    <a:pt x="1581" y="2098"/>
                    <a:pt x="0" y="3618"/>
                  </a:cubicBezTo>
                  <a:cubicBezTo>
                    <a:pt x="1733" y="6536"/>
                    <a:pt x="3648" y="9302"/>
                    <a:pt x="5897" y="11825"/>
                  </a:cubicBezTo>
                  <a:cubicBezTo>
                    <a:pt x="7994" y="14196"/>
                    <a:pt x="11125" y="18269"/>
                    <a:pt x="14286" y="19485"/>
                  </a:cubicBezTo>
                  <a:cubicBezTo>
                    <a:pt x="14256" y="18998"/>
                    <a:pt x="14225" y="18542"/>
                    <a:pt x="14195" y="18056"/>
                  </a:cubicBezTo>
                  <a:cubicBezTo>
                    <a:pt x="14104" y="15716"/>
                    <a:pt x="13952" y="13345"/>
                    <a:pt x="13830" y="10943"/>
                  </a:cubicBezTo>
                  <a:cubicBezTo>
                    <a:pt x="10487" y="7813"/>
                    <a:pt x="7873" y="4074"/>
                    <a:pt x="5897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"/>
            <p:cNvSpPr/>
            <p:nvPr/>
          </p:nvSpPr>
          <p:spPr>
            <a:xfrm>
              <a:off x="12582061" y="7116279"/>
              <a:ext cx="159584" cy="404921"/>
            </a:xfrm>
            <a:custGeom>
              <a:avLst/>
              <a:gdLst/>
              <a:ahLst/>
              <a:cxnLst/>
              <a:rect l="l" t="t" r="r" b="b"/>
              <a:pathLst>
                <a:path w="6050" h="15351" extrusionOk="0">
                  <a:moveTo>
                    <a:pt x="5958" y="1"/>
                  </a:moveTo>
                  <a:lnTo>
                    <a:pt x="5958" y="1"/>
                  </a:lnTo>
                  <a:cubicBezTo>
                    <a:pt x="4043" y="1125"/>
                    <a:pt x="2068" y="2128"/>
                    <a:pt x="1" y="3010"/>
                  </a:cubicBezTo>
                  <a:cubicBezTo>
                    <a:pt x="244" y="7113"/>
                    <a:pt x="517" y="11247"/>
                    <a:pt x="761" y="15350"/>
                  </a:cubicBezTo>
                  <a:cubicBezTo>
                    <a:pt x="2372" y="14560"/>
                    <a:pt x="3922" y="13770"/>
                    <a:pt x="5381" y="12858"/>
                  </a:cubicBezTo>
                  <a:cubicBezTo>
                    <a:pt x="5898" y="8359"/>
                    <a:pt x="6050" y="4074"/>
                    <a:pt x="5958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"/>
            <p:cNvSpPr/>
            <p:nvPr/>
          </p:nvSpPr>
          <p:spPr>
            <a:xfrm>
              <a:off x="12602925" y="7487489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1"/>
                  </a:moveTo>
                  <a:lnTo>
                    <a:pt x="4468" y="1"/>
                  </a:lnTo>
                  <a:cubicBezTo>
                    <a:pt x="3040" y="791"/>
                    <a:pt x="1550" y="1460"/>
                    <a:pt x="0" y="1916"/>
                  </a:cubicBezTo>
                  <a:cubicBezTo>
                    <a:pt x="152" y="4530"/>
                    <a:pt x="304" y="7144"/>
                    <a:pt x="456" y="9758"/>
                  </a:cubicBezTo>
                  <a:cubicBezTo>
                    <a:pt x="1155" y="9332"/>
                    <a:pt x="1976" y="9241"/>
                    <a:pt x="2796" y="9119"/>
                  </a:cubicBezTo>
                  <a:cubicBezTo>
                    <a:pt x="3526" y="6019"/>
                    <a:pt x="4103" y="2949"/>
                    <a:pt x="4468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"/>
            <p:cNvSpPr/>
            <p:nvPr/>
          </p:nvSpPr>
          <p:spPr>
            <a:xfrm>
              <a:off x="12551595" y="6537425"/>
              <a:ext cx="153965" cy="342354"/>
            </a:xfrm>
            <a:custGeom>
              <a:avLst/>
              <a:gdLst/>
              <a:ahLst/>
              <a:cxnLst/>
              <a:rect l="l" t="t" r="r" b="b"/>
              <a:pathLst>
                <a:path w="5837" h="12979" extrusionOk="0">
                  <a:moveTo>
                    <a:pt x="3861" y="0"/>
                  </a:moveTo>
                  <a:cubicBezTo>
                    <a:pt x="2706" y="1550"/>
                    <a:pt x="1399" y="3040"/>
                    <a:pt x="1" y="3556"/>
                  </a:cubicBezTo>
                  <a:cubicBezTo>
                    <a:pt x="183" y="6717"/>
                    <a:pt x="335" y="9848"/>
                    <a:pt x="517" y="12979"/>
                  </a:cubicBezTo>
                  <a:cubicBezTo>
                    <a:pt x="2493" y="11854"/>
                    <a:pt x="4256" y="10547"/>
                    <a:pt x="5837" y="9088"/>
                  </a:cubicBezTo>
                  <a:cubicBezTo>
                    <a:pt x="5290" y="5745"/>
                    <a:pt x="4590" y="2705"/>
                    <a:pt x="386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"/>
            <p:cNvSpPr/>
            <p:nvPr/>
          </p:nvSpPr>
          <p:spPr>
            <a:xfrm>
              <a:off x="12566023" y="6812410"/>
              <a:ext cx="171612" cy="360026"/>
            </a:xfrm>
            <a:custGeom>
              <a:avLst/>
              <a:gdLst/>
              <a:ahLst/>
              <a:cxnLst/>
              <a:rect l="l" t="t" r="r" b="b"/>
              <a:pathLst>
                <a:path w="6506" h="13649" extrusionOk="0">
                  <a:moveTo>
                    <a:pt x="5502" y="1"/>
                  </a:moveTo>
                  <a:cubicBezTo>
                    <a:pt x="3831" y="1369"/>
                    <a:pt x="2007" y="2493"/>
                    <a:pt x="1" y="3283"/>
                  </a:cubicBezTo>
                  <a:cubicBezTo>
                    <a:pt x="1" y="3496"/>
                    <a:pt x="31" y="3739"/>
                    <a:pt x="31" y="3983"/>
                  </a:cubicBezTo>
                  <a:cubicBezTo>
                    <a:pt x="183" y="7204"/>
                    <a:pt x="366" y="10426"/>
                    <a:pt x="578" y="13648"/>
                  </a:cubicBezTo>
                  <a:cubicBezTo>
                    <a:pt x="2645" y="12676"/>
                    <a:pt x="4621" y="11612"/>
                    <a:pt x="6506" y="10396"/>
                  </a:cubicBezTo>
                  <a:cubicBezTo>
                    <a:pt x="6354" y="6718"/>
                    <a:pt x="6019" y="3223"/>
                    <a:pt x="5502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"/>
            <p:cNvSpPr/>
            <p:nvPr/>
          </p:nvSpPr>
          <p:spPr>
            <a:xfrm>
              <a:off x="12615745" y="7753691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0"/>
                  </a:moveTo>
                  <a:cubicBezTo>
                    <a:pt x="1399" y="152"/>
                    <a:pt x="730" y="243"/>
                    <a:pt x="0" y="304"/>
                  </a:cubicBezTo>
                  <a:cubicBezTo>
                    <a:pt x="61" y="1672"/>
                    <a:pt x="122" y="3070"/>
                    <a:pt x="183" y="4468"/>
                  </a:cubicBezTo>
                  <a:lnTo>
                    <a:pt x="851" y="4468"/>
                  </a:lnTo>
                  <a:cubicBezTo>
                    <a:pt x="1307" y="2979"/>
                    <a:pt x="1703" y="1490"/>
                    <a:pt x="209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"/>
            <p:cNvSpPr/>
            <p:nvPr/>
          </p:nvSpPr>
          <p:spPr>
            <a:xfrm>
              <a:off x="12202831" y="7653457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1"/>
                  </a:moveTo>
                  <a:lnTo>
                    <a:pt x="1" y="1"/>
                  </a:lnTo>
                  <a:cubicBezTo>
                    <a:pt x="6141" y="7326"/>
                    <a:pt x="14560" y="8207"/>
                    <a:pt x="14986" y="8238"/>
                  </a:cubicBezTo>
                  <a:cubicBezTo>
                    <a:pt x="14925" y="7052"/>
                    <a:pt x="14864" y="5867"/>
                    <a:pt x="14803" y="4682"/>
                  </a:cubicBezTo>
                  <a:cubicBezTo>
                    <a:pt x="14773" y="4682"/>
                    <a:pt x="14743" y="4712"/>
                    <a:pt x="14712" y="4742"/>
                  </a:cubicBezTo>
                  <a:cubicBezTo>
                    <a:pt x="13841" y="5017"/>
                    <a:pt x="12938" y="5140"/>
                    <a:pt x="12022" y="5140"/>
                  </a:cubicBezTo>
                  <a:cubicBezTo>
                    <a:pt x="7756" y="5140"/>
                    <a:pt x="3178" y="2477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"/>
            <p:cNvSpPr/>
            <p:nvPr/>
          </p:nvSpPr>
          <p:spPr>
            <a:xfrm>
              <a:off x="12032855" y="7187630"/>
              <a:ext cx="559651" cy="582811"/>
            </a:xfrm>
            <a:custGeom>
              <a:avLst/>
              <a:gdLst/>
              <a:ahLst/>
              <a:cxnLst/>
              <a:rect l="l" t="t" r="r" b="b"/>
              <a:pathLst>
                <a:path w="21217" h="22095" extrusionOk="0">
                  <a:moveTo>
                    <a:pt x="1" y="1"/>
                  </a:moveTo>
                  <a:cubicBezTo>
                    <a:pt x="153" y="1095"/>
                    <a:pt x="274" y="2189"/>
                    <a:pt x="457" y="3344"/>
                  </a:cubicBezTo>
                  <a:cubicBezTo>
                    <a:pt x="1156" y="8390"/>
                    <a:pt x="2767" y="12311"/>
                    <a:pt x="4742" y="15351"/>
                  </a:cubicBezTo>
                  <a:cubicBezTo>
                    <a:pt x="8870" y="19217"/>
                    <a:pt x="13603" y="22095"/>
                    <a:pt x="18556" y="22095"/>
                  </a:cubicBezTo>
                  <a:cubicBezTo>
                    <a:pt x="19367" y="22095"/>
                    <a:pt x="20183" y="22018"/>
                    <a:pt x="21004" y="21855"/>
                  </a:cubicBezTo>
                  <a:cubicBezTo>
                    <a:pt x="21031" y="21846"/>
                    <a:pt x="21055" y="21843"/>
                    <a:pt x="21077" y="21843"/>
                  </a:cubicBezTo>
                  <a:cubicBezTo>
                    <a:pt x="21131" y="21843"/>
                    <a:pt x="21174" y="21864"/>
                    <a:pt x="21217" y="21886"/>
                  </a:cubicBezTo>
                  <a:cubicBezTo>
                    <a:pt x="21035" y="19089"/>
                    <a:pt x="20852" y="16293"/>
                    <a:pt x="20670" y="13496"/>
                  </a:cubicBezTo>
                  <a:cubicBezTo>
                    <a:pt x="20518" y="13466"/>
                    <a:pt x="20427" y="13284"/>
                    <a:pt x="20548" y="13162"/>
                  </a:cubicBezTo>
                  <a:cubicBezTo>
                    <a:pt x="12493" y="13132"/>
                    <a:pt x="5472" y="6445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1"/>
            <p:cNvSpPr/>
            <p:nvPr/>
          </p:nvSpPr>
          <p:spPr>
            <a:xfrm>
              <a:off x="12653412" y="6381877"/>
              <a:ext cx="242172" cy="395293"/>
            </a:xfrm>
            <a:custGeom>
              <a:avLst/>
              <a:gdLst/>
              <a:ahLst/>
              <a:cxnLst/>
              <a:rect l="l" t="t" r="r" b="b"/>
              <a:pathLst>
                <a:path w="9181" h="14986" extrusionOk="0">
                  <a:moveTo>
                    <a:pt x="3922" y="0"/>
                  </a:moveTo>
                  <a:cubicBezTo>
                    <a:pt x="3375" y="882"/>
                    <a:pt x="2828" y="1763"/>
                    <a:pt x="2220" y="2614"/>
                  </a:cubicBezTo>
                  <a:cubicBezTo>
                    <a:pt x="1612" y="3465"/>
                    <a:pt x="852" y="4681"/>
                    <a:pt x="1" y="5897"/>
                  </a:cubicBezTo>
                  <a:cubicBezTo>
                    <a:pt x="730" y="8602"/>
                    <a:pt x="1430" y="11642"/>
                    <a:pt x="1977" y="14985"/>
                  </a:cubicBezTo>
                  <a:cubicBezTo>
                    <a:pt x="4804" y="12432"/>
                    <a:pt x="7083" y="9393"/>
                    <a:pt x="9180" y="6110"/>
                  </a:cubicBezTo>
                  <a:cubicBezTo>
                    <a:pt x="7752" y="3587"/>
                    <a:pt x="6019" y="1459"/>
                    <a:pt x="3922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"/>
            <p:cNvSpPr/>
            <p:nvPr/>
          </p:nvSpPr>
          <p:spPr>
            <a:xfrm>
              <a:off x="12582878" y="6320945"/>
              <a:ext cx="151539" cy="182822"/>
            </a:xfrm>
            <a:custGeom>
              <a:avLst/>
              <a:gdLst/>
              <a:ahLst/>
              <a:cxnLst/>
              <a:rect l="l" t="t" r="r" b="b"/>
              <a:pathLst>
                <a:path w="5745" h="6931" extrusionOk="0">
                  <a:moveTo>
                    <a:pt x="0" y="0"/>
                  </a:moveTo>
                  <a:lnTo>
                    <a:pt x="0" y="0"/>
                  </a:lnTo>
                  <a:cubicBezTo>
                    <a:pt x="730" y="1885"/>
                    <a:pt x="1520" y="4195"/>
                    <a:pt x="2310" y="6930"/>
                  </a:cubicBezTo>
                  <a:cubicBezTo>
                    <a:pt x="2675" y="6414"/>
                    <a:pt x="3009" y="5927"/>
                    <a:pt x="3253" y="5563"/>
                  </a:cubicBezTo>
                  <a:cubicBezTo>
                    <a:pt x="4134" y="4316"/>
                    <a:pt x="4955" y="3040"/>
                    <a:pt x="5745" y="1733"/>
                  </a:cubicBezTo>
                  <a:cubicBezTo>
                    <a:pt x="4043" y="730"/>
                    <a:pt x="2158" y="122"/>
                    <a:pt x="0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"/>
            <p:cNvSpPr/>
            <p:nvPr/>
          </p:nvSpPr>
          <p:spPr>
            <a:xfrm>
              <a:off x="12676677" y="7177211"/>
              <a:ext cx="352008" cy="550050"/>
            </a:xfrm>
            <a:custGeom>
              <a:avLst/>
              <a:gdLst/>
              <a:ahLst/>
              <a:cxnLst/>
              <a:rect l="l" t="t" r="r" b="b"/>
              <a:pathLst>
                <a:path w="13345" h="20853" extrusionOk="0">
                  <a:moveTo>
                    <a:pt x="13344" y="1"/>
                  </a:moveTo>
                  <a:cubicBezTo>
                    <a:pt x="10426" y="4590"/>
                    <a:pt x="6475" y="9059"/>
                    <a:pt x="1672" y="11764"/>
                  </a:cubicBezTo>
                  <a:cubicBezTo>
                    <a:pt x="1307" y="14712"/>
                    <a:pt x="730" y="17752"/>
                    <a:pt x="0" y="20852"/>
                  </a:cubicBezTo>
                  <a:cubicBezTo>
                    <a:pt x="365" y="20791"/>
                    <a:pt x="700" y="20730"/>
                    <a:pt x="1034" y="20639"/>
                  </a:cubicBezTo>
                  <a:cubicBezTo>
                    <a:pt x="4377" y="19545"/>
                    <a:pt x="6991" y="17265"/>
                    <a:pt x="9332" y="14712"/>
                  </a:cubicBezTo>
                  <a:cubicBezTo>
                    <a:pt x="10335" y="13618"/>
                    <a:pt x="11368" y="12554"/>
                    <a:pt x="12402" y="11460"/>
                  </a:cubicBezTo>
                  <a:cubicBezTo>
                    <a:pt x="13010" y="8238"/>
                    <a:pt x="13344" y="4256"/>
                    <a:pt x="13344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"/>
            <p:cNvSpPr/>
            <p:nvPr/>
          </p:nvSpPr>
          <p:spPr>
            <a:xfrm>
              <a:off x="12711152" y="6572691"/>
              <a:ext cx="290258" cy="513939"/>
            </a:xfrm>
            <a:custGeom>
              <a:avLst/>
              <a:gdLst/>
              <a:ahLst/>
              <a:cxnLst/>
              <a:rect l="l" t="t" r="r" b="b"/>
              <a:pathLst>
                <a:path w="11004" h="19484" extrusionOk="0">
                  <a:moveTo>
                    <a:pt x="7569" y="0"/>
                  </a:moveTo>
                  <a:cubicBezTo>
                    <a:pt x="5532" y="3374"/>
                    <a:pt x="3010" y="6627"/>
                    <a:pt x="0" y="9089"/>
                  </a:cubicBezTo>
                  <a:cubicBezTo>
                    <a:pt x="517" y="12311"/>
                    <a:pt x="852" y="15806"/>
                    <a:pt x="1004" y="19484"/>
                  </a:cubicBezTo>
                  <a:cubicBezTo>
                    <a:pt x="4742" y="17113"/>
                    <a:pt x="8086" y="14256"/>
                    <a:pt x="11004" y="10973"/>
                  </a:cubicBezTo>
                  <a:cubicBezTo>
                    <a:pt x="10274" y="7022"/>
                    <a:pt x="9150" y="3222"/>
                    <a:pt x="7569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"/>
            <p:cNvSpPr/>
            <p:nvPr/>
          </p:nvSpPr>
          <p:spPr>
            <a:xfrm>
              <a:off x="12638192" y="7557258"/>
              <a:ext cx="347181" cy="314314"/>
            </a:xfrm>
            <a:custGeom>
              <a:avLst/>
              <a:gdLst/>
              <a:ahLst/>
              <a:cxnLst/>
              <a:rect l="l" t="t" r="r" b="b"/>
              <a:pathLst>
                <a:path w="13162" h="11916" extrusionOk="0">
                  <a:moveTo>
                    <a:pt x="13162" y="0"/>
                  </a:moveTo>
                  <a:lnTo>
                    <a:pt x="13162" y="0"/>
                  </a:lnTo>
                  <a:cubicBezTo>
                    <a:pt x="11885" y="1186"/>
                    <a:pt x="10609" y="2341"/>
                    <a:pt x="9332" y="3405"/>
                  </a:cubicBezTo>
                  <a:cubicBezTo>
                    <a:pt x="6809" y="5502"/>
                    <a:pt x="4256" y="6870"/>
                    <a:pt x="1216" y="7447"/>
                  </a:cubicBezTo>
                  <a:cubicBezTo>
                    <a:pt x="852" y="8937"/>
                    <a:pt x="456" y="10426"/>
                    <a:pt x="0" y="11915"/>
                  </a:cubicBezTo>
                  <a:cubicBezTo>
                    <a:pt x="3040" y="11763"/>
                    <a:pt x="9940" y="10335"/>
                    <a:pt x="13010" y="487"/>
                  </a:cubicBezTo>
                  <a:cubicBezTo>
                    <a:pt x="13071" y="335"/>
                    <a:pt x="13101" y="152"/>
                    <a:pt x="13162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"/>
            <p:cNvSpPr/>
            <p:nvPr/>
          </p:nvSpPr>
          <p:spPr>
            <a:xfrm>
              <a:off x="12723972" y="6900616"/>
              <a:ext cx="303895" cy="554824"/>
            </a:xfrm>
            <a:custGeom>
              <a:avLst/>
              <a:gdLst/>
              <a:ahLst/>
              <a:cxnLst/>
              <a:rect l="l" t="t" r="r" b="b"/>
              <a:pathLst>
                <a:path w="11521" h="21034" extrusionOk="0">
                  <a:moveTo>
                    <a:pt x="10761" y="0"/>
                  </a:moveTo>
                  <a:cubicBezTo>
                    <a:pt x="7782" y="3192"/>
                    <a:pt x="4347" y="5927"/>
                    <a:pt x="578" y="8177"/>
                  </a:cubicBezTo>
                  <a:cubicBezTo>
                    <a:pt x="670" y="12250"/>
                    <a:pt x="518" y="16535"/>
                    <a:pt x="1" y="21034"/>
                  </a:cubicBezTo>
                  <a:cubicBezTo>
                    <a:pt x="1612" y="20031"/>
                    <a:pt x="3132" y="18906"/>
                    <a:pt x="4499" y="17508"/>
                  </a:cubicBezTo>
                  <a:cubicBezTo>
                    <a:pt x="7174" y="14833"/>
                    <a:pt x="9332" y="11824"/>
                    <a:pt x="11521" y="8815"/>
                  </a:cubicBezTo>
                  <a:cubicBezTo>
                    <a:pt x="11460" y="5897"/>
                    <a:pt x="11217" y="2918"/>
                    <a:pt x="10761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"/>
            <p:cNvSpPr/>
            <p:nvPr/>
          </p:nvSpPr>
          <p:spPr>
            <a:xfrm>
              <a:off x="12555604" y="7195649"/>
              <a:ext cx="46530" cy="331170"/>
            </a:xfrm>
            <a:custGeom>
              <a:avLst/>
              <a:gdLst/>
              <a:ahLst/>
              <a:cxnLst/>
              <a:rect l="l" t="t" r="r" b="b"/>
              <a:pathLst>
                <a:path w="1764" h="12555" extrusionOk="0">
                  <a:moveTo>
                    <a:pt x="1" y="31"/>
                  </a:moveTo>
                  <a:cubicBezTo>
                    <a:pt x="1" y="92"/>
                    <a:pt x="1" y="122"/>
                    <a:pt x="1" y="153"/>
                  </a:cubicBezTo>
                  <a:lnTo>
                    <a:pt x="31" y="153"/>
                  </a:lnTo>
                  <a:cubicBezTo>
                    <a:pt x="60" y="158"/>
                    <a:pt x="85" y="167"/>
                    <a:pt x="107" y="177"/>
                  </a:cubicBezTo>
                  <a:lnTo>
                    <a:pt x="107" y="177"/>
                  </a:lnTo>
                  <a:cubicBezTo>
                    <a:pt x="66" y="140"/>
                    <a:pt x="30" y="90"/>
                    <a:pt x="1" y="31"/>
                  </a:cubicBezTo>
                  <a:close/>
                  <a:moveTo>
                    <a:pt x="107" y="177"/>
                  </a:moveTo>
                  <a:cubicBezTo>
                    <a:pt x="129" y="198"/>
                    <a:pt x="153" y="215"/>
                    <a:pt x="178" y="228"/>
                  </a:cubicBezTo>
                  <a:lnTo>
                    <a:pt x="178" y="228"/>
                  </a:lnTo>
                  <a:cubicBezTo>
                    <a:pt x="159" y="208"/>
                    <a:pt x="136" y="191"/>
                    <a:pt x="107" y="177"/>
                  </a:cubicBezTo>
                  <a:close/>
                  <a:moveTo>
                    <a:pt x="1004" y="1"/>
                  </a:moveTo>
                  <a:cubicBezTo>
                    <a:pt x="821" y="62"/>
                    <a:pt x="609" y="153"/>
                    <a:pt x="426" y="244"/>
                  </a:cubicBezTo>
                  <a:cubicBezTo>
                    <a:pt x="388" y="257"/>
                    <a:pt x="351" y="263"/>
                    <a:pt x="316" y="263"/>
                  </a:cubicBezTo>
                  <a:cubicBezTo>
                    <a:pt x="267" y="263"/>
                    <a:pt x="221" y="251"/>
                    <a:pt x="178" y="228"/>
                  </a:cubicBezTo>
                  <a:lnTo>
                    <a:pt x="178" y="228"/>
                  </a:lnTo>
                  <a:cubicBezTo>
                    <a:pt x="301" y="358"/>
                    <a:pt x="222" y="598"/>
                    <a:pt x="31" y="670"/>
                  </a:cubicBezTo>
                  <a:cubicBezTo>
                    <a:pt x="305" y="4560"/>
                    <a:pt x="548" y="8451"/>
                    <a:pt x="791" y="12341"/>
                  </a:cubicBezTo>
                  <a:cubicBezTo>
                    <a:pt x="882" y="12341"/>
                    <a:pt x="973" y="12372"/>
                    <a:pt x="1065" y="12372"/>
                  </a:cubicBezTo>
                  <a:cubicBezTo>
                    <a:pt x="1217" y="12372"/>
                    <a:pt x="1277" y="12463"/>
                    <a:pt x="1308" y="12554"/>
                  </a:cubicBezTo>
                  <a:lnTo>
                    <a:pt x="1764" y="12341"/>
                  </a:lnTo>
                  <a:cubicBezTo>
                    <a:pt x="1520" y="8238"/>
                    <a:pt x="1247" y="4104"/>
                    <a:pt x="10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"/>
            <p:cNvSpPr/>
            <p:nvPr/>
          </p:nvSpPr>
          <p:spPr>
            <a:xfrm>
              <a:off x="12538775" y="6894207"/>
              <a:ext cx="42521" cy="293450"/>
            </a:xfrm>
            <a:custGeom>
              <a:avLst/>
              <a:gdLst/>
              <a:ahLst/>
              <a:cxnLst/>
              <a:rect l="l" t="t" r="r" b="b"/>
              <a:pathLst>
                <a:path w="1612" h="11125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3708"/>
                    <a:pt x="396" y="7417"/>
                    <a:pt x="608" y="11125"/>
                  </a:cubicBezTo>
                  <a:cubicBezTo>
                    <a:pt x="639" y="11064"/>
                    <a:pt x="669" y="11003"/>
                    <a:pt x="760" y="10942"/>
                  </a:cubicBezTo>
                  <a:cubicBezTo>
                    <a:pt x="1064" y="10821"/>
                    <a:pt x="1307" y="10669"/>
                    <a:pt x="1611" y="10547"/>
                  </a:cubicBezTo>
                  <a:cubicBezTo>
                    <a:pt x="1399" y="7325"/>
                    <a:pt x="1216" y="4103"/>
                    <a:pt x="1064" y="882"/>
                  </a:cubicBezTo>
                  <a:cubicBezTo>
                    <a:pt x="1064" y="638"/>
                    <a:pt x="1034" y="395"/>
                    <a:pt x="1034" y="182"/>
                  </a:cubicBezTo>
                  <a:cubicBezTo>
                    <a:pt x="912" y="213"/>
                    <a:pt x="791" y="274"/>
                    <a:pt x="669" y="304"/>
                  </a:cubicBezTo>
                  <a:cubicBezTo>
                    <a:pt x="636" y="315"/>
                    <a:pt x="605" y="320"/>
                    <a:pt x="577" y="320"/>
                  </a:cubicBezTo>
                  <a:cubicBezTo>
                    <a:pt x="446" y="320"/>
                    <a:pt x="360" y="216"/>
                    <a:pt x="335" y="91"/>
                  </a:cubicBezTo>
                  <a:cubicBezTo>
                    <a:pt x="213" y="61"/>
                    <a:pt x="92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"/>
            <p:cNvSpPr/>
            <p:nvPr/>
          </p:nvSpPr>
          <p:spPr>
            <a:xfrm>
              <a:off x="12512318" y="6321393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4" y="0"/>
                  </a:moveTo>
                  <a:cubicBezTo>
                    <a:pt x="868" y="0"/>
                    <a:pt x="831" y="4"/>
                    <a:pt x="791" y="14"/>
                  </a:cubicBezTo>
                  <a:cubicBezTo>
                    <a:pt x="517" y="14"/>
                    <a:pt x="244" y="44"/>
                    <a:pt x="0" y="74"/>
                  </a:cubicBezTo>
                  <a:cubicBezTo>
                    <a:pt x="61" y="3965"/>
                    <a:pt x="244" y="7886"/>
                    <a:pt x="487" y="11746"/>
                  </a:cubicBezTo>
                  <a:cubicBezTo>
                    <a:pt x="669" y="11959"/>
                    <a:pt x="821" y="12172"/>
                    <a:pt x="1034" y="12354"/>
                  </a:cubicBezTo>
                  <a:cubicBezTo>
                    <a:pt x="1223" y="12567"/>
                    <a:pt x="1044" y="12817"/>
                    <a:pt x="841" y="12817"/>
                  </a:cubicBezTo>
                  <a:cubicBezTo>
                    <a:pt x="783" y="12817"/>
                    <a:pt x="723" y="12797"/>
                    <a:pt x="669" y="12749"/>
                  </a:cubicBezTo>
                  <a:cubicBezTo>
                    <a:pt x="608" y="12689"/>
                    <a:pt x="578" y="12658"/>
                    <a:pt x="517" y="12597"/>
                  </a:cubicBezTo>
                  <a:lnTo>
                    <a:pt x="517" y="12597"/>
                  </a:lnTo>
                  <a:cubicBezTo>
                    <a:pt x="669" y="14999"/>
                    <a:pt x="791" y="17370"/>
                    <a:pt x="912" y="19740"/>
                  </a:cubicBezTo>
                  <a:cubicBezTo>
                    <a:pt x="912" y="20196"/>
                    <a:pt x="943" y="20652"/>
                    <a:pt x="973" y="21139"/>
                  </a:cubicBezTo>
                  <a:cubicBezTo>
                    <a:pt x="1155" y="21199"/>
                    <a:pt x="1307" y="21291"/>
                    <a:pt x="1490" y="21321"/>
                  </a:cubicBezTo>
                  <a:cubicBezTo>
                    <a:pt x="1520" y="21351"/>
                    <a:pt x="1551" y="21382"/>
                    <a:pt x="1581" y="21412"/>
                  </a:cubicBezTo>
                  <a:cubicBezTo>
                    <a:pt x="1733" y="21351"/>
                    <a:pt x="1854" y="21260"/>
                    <a:pt x="2006" y="21169"/>
                  </a:cubicBezTo>
                  <a:cubicBezTo>
                    <a:pt x="1824" y="18038"/>
                    <a:pt x="1672" y="14907"/>
                    <a:pt x="1490" y="11746"/>
                  </a:cubicBezTo>
                  <a:cubicBezTo>
                    <a:pt x="1307" y="11838"/>
                    <a:pt x="1125" y="11868"/>
                    <a:pt x="912" y="11898"/>
                  </a:cubicBezTo>
                  <a:cubicBezTo>
                    <a:pt x="891" y="11902"/>
                    <a:pt x="870" y="11904"/>
                    <a:pt x="851" y="11904"/>
                  </a:cubicBezTo>
                  <a:cubicBezTo>
                    <a:pt x="531" y="11904"/>
                    <a:pt x="417" y="11466"/>
                    <a:pt x="760" y="11351"/>
                  </a:cubicBezTo>
                  <a:cubicBezTo>
                    <a:pt x="1003" y="11260"/>
                    <a:pt x="1247" y="11108"/>
                    <a:pt x="1459" y="10956"/>
                  </a:cubicBezTo>
                  <a:cubicBezTo>
                    <a:pt x="1307" y="7309"/>
                    <a:pt x="1155" y="3661"/>
                    <a:pt x="1125" y="14"/>
                  </a:cubicBezTo>
                  <a:cubicBezTo>
                    <a:pt x="1044" y="14"/>
                    <a:pt x="976" y="0"/>
                    <a:pt x="9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"/>
            <p:cNvSpPr/>
            <p:nvPr/>
          </p:nvSpPr>
          <p:spPr>
            <a:xfrm>
              <a:off x="12578051" y="7538002"/>
              <a:ext cx="42521" cy="333570"/>
            </a:xfrm>
            <a:custGeom>
              <a:avLst/>
              <a:gdLst/>
              <a:ahLst/>
              <a:cxnLst/>
              <a:rect l="l" t="t" r="r" b="b"/>
              <a:pathLst>
                <a:path w="1612" h="12646" extrusionOk="0">
                  <a:moveTo>
                    <a:pt x="943" y="1"/>
                  </a:moveTo>
                  <a:cubicBezTo>
                    <a:pt x="669" y="62"/>
                    <a:pt x="396" y="153"/>
                    <a:pt x="92" y="213"/>
                  </a:cubicBezTo>
                  <a:cubicBezTo>
                    <a:pt x="82" y="224"/>
                    <a:pt x="72" y="227"/>
                    <a:pt x="62" y="227"/>
                  </a:cubicBezTo>
                  <a:cubicBezTo>
                    <a:pt x="41" y="227"/>
                    <a:pt x="21" y="213"/>
                    <a:pt x="1" y="213"/>
                  </a:cubicBezTo>
                  <a:lnTo>
                    <a:pt x="1" y="213"/>
                  </a:lnTo>
                  <a:cubicBezTo>
                    <a:pt x="183" y="3010"/>
                    <a:pt x="366" y="5806"/>
                    <a:pt x="548" y="8603"/>
                  </a:cubicBezTo>
                  <a:cubicBezTo>
                    <a:pt x="700" y="8694"/>
                    <a:pt x="730" y="8907"/>
                    <a:pt x="578" y="9028"/>
                  </a:cubicBezTo>
                  <a:cubicBezTo>
                    <a:pt x="639" y="10244"/>
                    <a:pt x="700" y="11429"/>
                    <a:pt x="761" y="12615"/>
                  </a:cubicBezTo>
                  <a:lnTo>
                    <a:pt x="791" y="12615"/>
                  </a:lnTo>
                  <a:cubicBezTo>
                    <a:pt x="791" y="12615"/>
                    <a:pt x="1095" y="12645"/>
                    <a:pt x="1612" y="12645"/>
                  </a:cubicBezTo>
                  <a:cubicBezTo>
                    <a:pt x="1551" y="11247"/>
                    <a:pt x="1490" y="9849"/>
                    <a:pt x="1429" y="8481"/>
                  </a:cubicBezTo>
                  <a:lnTo>
                    <a:pt x="1156" y="8481"/>
                  </a:lnTo>
                  <a:cubicBezTo>
                    <a:pt x="1146" y="8483"/>
                    <a:pt x="1137" y="8483"/>
                    <a:pt x="1128" y="8483"/>
                  </a:cubicBezTo>
                  <a:cubicBezTo>
                    <a:pt x="962" y="8483"/>
                    <a:pt x="860" y="8232"/>
                    <a:pt x="1004" y="8116"/>
                  </a:cubicBezTo>
                  <a:cubicBezTo>
                    <a:pt x="1125" y="7995"/>
                    <a:pt x="1247" y="7934"/>
                    <a:pt x="1399" y="7843"/>
                  </a:cubicBezTo>
                  <a:cubicBezTo>
                    <a:pt x="1247" y="5229"/>
                    <a:pt x="1095" y="2615"/>
                    <a:pt x="9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"/>
            <p:cNvSpPr/>
            <p:nvPr/>
          </p:nvSpPr>
          <p:spPr>
            <a:xfrm>
              <a:off x="12145117" y="6460455"/>
              <a:ext cx="393684" cy="433778"/>
            </a:xfrm>
            <a:custGeom>
              <a:avLst/>
              <a:gdLst/>
              <a:ahLst/>
              <a:cxnLst/>
              <a:rect l="l" t="t" r="r" b="b"/>
              <a:pathLst>
                <a:path w="14925" h="16445" extrusionOk="0">
                  <a:moveTo>
                    <a:pt x="608" y="0"/>
                  </a:moveTo>
                  <a:cubicBezTo>
                    <a:pt x="395" y="213"/>
                    <a:pt x="213" y="426"/>
                    <a:pt x="0" y="638"/>
                  </a:cubicBezTo>
                  <a:cubicBezTo>
                    <a:pt x="1733" y="3496"/>
                    <a:pt x="3739" y="6201"/>
                    <a:pt x="5958" y="8754"/>
                  </a:cubicBezTo>
                  <a:cubicBezTo>
                    <a:pt x="8085" y="11186"/>
                    <a:pt x="11520" y="15563"/>
                    <a:pt x="14924" y="16444"/>
                  </a:cubicBezTo>
                  <a:cubicBezTo>
                    <a:pt x="14924" y="16231"/>
                    <a:pt x="14894" y="16049"/>
                    <a:pt x="14894" y="15867"/>
                  </a:cubicBezTo>
                  <a:cubicBezTo>
                    <a:pt x="11733" y="14651"/>
                    <a:pt x="8632" y="10578"/>
                    <a:pt x="6505" y="8207"/>
                  </a:cubicBezTo>
                  <a:cubicBezTo>
                    <a:pt x="4256" y="5684"/>
                    <a:pt x="2341" y="2918"/>
                    <a:pt x="6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"/>
            <p:cNvSpPr/>
            <p:nvPr/>
          </p:nvSpPr>
          <p:spPr>
            <a:xfrm>
              <a:off x="12537984" y="6878169"/>
              <a:ext cx="16038" cy="17647"/>
            </a:xfrm>
            <a:custGeom>
              <a:avLst/>
              <a:gdLst/>
              <a:ahLst/>
              <a:cxnLst/>
              <a:rect l="l" t="t" r="r" b="b"/>
              <a:pathLst>
                <a:path w="608" h="669" extrusionOk="0">
                  <a:moveTo>
                    <a:pt x="0" y="0"/>
                  </a:moveTo>
                  <a:cubicBezTo>
                    <a:pt x="0" y="213"/>
                    <a:pt x="30" y="395"/>
                    <a:pt x="30" y="608"/>
                  </a:cubicBezTo>
                  <a:cubicBezTo>
                    <a:pt x="122" y="638"/>
                    <a:pt x="243" y="669"/>
                    <a:pt x="334" y="669"/>
                  </a:cubicBezTo>
                  <a:cubicBezTo>
                    <a:pt x="334" y="578"/>
                    <a:pt x="365" y="456"/>
                    <a:pt x="486" y="395"/>
                  </a:cubicBezTo>
                  <a:cubicBezTo>
                    <a:pt x="517" y="365"/>
                    <a:pt x="547" y="335"/>
                    <a:pt x="608" y="304"/>
                  </a:cubicBezTo>
                  <a:cubicBezTo>
                    <a:pt x="578" y="274"/>
                    <a:pt x="547" y="213"/>
                    <a:pt x="486" y="213"/>
                  </a:cubicBezTo>
                  <a:cubicBezTo>
                    <a:pt x="334" y="183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"/>
            <p:cNvSpPr/>
            <p:nvPr/>
          </p:nvSpPr>
          <p:spPr>
            <a:xfrm>
              <a:off x="12019217" y="6782762"/>
              <a:ext cx="537204" cy="431694"/>
            </a:xfrm>
            <a:custGeom>
              <a:avLst/>
              <a:gdLst/>
              <a:ahLst/>
              <a:cxnLst/>
              <a:rect l="l" t="t" r="r" b="b"/>
              <a:pathLst>
                <a:path w="20366" h="16366" extrusionOk="0">
                  <a:moveTo>
                    <a:pt x="123" y="0"/>
                  </a:moveTo>
                  <a:cubicBezTo>
                    <a:pt x="62" y="456"/>
                    <a:pt x="31" y="912"/>
                    <a:pt x="1" y="1398"/>
                  </a:cubicBezTo>
                  <a:cubicBezTo>
                    <a:pt x="5503" y="7964"/>
                    <a:pt x="11916" y="14772"/>
                    <a:pt x="20214" y="16353"/>
                  </a:cubicBezTo>
                  <a:cubicBezTo>
                    <a:pt x="20232" y="16362"/>
                    <a:pt x="20250" y="16365"/>
                    <a:pt x="20267" y="16365"/>
                  </a:cubicBezTo>
                  <a:cubicBezTo>
                    <a:pt x="20308" y="16365"/>
                    <a:pt x="20345" y="16344"/>
                    <a:pt x="20366" y="16323"/>
                  </a:cubicBezTo>
                  <a:lnTo>
                    <a:pt x="20336" y="15775"/>
                  </a:lnTo>
                  <a:cubicBezTo>
                    <a:pt x="11551" y="13921"/>
                    <a:pt x="5928" y="6535"/>
                    <a:pt x="12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"/>
            <p:cNvSpPr/>
            <p:nvPr/>
          </p:nvSpPr>
          <p:spPr>
            <a:xfrm>
              <a:off x="12555604" y="7198867"/>
              <a:ext cx="8836" cy="14455"/>
            </a:xfrm>
            <a:custGeom>
              <a:avLst/>
              <a:gdLst/>
              <a:ahLst/>
              <a:cxnLst/>
              <a:rect l="l" t="t" r="r" b="b"/>
              <a:pathLst>
                <a:path w="335" h="548" extrusionOk="0">
                  <a:moveTo>
                    <a:pt x="1" y="0"/>
                  </a:moveTo>
                  <a:cubicBezTo>
                    <a:pt x="1" y="2"/>
                    <a:pt x="1" y="4"/>
                    <a:pt x="1" y="5"/>
                  </a:cubicBezTo>
                  <a:lnTo>
                    <a:pt x="1" y="5"/>
                  </a:lnTo>
                  <a:lnTo>
                    <a:pt x="1" y="0"/>
                  </a:lnTo>
                  <a:close/>
                  <a:moveTo>
                    <a:pt x="1" y="5"/>
                  </a:moveTo>
                  <a:lnTo>
                    <a:pt x="31" y="548"/>
                  </a:lnTo>
                  <a:cubicBezTo>
                    <a:pt x="274" y="456"/>
                    <a:pt x="335" y="92"/>
                    <a:pt x="31" y="31"/>
                  </a:cubicBezTo>
                  <a:cubicBezTo>
                    <a:pt x="31" y="31"/>
                    <a:pt x="4" y="31"/>
                    <a:pt x="1" y="5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1"/>
            <p:cNvSpPr/>
            <p:nvPr/>
          </p:nvSpPr>
          <p:spPr>
            <a:xfrm>
              <a:off x="12028054" y="7140335"/>
              <a:ext cx="549232" cy="394502"/>
            </a:xfrm>
            <a:custGeom>
              <a:avLst/>
              <a:gdLst/>
              <a:ahLst/>
              <a:cxnLst/>
              <a:rect l="l" t="t" r="r" b="b"/>
              <a:pathLst>
                <a:path w="20822" h="14956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608"/>
                    <a:pt x="122" y="1186"/>
                    <a:pt x="183" y="1794"/>
                  </a:cubicBezTo>
                  <a:cubicBezTo>
                    <a:pt x="5654" y="8268"/>
                    <a:pt x="12675" y="14925"/>
                    <a:pt x="20730" y="14955"/>
                  </a:cubicBezTo>
                  <a:cubicBezTo>
                    <a:pt x="20761" y="14955"/>
                    <a:pt x="20761" y="14925"/>
                    <a:pt x="20791" y="14894"/>
                  </a:cubicBezTo>
                  <a:lnTo>
                    <a:pt x="20821" y="14894"/>
                  </a:lnTo>
                  <a:cubicBezTo>
                    <a:pt x="20821" y="14712"/>
                    <a:pt x="20821" y="14590"/>
                    <a:pt x="20791" y="14408"/>
                  </a:cubicBezTo>
                  <a:cubicBezTo>
                    <a:pt x="12250" y="13557"/>
                    <a:pt x="5532" y="6688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"/>
            <p:cNvSpPr/>
            <p:nvPr/>
          </p:nvSpPr>
          <p:spPr>
            <a:xfrm>
              <a:off x="12576469" y="7520382"/>
              <a:ext cx="13637" cy="12028"/>
            </a:xfrm>
            <a:custGeom>
              <a:avLst/>
              <a:gdLst/>
              <a:ahLst/>
              <a:cxnLst/>
              <a:rect l="l" t="t" r="r" b="b"/>
              <a:pathLst>
                <a:path w="517" h="456" extrusionOk="0">
                  <a:moveTo>
                    <a:pt x="0" y="0"/>
                  </a:moveTo>
                  <a:cubicBezTo>
                    <a:pt x="0" y="152"/>
                    <a:pt x="30" y="304"/>
                    <a:pt x="30" y="456"/>
                  </a:cubicBezTo>
                  <a:cubicBezTo>
                    <a:pt x="182" y="395"/>
                    <a:pt x="334" y="334"/>
                    <a:pt x="517" y="243"/>
                  </a:cubicBezTo>
                  <a:cubicBezTo>
                    <a:pt x="486" y="152"/>
                    <a:pt x="426" y="61"/>
                    <a:pt x="274" y="61"/>
                  </a:cubicBezTo>
                  <a:cubicBezTo>
                    <a:pt x="182" y="61"/>
                    <a:pt x="91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"/>
            <p:cNvSpPr/>
            <p:nvPr/>
          </p:nvSpPr>
          <p:spPr>
            <a:xfrm>
              <a:off x="12157937" y="7592525"/>
              <a:ext cx="435387" cy="196512"/>
            </a:xfrm>
            <a:custGeom>
              <a:avLst/>
              <a:gdLst/>
              <a:ahLst/>
              <a:cxnLst/>
              <a:rect l="l" t="t" r="r" b="b"/>
              <a:pathLst>
                <a:path w="16506" h="7450" extrusionOk="0">
                  <a:moveTo>
                    <a:pt x="0" y="1"/>
                  </a:moveTo>
                  <a:cubicBezTo>
                    <a:pt x="548" y="821"/>
                    <a:pt x="1095" y="1612"/>
                    <a:pt x="1703" y="2311"/>
                  </a:cubicBezTo>
                  <a:cubicBezTo>
                    <a:pt x="4880" y="4787"/>
                    <a:pt x="9478" y="7450"/>
                    <a:pt x="13734" y="7450"/>
                  </a:cubicBezTo>
                  <a:cubicBezTo>
                    <a:pt x="14649" y="7450"/>
                    <a:pt x="15548" y="7327"/>
                    <a:pt x="16414" y="7052"/>
                  </a:cubicBezTo>
                  <a:cubicBezTo>
                    <a:pt x="16445" y="7022"/>
                    <a:pt x="16475" y="6992"/>
                    <a:pt x="16505" y="6992"/>
                  </a:cubicBezTo>
                  <a:cubicBezTo>
                    <a:pt x="16475" y="6840"/>
                    <a:pt x="16475" y="6688"/>
                    <a:pt x="16475" y="6536"/>
                  </a:cubicBezTo>
                  <a:cubicBezTo>
                    <a:pt x="16432" y="6514"/>
                    <a:pt x="16389" y="6493"/>
                    <a:pt x="16335" y="6493"/>
                  </a:cubicBezTo>
                  <a:cubicBezTo>
                    <a:pt x="16313" y="6493"/>
                    <a:pt x="16289" y="6496"/>
                    <a:pt x="16262" y="6505"/>
                  </a:cubicBezTo>
                  <a:cubicBezTo>
                    <a:pt x="15441" y="6668"/>
                    <a:pt x="14625" y="6745"/>
                    <a:pt x="13814" y="6745"/>
                  </a:cubicBezTo>
                  <a:cubicBezTo>
                    <a:pt x="8861" y="6745"/>
                    <a:pt x="4128" y="3867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1"/>
            <p:cNvSpPr/>
            <p:nvPr/>
          </p:nvSpPr>
          <p:spPr>
            <a:xfrm>
              <a:off x="12592480" y="7764902"/>
              <a:ext cx="4853" cy="12055"/>
            </a:xfrm>
            <a:custGeom>
              <a:avLst/>
              <a:gdLst/>
              <a:ahLst/>
              <a:cxnLst/>
              <a:rect l="l" t="t" r="r" b="b"/>
              <a:pathLst>
                <a:path w="184" h="457" extrusionOk="0">
                  <a:moveTo>
                    <a:pt x="1" y="1"/>
                  </a:moveTo>
                  <a:lnTo>
                    <a:pt x="31" y="457"/>
                  </a:lnTo>
                  <a:cubicBezTo>
                    <a:pt x="183" y="305"/>
                    <a:pt x="153" y="92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"/>
            <p:cNvSpPr/>
            <p:nvPr/>
          </p:nvSpPr>
          <p:spPr>
            <a:xfrm>
              <a:off x="12316677" y="6357029"/>
              <a:ext cx="209279" cy="296668"/>
            </a:xfrm>
            <a:custGeom>
              <a:avLst/>
              <a:gdLst/>
              <a:ahLst/>
              <a:cxnLst/>
              <a:rect l="l" t="t" r="r" b="b"/>
              <a:pathLst>
                <a:path w="7934" h="11247" extrusionOk="0">
                  <a:moveTo>
                    <a:pt x="913" y="0"/>
                  </a:moveTo>
                  <a:cubicBezTo>
                    <a:pt x="609" y="91"/>
                    <a:pt x="305" y="182"/>
                    <a:pt x="1" y="304"/>
                  </a:cubicBezTo>
                  <a:cubicBezTo>
                    <a:pt x="1977" y="4377"/>
                    <a:pt x="4591" y="8116"/>
                    <a:pt x="7934" y="11246"/>
                  </a:cubicBezTo>
                  <a:cubicBezTo>
                    <a:pt x="7904" y="10973"/>
                    <a:pt x="7904" y="10669"/>
                    <a:pt x="7873" y="10395"/>
                  </a:cubicBezTo>
                  <a:cubicBezTo>
                    <a:pt x="4955" y="7234"/>
                    <a:pt x="2676" y="3739"/>
                    <a:pt x="9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"/>
            <p:cNvSpPr/>
            <p:nvPr/>
          </p:nvSpPr>
          <p:spPr>
            <a:xfrm>
              <a:off x="12524347" y="6631223"/>
              <a:ext cx="20232" cy="28250"/>
            </a:xfrm>
            <a:custGeom>
              <a:avLst/>
              <a:gdLst/>
              <a:ahLst/>
              <a:cxnLst/>
              <a:rect l="l" t="t" r="r" b="b"/>
              <a:pathLst>
                <a:path w="767" h="1071" extrusionOk="0">
                  <a:moveTo>
                    <a:pt x="0" y="0"/>
                  </a:moveTo>
                  <a:cubicBezTo>
                    <a:pt x="31" y="274"/>
                    <a:pt x="61" y="578"/>
                    <a:pt x="61" y="851"/>
                  </a:cubicBezTo>
                  <a:cubicBezTo>
                    <a:pt x="122" y="882"/>
                    <a:pt x="152" y="943"/>
                    <a:pt x="213" y="1003"/>
                  </a:cubicBezTo>
                  <a:cubicBezTo>
                    <a:pt x="267" y="1051"/>
                    <a:pt x="327" y="1071"/>
                    <a:pt x="385" y="1071"/>
                  </a:cubicBezTo>
                  <a:cubicBezTo>
                    <a:pt x="588" y="1071"/>
                    <a:pt x="767" y="821"/>
                    <a:pt x="578" y="608"/>
                  </a:cubicBezTo>
                  <a:cubicBezTo>
                    <a:pt x="365" y="426"/>
                    <a:pt x="213" y="213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1"/>
            <p:cNvSpPr/>
            <p:nvPr/>
          </p:nvSpPr>
          <p:spPr>
            <a:xfrm>
              <a:off x="12550803" y="6503741"/>
              <a:ext cx="102635" cy="127509"/>
            </a:xfrm>
            <a:custGeom>
              <a:avLst/>
              <a:gdLst/>
              <a:ahLst/>
              <a:cxnLst/>
              <a:rect l="l" t="t" r="r" b="b"/>
              <a:pathLst>
                <a:path w="3891" h="4834" extrusionOk="0">
                  <a:moveTo>
                    <a:pt x="3526" y="0"/>
                  </a:moveTo>
                  <a:cubicBezTo>
                    <a:pt x="2554" y="1429"/>
                    <a:pt x="1247" y="3162"/>
                    <a:pt x="0" y="4043"/>
                  </a:cubicBezTo>
                  <a:lnTo>
                    <a:pt x="31" y="4833"/>
                  </a:lnTo>
                  <a:cubicBezTo>
                    <a:pt x="1429" y="4317"/>
                    <a:pt x="2736" y="2827"/>
                    <a:pt x="3891" y="1277"/>
                  </a:cubicBezTo>
                  <a:cubicBezTo>
                    <a:pt x="3769" y="852"/>
                    <a:pt x="3648" y="396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"/>
            <p:cNvSpPr/>
            <p:nvPr/>
          </p:nvSpPr>
          <p:spPr>
            <a:xfrm>
              <a:off x="12643810" y="6366630"/>
              <a:ext cx="113054" cy="170794"/>
            </a:xfrm>
            <a:custGeom>
              <a:avLst/>
              <a:gdLst/>
              <a:ahLst/>
              <a:cxnLst/>
              <a:rect l="l" t="t" r="r" b="b"/>
              <a:pathLst>
                <a:path w="4286" h="6475" extrusionOk="0">
                  <a:moveTo>
                    <a:pt x="3435" y="1"/>
                  </a:moveTo>
                  <a:cubicBezTo>
                    <a:pt x="2645" y="1308"/>
                    <a:pt x="1824" y="2584"/>
                    <a:pt x="943" y="3831"/>
                  </a:cubicBezTo>
                  <a:cubicBezTo>
                    <a:pt x="699" y="4195"/>
                    <a:pt x="365" y="4682"/>
                    <a:pt x="0" y="5198"/>
                  </a:cubicBezTo>
                  <a:cubicBezTo>
                    <a:pt x="122" y="5594"/>
                    <a:pt x="243" y="6050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60"/>
                    <a:pt x="4286" y="578"/>
                  </a:cubicBezTo>
                  <a:cubicBezTo>
                    <a:pt x="4012" y="366"/>
                    <a:pt x="3709" y="183"/>
                    <a:pt x="34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"/>
            <p:cNvSpPr/>
            <p:nvPr/>
          </p:nvSpPr>
          <p:spPr>
            <a:xfrm>
              <a:off x="12523291" y="6610385"/>
              <a:ext cx="28329" cy="25006"/>
            </a:xfrm>
            <a:custGeom>
              <a:avLst/>
              <a:gdLst/>
              <a:ahLst/>
              <a:cxnLst/>
              <a:rect l="l" t="t" r="r" b="b"/>
              <a:pathLst>
                <a:path w="1074" h="948" extrusionOk="0">
                  <a:moveTo>
                    <a:pt x="1043" y="0"/>
                  </a:moveTo>
                  <a:cubicBezTo>
                    <a:pt x="800" y="152"/>
                    <a:pt x="587" y="274"/>
                    <a:pt x="344" y="365"/>
                  </a:cubicBezTo>
                  <a:cubicBezTo>
                    <a:pt x="1" y="508"/>
                    <a:pt x="116" y="948"/>
                    <a:pt x="435" y="948"/>
                  </a:cubicBezTo>
                  <a:cubicBezTo>
                    <a:pt x="454" y="948"/>
                    <a:pt x="475" y="946"/>
                    <a:pt x="496" y="942"/>
                  </a:cubicBezTo>
                  <a:cubicBezTo>
                    <a:pt x="709" y="912"/>
                    <a:pt x="891" y="851"/>
                    <a:pt x="1074" y="790"/>
                  </a:cubicBezTo>
                  <a:lnTo>
                    <a:pt x="1043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1"/>
            <p:cNvSpPr/>
            <p:nvPr/>
          </p:nvSpPr>
          <p:spPr>
            <a:xfrm>
              <a:off x="12564440" y="6777143"/>
              <a:ext cx="146738" cy="121890"/>
            </a:xfrm>
            <a:custGeom>
              <a:avLst/>
              <a:gdLst/>
              <a:ahLst/>
              <a:cxnLst/>
              <a:rect l="l" t="t" r="r" b="b"/>
              <a:pathLst>
                <a:path w="5563" h="4621" extrusionOk="0">
                  <a:moveTo>
                    <a:pt x="5350" y="0"/>
                  </a:moveTo>
                  <a:cubicBezTo>
                    <a:pt x="3769" y="1459"/>
                    <a:pt x="2006" y="2766"/>
                    <a:pt x="0" y="3891"/>
                  </a:cubicBezTo>
                  <a:cubicBezTo>
                    <a:pt x="30" y="4134"/>
                    <a:pt x="30" y="4377"/>
                    <a:pt x="61" y="4620"/>
                  </a:cubicBezTo>
                  <a:cubicBezTo>
                    <a:pt x="2067" y="3830"/>
                    <a:pt x="3891" y="2706"/>
                    <a:pt x="5562" y="1338"/>
                  </a:cubicBezTo>
                  <a:cubicBezTo>
                    <a:pt x="5502" y="882"/>
                    <a:pt x="5411" y="456"/>
                    <a:pt x="535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"/>
            <p:cNvSpPr/>
            <p:nvPr/>
          </p:nvSpPr>
          <p:spPr>
            <a:xfrm>
              <a:off x="12705534" y="6543017"/>
              <a:ext cx="205270" cy="269420"/>
            </a:xfrm>
            <a:custGeom>
              <a:avLst/>
              <a:gdLst/>
              <a:ahLst/>
              <a:cxnLst/>
              <a:rect l="l" t="t" r="r" b="b"/>
              <a:pathLst>
                <a:path w="7782" h="10214" extrusionOk="0">
                  <a:moveTo>
                    <a:pt x="7204" y="1"/>
                  </a:moveTo>
                  <a:cubicBezTo>
                    <a:pt x="5107" y="3284"/>
                    <a:pt x="2828" y="6323"/>
                    <a:pt x="1" y="8876"/>
                  </a:cubicBezTo>
                  <a:cubicBezTo>
                    <a:pt x="92" y="9332"/>
                    <a:pt x="153" y="9758"/>
                    <a:pt x="213" y="10214"/>
                  </a:cubicBezTo>
                  <a:cubicBezTo>
                    <a:pt x="3223" y="7752"/>
                    <a:pt x="5745" y="4499"/>
                    <a:pt x="7782" y="1125"/>
                  </a:cubicBezTo>
                  <a:cubicBezTo>
                    <a:pt x="7600" y="730"/>
                    <a:pt x="7387" y="366"/>
                    <a:pt x="72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"/>
            <p:cNvSpPr/>
            <p:nvPr/>
          </p:nvSpPr>
          <p:spPr>
            <a:xfrm>
              <a:off x="12547585" y="6879752"/>
              <a:ext cx="18464" cy="22896"/>
            </a:xfrm>
            <a:custGeom>
              <a:avLst/>
              <a:gdLst/>
              <a:ahLst/>
              <a:cxnLst/>
              <a:rect l="l" t="t" r="r" b="b"/>
              <a:pathLst>
                <a:path w="700" h="868" extrusionOk="0">
                  <a:moveTo>
                    <a:pt x="669" y="1"/>
                  </a:moveTo>
                  <a:cubicBezTo>
                    <a:pt x="517" y="62"/>
                    <a:pt x="396" y="153"/>
                    <a:pt x="244" y="244"/>
                  </a:cubicBezTo>
                  <a:cubicBezTo>
                    <a:pt x="359" y="388"/>
                    <a:pt x="256" y="642"/>
                    <a:pt x="38" y="642"/>
                  </a:cubicBezTo>
                  <a:cubicBezTo>
                    <a:pt x="26" y="642"/>
                    <a:pt x="13" y="641"/>
                    <a:pt x="1" y="639"/>
                  </a:cubicBezTo>
                  <a:lnTo>
                    <a:pt x="1" y="639"/>
                  </a:lnTo>
                  <a:cubicBezTo>
                    <a:pt x="26" y="764"/>
                    <a:pt x="112" y="868"/>
                    <a:pt x="243" y="868"/>
                  </a:cubicBezTo>
                  <a:cubicBezTo>
                    <a:pt x="271" y="868"/>
                    <a:pt x="302" y="863"/>
                    <a:pt x="335" y="852"/>
                  </a:cubicBezTo>
                  <a:cubicBezTo>
                    <a:pt x="457" y="822"/>
                    <a:pt x="578" y="761"/>
                    <a:pt x="700" y="730"/>
                  </a:cubicBezTo>
                  <a:cubicBezTo>
                    <a:pt x="66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1"/>
            <p:cNvSpPr/>
            <p:nvPr/>
          </p:nvSpPr>
          <p:spPr>
            <a:xfrm>
              <a:off x="12546794" y="6886188"/>
              <a:ext cx="10287" cy="10498"/>
            </a:xfrm>
            <a:custGeom>
              <a:avLst/>
              <a:gdLst/>
              <a:ahLst/>
              <a:cxnLst/>
              <a:rect l="l" t="t" r="r" b="b"/>
              <a:pathLst>
                <a:path w="390" h="398" extrusionOk="0">
                  <a:moveTo>
                    <a:pt x="274" y="0"/>
                  </a:moveTo>
                  <a:cubicBezTo>
                    <a:pt x="244" y="31"/>
                    <a:pt x="183" y="61"/>
                    <a:pt x="152" y="91"/>
                  </a:cubicBezTo>
                  <a:cubicBezTo>
                    <a:pt x="31" y="152"/>
                    <a:pt x="0" y="274"/>
                    <a:pt x="31" y="395"/>
                  </a:cubicBezTo>
                  <a:cubicBezTo>
                    <a:pt x="43" y="397"/>
                    <a:pt x="56" y="398"/>
                    <a:pt x="68" y="398"/>
                  </a:cubicBezTo>
                  <a:cubicBezTo>
                    <a:pt x="286" y="398"/>
                    <a:pt x="389" y="144"/>
                    <a:pt x="27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1"/>
            <p:cNvSpPr/>
            <p:nvPr/>
          </p:nvSpPr>
          <p:spPr>
            <a:xfrm>
              <a:off x="12553995" y="7187630"/>
              <a:ext cx="1635" cy="8863"/>
            </a:xfrm>
            <a:custGeom>
              <a:avLst/>
              <a:gdLst/>
              <a:ahLst/>
              <a:cxnLst/>
              <a:rect l="l" t="t" r="r" b="b"/>
              <a:pathLst>
                <a:path w="62" h="336" extrusionOk="0">
                  <a:moveTo>
                    <a:pt x="31" y="1"/>
                  </a:moveTo>
                  <a:cubicBezTo>
                    <a:pt x="1" y="122"/>
                    <a:pt x="1" y="244"/>
                    <a:pt x="62" y="335"/>
                  </a:cubicBezTo>
                  <a:cubicBezTo>
                    <a:pt x="62" y="244"/>
                    <a:pt x="62" y="122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"/>
            <p:cNvSpPr/>
            <p:nvPr/>
          </p:nvSpPr>
          <p:spPr>
            <a:xfrm>
              <a:off x="12581269" y="7086631"/>
              <a:ext cx="157975" cy="109045"/>
            </a:xfrm>
            <a:custGeom>
              <a:avLst/>
              <a:gdLst/>
              <a:ahLst/>
              <a:cxnLst/>
              <a:rect l="l" t="t" r="r" b="b"/>
              <a:pathLst>
                <a:path w="5989" h="4134" extrusionOk="0">
                  <a:moveTo>
                    <a:pt x="5928" y="0"/>
                  </a:moveTo>
                  <a:cubicBezTo>
                    <a:pt x="4043" y="1216"/>
                    <a:pt x="2067" y="2280"/>
                    <a:pt x="0" y="3252"/>
                  </a:cubicBezTo>
                  <a:cubicBezTo>
                    <a:pt x="0" y="3526"/>
                    <a:pt x="31" y="3830"/>
                    <a:pt x="31" y="4134"/>
                  </a:cubicBezTo>
                  <a:cubicBezTo>
                    <a:pt x="2098" y="3252"/>
                    <a:pt x="4073" y="2249"/>
                    <a:pt x="5988" y="1125"/>
                  </a:cubicBezTo>
                  <a:cubicBezTo>
                    <a:pt x="5958" y="760"/>
                    <a:pt x="5958" y="395"/>
                    <a:pt x="592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"/>
            <p:cNvSpPr/>
            <p:nvPr/>
          </p:nvSpPr>
          <p:spPr>
            <a:xfrm>
              <a:off x="12737609" y="6862132"/>
              <a:ext cx="270211" cy="254174"/>
            </a:xfrm>
            <a:custGeom>
              <a:avLst/>
              <a:gdLst/>
              <a:ahLst/>
              <a:cxnLst/>
              <a:rect l="l" t="t" r="r" b="b"/>
              <a:pathLst>
                <a:path w="10244" h="9636" extrusionOk="0">
                  <a:moveTo>
                    <a:pt x="10001" y="0"/>
                  </a:moveTo>
                  <a:cubicBezTo>
                    <a:pt x="7083" y="3283"/>
                    <a:pt x="3739" y="6140"/>
                    <a:pt x="1" y="8511"/>
                  </a:cubicBezTo>
                  <a:cubicBezTo>
                    <a:pt x="31" y="8906"/>
                    <a:pt x="31" y="9271"/>
                    <a:pt x="61" y="9636"/>
                  </a:cubicBezTo>
                  <a:cubicBezTo>
                    <a:pt x="3830" y="7386"/>
                    <a:pt x="7265" y="4651"/>
                    <a:pt x="10244" y="1459"/>
                  </a:cubicBezTo>
                  <a:cubicBezTo>
                    <a:pt x="10153" y="973"/>
                    <a:pt x="10062" y="487"/>
                    <a:pt x="1000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1"/>
            <p:cNvSpPr/>
            <p:nvPr/>
          </p:nvSpPr>
          <p:spPr>
            <a:xfrm>
              <a:off x="12554813" y="7172410"/>
              <a:ext cx="27274" cy="30176"/>
            </a:xfrm>
            <a:custGeom>
              <a:avLst/>
              <a:gdLst/>
              <a:ahLst/>
              <a:cxnLst/>
              <a:rect l="l" t="t" r="r" b="b"/>
              <a:pathLst>
                <a:path w="1034" h="1144" extrusionOk="0">
                  <a:moveTo>
                    <a:pt x="1003" y="0"/>
                  </a:moveTo>
                  <a:cubicBezTo>
                    <a:pt x="699" y="122"/>
                    <a:pt x="456" y="274"/>
                    <a:pt x="152" y="395"/>
                  </a:cubicBezTo>
                  <a:cubicBezTo>
                    <a:pt x="92" y="456"/>
                    <a:pt x="31" y="517"/>
                    <a:pt x="0" y="578"/>
                  </a:cubicBezTo>
                  <a:cubicBezTo>
                    <a:pt x="31" y="699"/>
                    <a:pt x="31" y="791"/>
                    <a:pt x="31" y="912"/>
                  </a:cubicBezTo>
                  <a:cubicBezTo>
                    <a:pt x="103" y="1057"/>
                    <a:pt x="213" y="1144"/>
                    <a:pt x="346" y="1144"/>
                  </a:cubicBezTo>
                  <a:cubicBezTo>
                    <a:pt x="381" y="1144"/>
                    <a:pt x="418" y="1138"/>
                    <a:pt x="456" y="1125"/>
                  </a:cubicBezTo>
                  <a:cubicBezTo>
                    <a:pt x="669" y="1034"/>
                    <a:pt x="851" y="943"/>
                    <a:pt x="1034" y="882"/>
                  </a:cubicBezTo>
                  <a:cubicBezTo>
                    <a:pt x="1034" y="578"/>
                    <a:pt x="1003" y="274"/>
                    <a:pt x="100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1"/>
            <p:cNvSpPr/>
            <p:nvPr/>
          </p:nvSpPr>
          <p:spPr>
            <a:xfrm>
              <a:off x="12571641" y="7534811"/>
              <a:ext cx="6436" cy="8836"/>
            </a:xfrm>
            <a:custGeom>
              <a:avLst/>
              <a:gdLst/>
              <a:ahLst/>
              <a:cxnLst/>
              <a:rect l="l" t="t" r="r" b="b"/>
              <a:pathLst>
                <a:path w="244" h="335" extrusionOk="0">
                  <a:moveTo>
                    <a:pt x="122" y="0"/>
                  </a:moveTo>
                  <a:cubicBezTo>
                    <a:pt x="1" y="122"/>
                    <a:pt x="92" y="304"/>
                    <a:pt x="244" y="334"/>
                  </a:cubicBezTo>
                  <a:cubicBezTo>
                    <a:pt x="244" y="243"/>
                    <a:pt x="244" y="122"/>
                    <a:pt x="2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1"/>
            <p:cNvSpPr/>
            <p:nvPr/>
          </p:nvSpPr>
          <p:spPr>
            <a:xfrm>
              <a:off x="12602107" y="7455414"/>
              <a:ext cx="121890" cy="82614"/>
            </a:xfrm>
            <a:custGeom>
              <a:avLst/>
              <a:gdLst/>
              <a:ahLst/>
              <a:cxnLst/>
              <a:rect l="l" t="t" r="r" b="b"/>
              <a:pathLst>
                <a:path w="4621" h="3132" extrusionOk="0">
                  <a:moveTo>
                    <a:pt x="4621" y="1"/>
                  </a:moveTo>
                  <a:cubicBezTo>
                    <a:pt x="3162" y="913"/>
                    <a:pt x="1581" y="1703"/>
                    <a:pt x="1" y="2493"/>
                  </a:cubicBezTo>
                  <a:cubicBezTo>
                    <a:pt x="1" y="2706"/>
                    <a:pt x="1" y="2919"/>
                    <a:pt x="31" y="3132"/>
                  </a:cubicBezTo>
                  <a:cubicBezTo>
                    <a:pt x="1581" y="2676"/>
                    <a:pt x="3071" y="2007"/>
                    <a:pt x="4499" y="1217"/>
                  </a:cubicBezTo>
                  <a:cubicBezTo>
                    <a:pt x="4560" y="791"/>
                    <a:pt x="4590" y="396"/>
                    <a:pt x="46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"/>
            <p:cNvSpPr/>
            <p:nvPr/>
          </p:nvSpPr>
          <p:spPr>
            <a:xfrm>
              <a:off x="12720780" y="7133108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42" y="1"/>
                  </a:moveTo>
                  <a:cubicBezTo>
                    <a:pt x="9453" y="3010"/>
                    <a:pt x="7295" y="6019"/>
                    <a:pt x="4620" y="8694"/>
                  </a:cubicBezTo>
                  <a:cubicBezTo>
                    <a:pt x="3253" y="10092"/>
                    <a:pt x="1733" y="11217"/>
                    <a:pt x="122" y="12220"/>
                  </a:cubicBezTo>
                  <a:cubicBezTo>
                    <a:pt x="91" y="12615"/>
                    <a:pt x="61" y="13010"/>
                    <a:pt x="0" y="13436"/>
                  </a:cubicBezTo>
                  <a:cubicBezTo>
                    <a:pt x="4803" y="10731"/>
                    <a:pt x="8754" y="6262"/>
                    <a:pt x="11672" y="1673"/>
                  </a:cubicBezTo>
                  <a:cubicBezTo>
                    <a:pt x="11672" y="1126"/>
                    <a:pt x="11672" y="548"/>
                    <a:pt x="116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1"/>
            <p:cNvSpPr/>
            <p:nvPr/>
          </p:nvSpPr>
          <p:spPr>
            <a:xfrm>
              <a:off x="12577260" y="7521174"/>
              <a:ext cx="25665" cy="23265"/>
            </a:xfrm>
            <a:custGeom>
              <a:avLst/>
              <a:gdLst/>
              <a:ahLst/>
              <a:cxnLst/>
              <a:rect l="l" t="t" r="r" b="b"/>
              <a:pathLst>
                <a:path w="973" h="882" extrusionOk="0">
                  <a:moveTo>
                    <a:pt x="943" y="0"/>
                  </a:moveTo>
                  <a:cubicBezTo>
                    <a:pt x="791" y="61"/>
                    <a:pt x="639" y="152"/>
                    <a:pt x="487" y="213"/>
                  </a:cubicBezTo>
                  <a:cubicBezTo>
                    <a:pt x="517" y="365"/>
                    <a:pt x="456" y="517"/>
                    <a:pt x="244" y="548"/>
                  </a:cubicBezTo>
                  <a:cubicBezTo>
                    <a:pt x="183" y="548"/>
                    <a:pt x="92" y="517"/>
                    <a:pt x="0" y="517"/>
                  </a:cubicBezTo>
                  <a:cubicBezTo>
                    <a:pt x="31" y="639"/>
                    <a:pt x="31" y="730"/>
                    <a:pt x="31" y="851"/>
                  </a:cubicBezTo>
                  <a:cubicBezTo>
                    <a:pt x="61" y="851"/>
                    <a:pt x="92" y="882"/>
                    <a:pt x="122" y="882"/>
                  </a:cubicBezTo>
                  <a:cubicBezTo>
                    <a:pt x="396" y="791"/>
                    <a:pt x="699" y="700"/>
                    <a:pt x="973" y="639"/>
                  </a:cubicBezTo>
                  <a:cubicBezTo>
                    <a:pt x="943" y="426"/>
                    <a:pt x="943" y="213"/>
                    <a:pt x="94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"/>
            <p:cNvSpPr/>
            <p:nvPr/>
          </p:nvSpPr>
          <p:spPr>
            <a:xfrm>
              <a:off x="12574860" y="7532384"/>
              <a:ext cx="2427" cy="2453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1" y="1"/>
                  </a:moveTo>
                  <a:cubicBezTo>
                    <a:pt x="91" y="31"/>
                    <a:pt x="61" y="31"/>
                    <a:pt x="61" y="31"/>
                  </a:cubicBezTo>
                  <a:cubicBezTo>
                    <a:pt x="31" y="62"/>
                    <a:pt x="31" y="62"/>
                    <a:pt x="0" y="92"/>
                  </a:cubicBezTo>
                  <a:lnTo>
                    <a:pt x="91" y="92"/>
                  </a:lnTo>
                  <a:cubicBezTo>
                    <a:pt x="91" y="62"/>
                    <a:pt x="91" y="31"/>
                    <a:pt x="9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1"/>
            <p:cNvSpPr/>
            <p:nvPr/>
          </p:nvSpPr>
          <p:spPr>
            <a:xfrm>
              <a:off x="12577260" y="7526792"/>
              <a:ext cx="13637" cy="8836"/>
            </a:xfrm>
            <a:custGeom>
              <a:avLst/>
              <a:gdLst/>
              <a:ahLst/>
              <a:cxnLst/>
              <a:rect l="l" t="t" r="r" b="b"/>
              <a:pathLst>
                <a:path w="517" h="335" extrusionOk="0">
                  <a:moveTo>
                    <a:pt x="487" y="0"/>
                  </a:moveTo>
                  <a:lnTo>
                    <a:pt x="487" y="0"/>
                  </a:lnTo>
                  <a:cubicBezTo>
                    <a:pt x="335" y="91"/>
                    <a:pt x="152" y="152"/>
                    <a:pt x="0" y="213"/>
                  </a:cubicBezTo>
                  <a:cubicBezTo>
                    <a:pt x="0" y="243"/>
                    <a:pt x="0" y="274"/>
                    <a:pt x="0" y="304"/>
                  </a:cubicBezTo>
                  <a:cubicBezTo>
                    <a:pt x="92" y="304"/>
                    <a:pt x="183" y="335"/>
                    <a:pt x="244" y="335"/>
                  </a:cubicBezTo>
                  <a:cubicBezTo>
                    <a:pt x="456" y="304"/>
                    <a:pt x="517" y="152"/>
                    <a:pt x="48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"/>
            <p:cNvSpPr/>
            <p:nvPr/>
          </p:nvSpPr>
          <p:spPr>
            <a:xfrm>
              <a:off x="12614927" y="7727235"/>
              <a:ext cx="61776" cy="34502"/>
            </a:xfrm>
            <a:custGeom>
              <a:avLst/>
              <a:gdLst/>
              <a:ahLst/>
              <a:cxnLst/>
              <a:rect l="l" t="t" r="r" b="b"/>
              <a:pathLst>
                <a:path w="2342" h="1308" extrusionOk="0">
                  <a:moveTo>
                    <a:pt x="2341" y="0"/>
                  </a:moveTo>
                  <a:lnTo>
                    <a:pt x="2341" y="0"/>
                  </a:lnTo>
                  <a:cubicBezTo>
                    <a:pt x="1521" y="152"/>
                    <a:pt x="700" y="243"/>
                    <a:pt x="1" y="669"/>
                  </a:cubicBezTo>
                  <a:cubicBezTo>
                    <a:pt x="1" y="882"/>
                    <a:pt x="31" y="1094"/>
                    <a:pt x="31" y="1307"/>
                  </a:cubicBezTo>
                  <a:cubicBezTo>
                    <a:pt x="761" y="1246"/>
                    <a:pt x="1430" y="1155"/>
                    <a:pt x="2129" y="1003"/>
                  </a:cubicBezTo>
                  <a:cubicBezTo>
                    <a:pt x="2189" y="669"/>
                    <a:pt x="2281" y="334"/>
                    <a:pt x="23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"/>
            <p:cNvSpPr/>
            <p:nvPr/>
          </p:nvSpPr>
          <p:spPr>
            <a:xfrm>
              <a:off x="12671058" y="7479471"/>
              <a:ext cx="332752" cy="274247"/>
            </a:xfrm>
            <a:custGeom>
              <a:avLst/>
              <a:gdLst/>
              <a:ahLst/>
              <a:cxnLst/>
              <a:rect l="l" t="t" r="r" b="b"/>
              <a:pathLst>
                <a:path w="12615" h="10397" extrusionOk="0">
                  <a:moveTo>
                    <a:pt x="12615" y="1"/>
                  </a:moveTo>
                  <a:cubicBezTo>
                    <a:pt x="11581" y="1095"/>
                    <a:pt x="10548" y="2159"/>
                    <a:pt x="9545" y="3253"/>
                  </a:cubicBezTo>
                  <a:cubicBezTo>
                    <a:pt x="7204" y="5806"/>
                    <a:pt x="4590" y="8086"/>
                    <a:pt x="1247" y="9180"/>
                  </a:cubicBezTo>
                  <a:cubicBezTo>
                    <a:pt x="913" y="9271"/>
                    <a:pt x="578" y="9363"/>
                    <a:pt x="213" y="9393"/>
                  </a:cubicBezTo>
                  <a:cubicBezTo>
                    <a:pt x="153" y="9727"/>
                    <a:pt x="61" y="10062"/>
                    <a:pt x="1" y="10396"/>
                  </a:cubicBezTo>
                  <a:cubicBezTo>
                    <a:pt x="3010" y="9819"/>
                    <a:pt x="5563" y="8451"/>
                    <a:pt x="8086" y="6354"/>
                  </a:cubicBezTo>
                  <a:cubicBezTo>
                    <a:pt x="9363" y="5290"/>
                    <a:pt x="10670" y="4135"/>
                    <a:pt x="11916" y="2949"/>
                  </a:cubicBezTo>
                  <a:cubicBezTo>
                    <a:pt x="12189" y="2037"/>
                    <a:pt x="12402" y="1065"/>
                    <a:pt x="1261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"/>
            <p:cNvSpPr/>
            <p:nvPr/>
          </p:nvSpPr>
          <p:spPr>
            <a:xfrm>
              <a:off x="12600709" y="7744855"/>
              <a:ext cx="15062" cy="16934"/>
            </a:xfrm>
            <a:custGeom>
              <a:avLst/>
              <a:gdLst/>
              <a:ahLst/>
              <a:cxnLst/>
              <a:rect l="l" t="t" r="r" b="b"/>
              <a:pathLst>
                <a:path w="571" h="642" extrusionOk="0">
                  <a:moveTo>
                    <a:pt x="540" y="1"/>
                  </a:moveTo>
                  <a:cubicBezTo>
                    <a:pt x="388" y="92"/>
                    <a:pt x="266" y="153"/>
                    <a:pt x="145" y="274"/>
                  </a:cubicBezTo>
                  <a:cubicBezTo>
                    <a:pt x="1" y="390"/>
                    <a:pt x="103" y="641"/>
                    <a:pt x="269" y="641"/>
                  </a:cubicBezTo>
                  <a:cubicBezTo>
                    <a:pt x="278" y="641"/>
                    <a:pt x="287" y="641"/>
                    <a:pt x="297" y="639"/>
                  </a:cubicBezTo>
                  <a:lnTo>
                    <a:pt x="570" y="639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3" name="Google Shape;363;p1"/>
          <p:cNvSpPr/>
          <p:nvPr/>
        </p:nvSpPr>
        <p:spPr>
          <a:xfrm>
            <a:off x="490225" y="449803"/>
            <a:ext cx="1170794" cy="67997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4" name="Google Shape;364;p1"/>
          <p:cNvGrpSpPr/>
          <p:nvPr/>
        </p:nvGrpSpPr>
        <p:grpSpPr>
          <a:xfrm>
            <a:off x="-1208" y="3506288"/>
            <a:ext cx="9144295" cy="1637222"/>
            <a:chOff x="6554550" y="3707188"/>
            <a:chExt cx="7127831" cy="1637222"/>
          </a:xfrm>
        </p:grpSpPr>
        <p:sp>
          <p:nvSpPr>
            <p:cNvPr id="365" name="Google Shape;365;p1"/>
            <p:cNvSpPr/>
            <p:nvPr/>
          </p:nvSpPr>
          <p:spPr>
            <a:xfrm>
              <a:off x="6554550" y="3707188"/>
              <a:ext cx="7122500" cy="468875"/>
            </a:xfrm>
            <a:custGeom>
              <a:avLst/>
              <a:gdLst/>
              <a:ahLst/>
              <a:cxnLst/>
              <a:rect l="l" t="t" r="r" b="b"/>
              <a:pathLst>
                <a:path w="284900" h="18755" extrusionOk="0">
                  <a:moveTo>
                    <a:pt x="1" y="0"/>
                  </a:moveTo>
                  <a:lnTo>
                    <a:pt x="1" y="18754"/>
                  </a:lnTo>
                  <a:lnTo>
                    <a:pt x="284900" y="18754"/>
                  </a:lnTo>
                  <a:lnTo>
                    <a:pt x="284900" y="0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1"/>
            <p:cNvSpPr/>
            <p:nvPr/>
          </p:nvSpPr>
          <p:spPr>
            <a:xfrm>
              <a:off x="6554550" y="4172238"/>
              <a:ext cx="7124025" cy="496225"/>
            </a:xfrm>
            <a:custGeom>
              <a:avLst/>
              <a:gdLst/>
              <a:ahLst/>
              <a:cxnLst/>
              <a:rect l="l" t="t" r="r" b="b"/>
              <a:pathLst>
                <a:path w="284961" h="19849" extrusionOk="0">
                  <a:moveTo>
                    <a:pt x="1" y="0"/>
                  </a:moveTo>
                  <a:lnTo>
                    <a:pt x="1" y="19849"/>
                  </a:lnTo>
                  <a:lnTo>
                    <a:pt x="284960" y="16475"/>
                  </a:lnTo>
                  <a:lnTo>
                    <a:pt x="284960" y="0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1"/>
            <p:cNvSpPr/>
            <p:nvPr/>
          </p:nvSpPr>
          <p:spPr>
            <a:xfrm>
              <a:off x="6554556" y="4217140"/>
              <a:ext cx="7124025" cy="635279"/>
            </a:xfrm>
            <a:custGeom>
              <a:avLst/>
              <a:gdLst/>
              <a:ahLst/>
              <a:cxnLst/>
              <a:rect l="l" t="t" r="r" b="b"/>
              <a:pathLst>
                <a:path w="284961" h="6476" extrusionOk="0">
                  <a:moveTo>
                    <a:pt x="284960" y="1"/>
                  </a:moveTo>
                  <a:lnTo>
                    <a:pt x="1" y="3375"/>
                  </a:lnTo>
                  <a:lnTo>
                    <a:pt x="1" y="6475"/>
                  </a:lnTo>
                  <a:lnTo>
                    <a:pt x="284960" y="6475"/>
                  </a:lnTo>
                  <a:lnTo>
                    <a:pt x="284960" y="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0" name="Google Shape;370;p1"/>
          <p:cNvSpPr/>
          <p:nvPr/>
        </p:nvSpPr>
        <p:spPr>
          <a:xfrm>
            <a:off x="6542212" y="3762350"/>
            <a:ext cx="2616038" cy="888818"/>
          </a:xfrm>
          <a:custGeom>
            <a:avLst/>
            <a:gdLst/>
            <a:ahLst/>
            <a:cxnLst/>
            <a:rect l="l" t="t" r="r" b="b"/>
            <a:pathLst>
              <a:path w="119304" h="39911" extrusionOk="0">
                <a:moveTo>
                  <a:pt x="0" y="791"/>
                </a:moveTo>
                <a:lnTo>
                  <a:pt x="0" y="39910"/>
                </a:lnTo>
                <a:lnTo>
                  <a:pt x="119303" y="39910"/>
                </a:lnTo>
                <a:lnTo>
                  <a:pt x="118878" y="518"/>
                </a:lnTo>
                <a:lnTo>
                  <a:pt x="0" y="1"/>
                </a:lnTo>
                <a:close/>
              </a:path>
            </a:pathLst>
          </a:custGeom>
          <a:solidFill>
            <a:srgbClr val="FFB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"/>
          <p:cNvSpPr/>
          <p:nvPr/>
        </p:nvSpPr>
        <p:spPr>
          <a:xfrm>
            <a:off x="-14225" y="3762361"/>
            <a:ext cx="2616038" cy="888818"/>
          </a:xfrm>
          <a:custGeom>
            <a:avLst/>
            <a:gdLst/>
            <a:ahLst/>
            <a:cxnLst/>
            <a:rect l="l" t="t" r="r" b="b"/>
            <a:pathLst>
              <a:path w="119304" h="39911" extrusionOk="0">
                <a:moveTo>
                  <a:pt x="0" y="791"/>
                </a:moveTo>
                <a:lnTo>
                  <a:pt x="0" y="39910"/>
                </a:lnTo>
                <a:lnTo>
                  <a:pt x="119303" y="39910"/>
                </a:lnTo>
                <a:lnTo>
                  <a:pt x="118878" y="518"/>
                </a:lnTo>
                <a:lnTo>
                  <a:pt x="0" y="1"/>
                </a:lnTo>
                <a:close/>
              </a:path>
            </a:pathLst>
          </a:custGeom>
          <a:solidFill>
            <a:srgbClr val="FFB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2" name="Google Shape;372;p1"/>
          <p:cNvGrpSpPr/>
          <p:nvPr/>
        </p:nvGrpSpPr>
        <p:grpSpPr>
          <a:xfrm>
            <a:off x="7759700" y="2732229"/>
            <a:ext cx="1104150" cy="2065350"/>
            <a:chOff x="35658225" y="12492275"/>
            <a:chExt cx="1104150" cy="2065350"/>
          </a:xfrm>
        </p:grpSpPr>
        <p:sp>
          <p:nvSpPr>
            <p:cNvPr id="373" name="Google Shape;373;p1"/>
            <p:cNvSpPr/>
            <p:nvPr/>
          </p:nvSpPr>
          <p:spPr>
            <a:xfrm>
              <a:off x="35658225" y="12736025"/>
              <a:ext cx="1104150" cy="1000175"/>
            </a:xfrm>
            <a:custGeom>
              <a:avLst/>
              <a:gdLst/>
              <a:ahLst/>
              <a:cxnLst/>
              <a:rect l="l" t="t" r="r" b="b"/>
              <a:pathLst>
                <a:path w="44166" h="40007" extrusionOk="0">
                  <a:moveTo>
                    <a:pt x="31369" y="1"/>
                  </a:moveTo>
                  <a:lnTo>
                    <a:pt x="1581" y="4591"/>
                  </a:lnTo>
                  <a:cubicBezTo>
                    <a:pt x="1581" y="4591"/>
                    <a:pt x="1" y="26020"/>
                    <a:pt x="9089" y="33436"/>
                  </a:cubicBezTo>
                  <a:cubicBezTo>
                    <a:pt x="14157" y="37572"/>
                    <a:pt x="21816" y="40007"/>
                    <a:pt x="27858" y="40007"/>
                  </a:cubicBezTo>
                  <a:cubicBezTo>
                    <a:pt x="32650" y="40007"/>
                    <a:pt x="36425" y="38475"/>
                    <a:pt x="37083" y="35047"/>
                  </a:cubicBezTo>
                  <a:cubicBezTo>
                    <a:pt x="37083" y="35047"/>
                    <a:pt x="37118" y="35050"/>
                    <a:pt x="37182" y="35050"/>
                  </a:cubicBezTo>
                  <a:cubicBezTo>
                    <a:pt x="37773" y="35050"/>
                    <a:pt x="40829" y="34777"/>
                    <a:pt x="40609" y="29120"/>
                  </a:cubicBezTo>
                  <a:cubicBezTo>
                    <a:pt x="40609" y="29120"/>
                    <a:pt x="43254" y="28542"/>
                    <a:pt x="43710" y="24895"/>
                  </a:cubicBezTo>
                  <a:cubicBezTo>
                    <a:pt x="44166" y="21248"/>
                    <a:pt x="36111" y="18269"/>
                    <a:pt x="34378" y="13162"/>
                  </a:cubicBezTo>
                  <a:cubicBezTo>
                    <a:pt x="32646" y="8025"/>
                    <a:pt x="31369" y="1"/>
                    <a:pt x="31369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"/>
            <p:cNvSpPr/>
            <p:nvPr/>
          </p:nvSpPr>
          <p:spPr>
            <a:xfrm>
              <a:off x="35897600" y="13187750"/>
              <a:ext cx="551700" cy="602400"/>
            </a:xfrm>
            <a:custGeom>
              <a:avLst/>
              <a:gdLst/>
              <a:ahLst/>
              <a:cxnLst/>
              <a:rect l="l" t="t" r="r" b="b"/>
              <a:pathLst>
                <a:path w="22068" h="24096" extrusionOk="0">
                  <a:moveTo>
                    <a:pt x="11171" y="0"/>
                  </a:moveTo>
                  <a:cubicBezTo>
                    <a:pt x="9954" y="0"/>
                    <a:pt x="8643" y="74"/>
                    <a:pt x="7265" y="230"/>
                  </a:cubicBezTo>
                  <a:cubicBezTo>
                    <a:pt x="7265" y="230"/>
                    <a:pt x="0" y="929"/>
                    <a:pt x="395" y="5337"/>
                  </a:cubicBezTo>
                  <a:cubicBezTo>
                    <a:pt x="821" y="9744"/>
                    <a:pt x="456" y="19714"/>
                    <a:pt x="2797" y="23392"/>
                  </a:cubicBezTo>
                  <a:cubicBezTo>
                    <a:pt x="3132" y="23900"/>
                    <a:pt x="4690" y="24095"/>
                    <a:pt x="6733" y="24095"/>
                  </a:cubicBezTo>
                  <a:cubicBezTo>
                    <a:pt x="10801" y="24095"/>
                    <a:pt x="16792" y="23320"/>
                    <a:pt x="18876" y="22692"/>
                  </a:cubicBezTo>
                  <a:cubicBezTo>
                    <a:pt x="21976" y="21750"/>
                    <a:pt x="22067" y="18832"/>
                    <a:pt x="21733" y="15853"/>
                  </a:cubicBezTo>
                  <a:cubicBezTo>
                    <a:pt x="21368" y="12875"/>
                    <a:pt x="20426" y="5793"/>
                    <a:pt x="19362" y="2601"/>
                  </a:cubicBezTo>
                  <a:cubicBezTo>
                    <a:pt x="18837" y="1000"/>
                    <a:pt x="15643" y="0"/>
                    <a:pt x="1117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"/>
            <p:cNvSpPr/>
            <p:nvPr/>
          </p:nvSpPr>
          <p:spPr>
            <a:xfrm>
              <a:off x="35917350" y="13186300"/>
              <a:ext cx="551700" cy="602325"/>
            </a:xfrm>
            <a:custGeom>
              <a:avLst/>
              <a:gdLst/>
              <a:ahLst/>
              <a:cxnLst/>
              <a:rect l="l" t="t" r="r" b="b"/>
              <a:pathLst>
                <a:path w="22068" h="24093" extrusionOk="0">
                  <a:moveTo>
                    <a:pt x="11118" y="1"/>
                  </a:moveTo>
                  <a:cubicBezTo>
                    <a:pt x="9916" y="1"/>
                    <a:pt x="8623" y="74"/>
                    <a:pt x="7265" y="227"/>
                  </a:cubicBezTo>
                  <a:cubicBezTo>
                    <a:pt x="7265" y="227"/>
                    <a:pt x="0" y="957"/>
                    <a:pt x="426" y="5364"/>
                  </a:cubicBezTo>
                  <a:cubicBezTo>
                    <a:pt x="852" y="9741"/>
                    <a:pt x="456" y="19741"/>
                    <a:pt x="2827" y="23389"/>
                  </a:cubicBezTo>
                  <a:cubicBezTo>
                    <a:pt x="3152" y="23897"/>
                    <a:pt x="4704" y="24092"/>
                    <a:pt x="6742" y="24092"/>
                  </a:cubicBezTo>
                  <a:cubicBezTo>
                    <a:pt x="10802" y="24092"/>
                    <a:pt x="16792" y="23317"/>
                    <a:pt x="18876" y="22690"/>
                  </a:cubicBezTo>
                  <a:cubicBezTo>
                    <a:pt x="22007" y="21747"/>
                    <a:pt x="22068" y="18860"/>
                    <a:pt x="21733" y="15881"/>
                  </a:cubicBezTo>
                  <a:cubicBezTo>
                    <a:pt x="21369" y="12902"/>
                    <a:pt x="20426" y="5820"/>
                    <a:pt x="19363" y="2629"/>
                  </a:cubicBezTo>
                  <a:cubicBezTo>
                    <a:pt x="18835" y="1021"/>
                    <a:pt x="15618" y="1"/>
                    <a:pt x="11118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"/>
            <p:cNvSpPr/>
            <p:nvPr/>
          </p:nvSpPr>
          <p:spPr>
            <a:xfrm>
              <a:off x="35978900" y="14042275"/>
              <a:ext cx="208225" cy="222675"/>
            </a:xfrm>
            <a:custGeom>
              <a:avLst/>
              <a:gdLst/>
              <a:ahLst/>
              <a:cxnLst/>
              <a:rect l="l" t="t" r="r" b="b"/>
              <a:pathLst>
                <a:path w="8329" h="8907" extrusionOk="0">
                  <a:moveTo>
                    <a:pt x="8329" y="1"/>
                  </a:moveTo>
                  <a:lnTo>
                    <a:pt x="1" y="366"/>
                  </a:lnTo>
                  <a:lnTo>
                    <a:pt x="517" y="4135"/>
                  </a:lnTo>
                  <a:cubicBezTo>
                    <a:pt x="2919" y="6080"/>
                    <a:pt x="5502" y="7752"/>
                    <a:pt x="8268" y="8907"/>
                  </a:cubicBezTo>
                  <a:lnTo>
                    <a:pt x="8329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"/>
            <p:cNvSpPr/>
            <p:nvPr/>
          </p:nvSpPr>
          <p:spPr>
            <a:xfrm>
              <a:off x="35991825" y="14145625"/>
              <a:ext cx="193800" cy="328000"/>
            </a:xfrm>
            <a:custGeom>
              <a:avLst/>
              <a:gdLst/>
              <a:ahLst/>
              <a:cxnLst/>
              <a:rect l="l" t="t" r="r" b="b"/>
              <a:pathLst>
                <a:path w="7752" h="13120" extrusionOk="0">
                  <a:moveTo>
                    <a:pt x="0" y="1"/>
                  </a:moveTo>
                  <a:lnTo>
                    <a:pt x="1794" y="12767"/>
                  </a:lnTo>
                  <a:cubicBezTo>
                    <a:pt x="2878" y="13025"/>
                    <a:pt x="3813" y="13119"/>
                    <a:pt x="4600" y="13119"/>
                  </a:cubicBezTo>
                  <a:cubicBezTo>
                    <a:pt x="6680" y="13119"/>
                    <a:pt x="7721" y="12463"/>
                    <a:pt x="7721" y="12463"/>
                  </a:cubicBezTo>
                  <a:lnTo>
                    <a:pt x="7751" y="4773"/>
                  </a:lnTo>
                  <a:cubicBezTo>
                    <a:pt x="4985" y="3618"/>
                    <a:pt x="2402" y="1946"/>
                    <a:pt x="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"/>
            <p:cNvSpPr/>
            <p:nvPr/>
          </p:nvSpPr>
          <p:spPr>
            <a:xfrm>
              <a:off x="35929500" y="14512100"/>
              <a:ext cx="257875" cy="45525"/>
            </a:xfrm>
            <a:custGeom>
              <a:avLst/>
              <a:gdLst/>
              <a:ahLst/>
              <a:cxnLst/>
              <a:rect l="l" t="t" r="r" b="b"/>
              <a:pathLst>
                <a:path w="10315" h="1821" extrusionOk="0">
                  <a:moveTo>
                    <a:pt x="7831" y="0"/>
                  </a:moveTo>
                  <a:cubicBezTo>
                    <a:pt x="4809" y="0"/>
                    <a:pt x="92" y="266"/>
                    <a:pt x="92" y="266"/>
                  </a:cubicBezTo>
                  <a:cubicBezTo>
                    <a:pt x="92" y="266"/>
                    <a:pt x="1" y="1117"/>
                    <a:pt x="1308" y="1391"/>
                  </a:cubicBezTo>
                  <a:cubicBezTo>
                    <a:pt x="2254" y="1606"/>
                    <a:pt x="3762" y="1821"/>
                    <a:pt x="5295" y="1821"/>
                  </a:cubicBezTo>
                  <a:cubicBezTo>
                    <a:pt x="5930" y="1821"/>
                    <a:pt x="6569" y="1784"/>
                    <a:pt x="7174" y="1695"/>
                  </a:cubicBezTo>
                  <a:cubicBezTo>
                    <a:pt x="9211" y="1421"/>
                    <a:pt x="10153" y="1208"/>
                    <a:pt x="10153" y="1208"/>
                  </a:cubicBezTo>
                  <a:cubicBezTo>
                    <a:pt x="10153" y="1208"/>
                    <a:pt x="10244" y="813"/>
                    <a:pt x="10305" y="236"/>
                  </a:cubicBezTo>
                  <a:cubicBezTo>
                    <a:pt x="10315" y="60"/>
                    <a:pt x="9263" y="0"/>
                    <a:pt x="7831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"/>
            <p:cNvSpPr/>
            <p:nvPr/>
          </p:nvSpPr>
          <p:spPr>
            <a:xfrm>
              <a:off x="35928750" y="14478475"/>
              <a:ext cx="96525" cy="67650"/>
            </a:xfrm>
            <a:custGeom>
              <a:avLst/>
              <a:gdLst/>
              <a:ahLst/>
              <a:cxnLst/>
              <a:rect l="l" t="t" r="r" b="b"/>
              <a:pathLst>
                <a:path w="3861" h="2706" extrusionOk="0">
                  <a:moveTo>
                    <a:pt x="2432" y="0"/>
                  </a:moveTo>
                  <a:cubicBezTo>
                    <a:pt x="1399" y="395"/>
                    <a:pt x="274" y="942"/>
                    <a:pt x="122" y="1611"/>
                  </a:cubicBezTo>
                  <a:cubicBezTo>
                    <a:pt x="0" y="2219"/>
                    <a:pt x="1703" y="2614"/>
                    <a:pt x="3861" y="2705"/>
                  </a:cubicBezTo>
                  <a:cubicBezTo>
                    <a:pt x="3587" y="1763"/>
                    <a:pt x="3131" y="821"/>
                    <a:pt x="2432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"/>
            <p:cNvSpPr/>
            <p:nvPr/>
          </p:nvSpPr>
          <p:spPr>
            <a:xfrm>
              <a:off x="35989550" y="14457175"/>
              <a:ext cx="203675" cy="89850"/>
            </a:xfrm>
            <a:custGeom>
              <a:avLst/>
              <a:gdLst/>
              <a:ahLst/>
              <a:cxnLst/>
              <a:rect l="l" t="t" r="r" b="b"/>
              <a:pathLst>
                <a:path w="8147" h="3594" extrusionOk="0">
                  <a:moveTo>
                    <a:pt x="7812" y="1"/>
                  </a:moveTo>
                  <a:cubicBezTo>
                    <a:pt x="7812" y="1"/>
                    <a:pt x="6413" y="644"/>
                    <a:pt x="4387" y="644"/>
                  </a:cubicBezTo>
                  <a:cubicBezTo>
                    <a:pt x="3628" y="644"/>
                    <a:pt x="2780" y="554"/>
                    <a:pt x="1885" y="305"/>
                  </a:cubicBezTo>
                  <a:cubicBezTo>
                    <a:pt x="1885" y="305"/>
                    <a:pt x="973" y="518"/>
                    <a:pt x="0" y="852"/>
                  </a:cubicBezTo>
                  <a:cubicBezTo>
                    <a:pt x="699" y="1673"/>
                    <a:pt x="1155" y="2615"/>
                    <a:pt x="1429" y="3557"/>
                  </a:cubicBezTo>
                  <a:cubicBezTo>
                    <a:pt x="1866" y="3582"/>
                    <a:pt x="2321" y="3594"/>
                    <a:pt x="2781" y="3594"/>
                  </a:cubicBezTo>
                  <a:cubicBezTo>
                    <a:pt x="4621" y="3594"/>
                    <a:pt x="6547" y="3399"/>
                    <a:pt x="7812" y="3010"/>
                  </a:cubicBezTo>
                  <a:cubicBezTo>
                    <a:pt x="7812" y="3010"/>
                    <a:pt x="8146" y="1247"/>
                    <a:pt x="7812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"/>
            <p:cNvSpPr/>
            <p:nvPr/>
          </p:nvSpPr>
          <p:spPr>
            <a:xfrm>
              <a:off x="35981825" y="14422225"/>
              <a:ext cx="51750" cy="56650"/>
            </a:xfrm>
            <a:custGeom>
              <a:avLst/>
              <a:gdLst/>
              <a:ahLst/>
              <a:cxnLst/>
              <a:rect l="l" t="t" r="r" b="b"/>
              <a:pathLst>
                <a:path w="2070" h="2266" extrusionOk="0">
                  <a:moveTo>
                    <a:pt x="1272" y="233"/>
                  </a:moveTo>
                  <a:cubicBezTo>
                    <a:pt x="1306" y="233"/>
                    <a:pt x="1349" y="245"/>
                    <a:pt x="1403" y="274"/>
                  </a:cubicBezTo>
                  <a:cubicBezTo>
                    <a:pt x="1646" y="396"/>
                    <a:pt x="1646" y="1004"/>
                    <a:pt x="1646" y="1247"/>
                  </a:cubicBezTo>
                  <a:cubicBezTo>
                    <a:pt x="1661" y="1395"/>
                    <a:pt x="1662" y="1536"/>
                    <a:pt x="1658" y="1676"/>
                  </a:cubicBezTo>
                  <a:lnTo>
                    <a:pt x="1658" y="1676"/>
                  </a:lnTo>
                  <a:cubicBezTo>
                    <a:pt x="1571" y="1533"/>
                    <a:pt x="1483" y="1390"/>
                    <a:pt x="1403" y="1247"/>
                  </a:cubicBezTo>
                  <a:cubicBezTo>
                    <a:pt x="1376" y="1165"/>
                    <a:pt x="984" y="233"/>
                    <a:pt x="1272" y="233"/>
                  </a:cubicBezTo>
                  <a:close/>
                  <a:moveTo>
                    <a:pt x="664" y="1084"/>
                  </a:moveTo>
                  <a:cubicBezTo>
                    <a:pt x="686" y="1084"/>
                    <a:pt x="709" y="1088"/>
                    <a:pt x="735" y="1095"/>
                  </a:cubicBezTo>
                  <a:cubicBezTo>
                    <a:pt x="887" y="1156"/>
                    <a:pt x="1039" y="1308"/>
                    <a:pt x="1130" y="1399"/>
                  </a:cubicBezTo>
                  <a:cubicBezTo>
                    <a:pt x="1262" y="1550"/>
                    <a:pt x="1382" y="1713"/>
                    <a:pt x="1491" y="1880"/>
                  </a:cubicBezTo>
                  <a:lnTo>
                    <a:pt x="1491" y="1880"/>
                  </a:lnTo>
                  <a:cubicBezTo>
                    <a:pt x="1517" y="1924"/>
                    <a:pt x="1541" y="1965"/>
                    <a:pt x="1563" y="2002"/>
                  </a:cubicBezTo>
                  <a:lnTo>
                    <a:pt x="1563" y="2002"/>
                  </a:lnTo>
                  <a:cubicBezTo>
                    <a:pt x="1188" y="1894"/>
                    <a:pt x="777" y="1755"/>
                    <a:pt x="552" y="1429"/>
                  </a:cubicBezTo>
                  <a:cubicBezTo>
                    <a:pt x="445" y="1269"/>
                    <a:pt x="503" y="1084"/>
                    <a:pt x="664" y="1084"/>
                  </a:cubicBezTo>
                  <a:close/>
                  <a:moveTo>
                    <a:pt x="1303" y="0"/>
                  </a:moveTo>
                  <a:cubicBezTo>
                    <a:pt x="1296" y="0"/>
                    <a:pt x="1289" y="1"/>
                    <a:pt x="1282" y="1"/>
                  </a:cubicBezTo>
                  <a:cubicBezTo>
                    <a:pt x="780" y="16"/>
                    <a:pt x="852" y="517"/>
                    <a:pt x="1065" y="1039"/>
                  </a:cubicBezTo>
                  <a:lnTo>
                    <a:pt x="1065" y="1039"/>
                  </a:lnTo>
                  <a:cubicBezTo>
                    <a:pt x="1017" y="1004"/>
                    <a:pt x="968" y="972"/>
                    <a:pt x="917" y="943"/>
                  </a:cubicBezTo>
                  <a:cubicBezTo>
                    <a:pt x="834" y="887"/>
                    <a:pt x="712" y="851"/>
                    <a:pt x="596" y="851"/>
                  </a:cubicBezTo>
                  <a:cubicBezTo>
                    <a:pt x="458" y="851"/>
                    <a:pt x="328" y="902"/>
                    <a:pt x="279" y="1034"/>
                  </a:cubicBezTo>
                  <a:cubicBezTo>
                    <a:pt x="0" y="1758"/>
                    <a:pt x="1074" y="2100"/>
                    <a:pt x="1653" y="2175"/>
                  </a:cubicBezTo>
                  <a:lnTo>
                    <a:pt x="1653" y="2175"/>
                  </a:lnTo>
                  <a:cubicBezTo>
                    <a:pt x="1672" y="2235"/>
                    <a:pt x="1728" y="2265"/>
                    <a:pt x="1783" y="2265"/>
                  </a:cubicBezTo>
                  <a:cubicBezTo>
                    <a:pt x="1852" y="2265"/>
                    <a:pt x="1920" y="2220"/>
                    <a:pt x="1920" y="2128"/>
                  </a:cubicBezTo>
                  <a:cubicBezTo>
                    <a:pt x="1950" y="1647"/>
                    <a:pt x="2070" y="0"/>
                    <a:pt x="1303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"/>
            <p:cNvSpPr/>
            <p:nvPr/>
          </p:nvSpPr>
          <p:spPr>
            <a:xfrm>
              <a:off x="36273750" y="13928200"/>
              <a:ext cx="315375" cy="280675"/>
            </a:xfrm>
            <a:custGeom>
              <a:avLst/>
              <a:gdLst/>
              <a:ahLst/>
              <a:cxnLst/>
              <a:rect l="l" t="t" r="r" b="b"/>
              <a:pathLst>
                <a:path w="12615" h="11227" extrusionOk="0">
                  <a:moveTo>
                    <a:pt x="6357" y="0"/>
                  </a:moveTo>
                  <a:cubicBezTo>
                    <a:pt x="4426" y="0"/>
                    <a:pt x="241" y="3110"/>
                    <a:pt x="91" y="4807"/>
                  </a:cubicBezTo>
                  <a:cubicBezTo>
                    <a:pt x="0" y="6327"/>
                    <a:pt x="1277" y="8485"/>
                    <a:pt x="2948" y="10643"/>
                  </a:cubicBezTo>
                  <a:cubicBezTo>
                    <a:pt x="4750" y="11045"/>
                    <a:pt x="6622" y="11226"/>
                    <a:pt x="8495" y="11226"/>
                  </a:cubicBezTo>
                  <a:cubicBezTo>
                    <a:pt x="9877" y="11226"/>
                    <a:pt x="11259" y="11128"/>
                    <a:pt x="12614" y="10947"/>
                  </a:cubicBezTo>
                  <a:cubicBezTo>
                    <a:pt x="10943" y="8090"/>
                    <a:pt x="8754" y="4108"/>
                    <a:pt x="7234" y="491"/>
                  </a:cubicBezTo>
                  <a:cubicBezTo>
                    <a:pt x="7093" y="148"/>
                    <a:pt x="6779" y="0"/>
                    <a:pt x="635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"/>
            <p:cNvSpPr/>
            <p:nvPr/>
          </p:nvSpPr>
          <p:spPr>
            <a:xfrm>
              <a:off x="36347450" y="14194275"/>
              <a:ext cx="304750" cy="189225"/>
            </a:xfrm>
            <a:custGeom>
              <a:avLst/>
              <a:gdLst/>
              <a:ahLst/>
              <a:cxnLst/>
              <a:rect l="l" t="t" r="r" b="b"/>
              <a:pathLst>
                <a:path w="12190" h="7569" extrusionOk="0">
                  <a:moveTo>
                    <a:pt x="0" y="0"/>
                  </a:moveTo>
                  <a:lnTo>
                    <a:pt x="0" y="0"/>
                  </a:lnTo>
                  <a:cubicBezTo>
                    <a:pt x="2949" y="3800"/>
                    <a:pt x="7143" y="7569"/>
                    <a:pt x="7143" y="7569"/>
                  </a:cubicBezTo>
                  <a:cubicBezTo>
                    <a:pt x="11064" y="6505"/>
                    <a:pt x="12189" y="4438"/>
                    <a:pt x="12189" y="4438"/>
                  </a:cubicBezTo>
                  <a:cubicBezTo>
                    <a:pt x="12189" y="4438"/>
                    <a:pt x="11125" y="2766"/>
                    <a:pt x="9666" y="304"/>
                  </a:cubicBezTo>
                  <a:cubicBezTo>
                    <a:pt x="8311" y="485"/>
                    <a:pt x="6929" y="583"/>
                    <a:pt x="5547" y="583"/>
                  </a:cubicBezTo>
                  <a:cubicBezTo>
                    <a:pt x="3674" y="583"/>
                    <a:pt x="1802" y="402"/>
                    <a:pt x="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"/>
            <p:cNvSpPr/>
            <p:nvPr/>
          </p:nvSpPr>
          <p:spPr>
            <a:xfrm>
              <a:off x="36459925" y="14357525"/>
              <a:ext cx="231775" cy="136275"/>
            </a:xfrm>
            <a:custGeom>
              <a:avLst/>
              <a:gdLst/>
              <a:ahLst/>
              <a:cxnLst/>
              <a:rect l="l" t="t" r="r" b="b"/>
              <a:pathLst>
                <a:path w="9271" h="5451" extrusionOk="0">
                  <a:moveTo>
                    <a:pt x="8852" y="1"/>
                  </a:moveTo>
                  <a:cubicBezTo>
                    <a:pt x="7919" y="1"/>
                    <a:pt x="0" y="4929"/>
                    <a:pt x="0" y="4929"/>
                  </a:cubicBezTo>
                  <a:cubicBezTo>
                    <a:pt x="0" y="4929"/>
                    <a:pt x="221" y="5451"/>
                    <a:pt x="988" y="5451"/>
                  </a:cubicBezTo>
                  <a:cubicBezTo>
                    <a:pt x="1165" y="5451"/>
                    <a:pt x="1372" y="5423"/>
                    <a:pt x="1611" y="5355"/>
                  </a:cubicBezTo>
                  <a:cubicBezTo>
                    <a:pt x="2918" y="4990"/>
                    <a:pt x="5198" y="4048"/>
                    <a:pt x="6869" y="2802"/>
                  </a:cubicBezTo>
                  <a:cubicBezTo>
                    <a:pt x="8541" y="1586"/>
                    <a:pt x="9271" y="917"/>
                    <a:pt x="9271" y="917"/>
                  </a:cubicBezTo>
                  <a:cubicBezTo>
                    <a:pt x="9271" y="917"/>
                    <a:pt x="9180" y="552"/>
                    <a:pt x="8936" y="36"/>
                  </a:cubicBezTo>
                  <a:cubicBezTo>
                    <a:pt x="8925" y="12"/>
                    <a:pt x="8897" y="1"/>
                    <a:pt x="8852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"/>
            <p:cNvSpPr/>
            <p:nvPr/>
          </p:nvSpPr>
          <p:spPr>
            <a:xfrm>
              <a:off x="36455350" y="14418425"/>
              <a:ext cx="99575" cy="69075"/>
            </a:xfrm>
            <a:custGeom>
              <a:avLst/>
              <a:gdLst/>
              <a:ahLst/>
              <a:cxnLst/>
              <a:rect l="l" t="t" r="r" b="b"/>
              <a:pathLst>
                <a:path w="3983" h="2763" extrusionOk="0">
                  <a:moveTo>
                    <a:pt x="1429" y="1"/>
                  </a:moveTo>
                  <a:cubicBezTo>
                    <a:pt x="700" y="821"/>
                    <a:pt x="1" y="1855"/>
                    <a:pt x="183" y="2493"/>
                  </a:cubicBezTo>
                  <a:cubicBezTo>
                    <a:pt x="239" y="2679"/>
                    <a:pt x="433" y="2762"/>
                    <a:pt x="731" y="2762"/>
                  </a:cubicBezTo>
                  <a:cubicBezTo>
                    <a:pt x="1410" y="2762"/>
                    <a:pt x="2630" y="2328"/>
                    <a:pt x="3982" y="1673"/>
                  </a:cubicBezTo>
                  <a:cubicBezTo>
                    <a:pt x="3283" y="943"/>
                    <a:pt x="2432" y="396"/>
                    <a:pt x="1429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"/>
            <p:cNvSpPr/>
            <p:nvPr/>
          </p:nvSpPr>
          <p:spPr>
            <a:xfrm>
              <a:off x="36491075" y="14305200"/>
              <a:ext cx="197575" cy="155050"/>
            </a:xfrm>
            <a:custGeom>
              <a:avLst/>
              <a:gdLst/>
              <a:ahLst/>
              <a:cxnLst/>
              <a:rect l="l" t="t" r="r" b="b"/>
              <a:pathLst>
                <a:path w="7903" h="6202" extrusionOk="0">
                  <a:moveTo>
                    <a:pt x="6444" y="1"/>
                  </a:moveTo>
                  <a:cubicBezTo>
                    <a:pt x="6444" y="1"/>
                    <a:pt x="4712" y="2341"/>
                    <a:pt x="1398" y="3132"/>
                  </a:cubicBezTo>
                  <a:cubicBezTo>
                    <a:pt x="1398" y="3132"/>
                    <a:pt x="699" y="3740"/>
                    <a:pt x="0" y="4530"/>
                  </a:cubicBezTo>
                  <a:cubicBezTo>
                    <a:pt x="1003" y="4925"/>
                    <a:pt x="1854" y="5502"/>
                    <a:pt x="2553" y="6202"/>
                  </a:cubicBezTo>
                  <a:cubicBezTo>
                    <a:pt x="4529" y="5259"/>
                    <a:pt x="6748" y="3831"/>
                    <a:pt x="7873" y="2645"/>
                  </a:cubicBezTo>
                  <a:cubicBezTo>
                    <a:pt x="7903" y="2645"/>
                    <a:pt x="7326" y="943"/>
                    <a:pt x="6444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"/>
            <p:cNvSpPr/>
            <p:nvPr/>
          </p:nvSpPr>
          <p:spPr>
            <a:xfrm>
              <a:off x="36474800" y="14355275"/>
              <a:ext cx="51525" cy="50275"/>
            </a:xfrm>
            <a:custGeom>
              <a:avLst/>
              <a:gdLst/>
              <a:ahLst/>
              <a:cxnLst/>
              <a:rect l="l" t="t" r="r" b="b"/>
              <a:pathLst>
                <a:path w="2061" h="2011" extrusionOk="0">
                  <a:moveTo>
                    <a:pt x="651" y="247"/>
                  </a:moveTo>
                  <a:cubicBezTo>
                    <a:pt x="955" y="247"/>
                    <a:pt x="1229" y="794"/>
                    <a:pt x="1350" y="977"/>
                  </a:cubicBezTo>
                  <a:cubicBezTo>
                    <a:pt x="1423" y="1108"/>
                    <a:pt x="1490" y="1233"/>
                    <a:pt x="1555" y="1357"/>
                  </a:cubicBezTo>
                  <a:lnTo>
                    <a:pt x="1555" y="1357"/>
                  </a:lnTo>
                  <a:cubicBezTo>
                    <a:pt x="1416" y="1276"/>
                    <a:pt x="1277" y="1191"/>
                    <a:pt x="1138" y="1098"/>
                  </a:cubicBezTo>
                  <a:cubicBezTo>
                    <a:pt x="1046" y="1037"/>
                    <a:pt x="104" y="247"/>
                    <a:pt x="651" y="247"/>
                  </a:cubicBezTo>
                  <a:close/>
                  <a:moveTo>
                    <a:pt x="600" y="1291"/>
                  </a:moveTo>
                  <a:cubicBezTo>
                    <a:pt x="718" y="1291"/>
                    <a:pt x="863" y="1349"/>
                    <a:pt x="955" y="1372"/>
                  </a:cubicBezTo>
                  <a:cubicBezTo>
                    <a:pt x="1162" y="1434"/>
                    <a:pt x="1369" y="1538"/>
                    <a:pt x="1566" y="1646"/>
                  </a:cubicBezTo>
                  <a:lnTo>
                    <a:pt x="1566" y="1646"/>
                  </a:lnTo>
                  <a:cubicBezTo>
                    <a:pt x="1587" y="1659"/>
                    <a:pt x="1608" y="1670"/>
                    <a:pt x="1627" y="1681"/>
                  </a:cubicBezTo>
                  <a:lnTo>
                    <a:pt x="1627" y="1681"/>
                  </a:lnTo>
                  <a:cubicBezTo>
                    <a:pt x="1416" y="1736"/>
                    <a:pt x="1189" y="1782"/>
                    <a:pt x="969" y="1782"/>
                  </a:cubicBezTo>
                  <a:cubicBezTo>
                    <a:pt x="794" y="1782"/>
                    <a:pt x="623" y="1753"/>
                    <a:pt x="469" y="1676"/>
                  </a:cubicBezTo>
                  <a:cubicBezTo>
                    <a:pt x="286" y="1585"/>
                    <a:pt x="256" y="1341"/>
                    <a:pt x="499" y="1311"/>
                  </a:cubicBezTo>
                  <a:cubicBezTo>
                    <a:pt x="529" y="1296"/>
                    <a:pt x="563" y="1291"/>
                    <a:pt x="600" y="1291"/>
                  </a:cubicBezTo>
                  <a:close/>
                  <a:moveTo>
                    <a:pt x="662" y="1"/>
                  </a:moveTo>
                  <a:cubicBezTo>
                    <a:pt x="588" y="1"/>
                    <a:pt x="513" y="21"/>
                    <a:pt x="438" y="65"/>
                  </a:cubicBezTo>
                  <a:cubicBezTo>
                    <a:pt x="0" y="331"/>
                    <a:pt x="295" y="734"/>
                    <a:pt x="730" y="1087"/>
                  </a:cubicBezTo>
                  <a:lnTo>
                    <a:pt x="730" y="1087"/>
                  </a:lnTo>
                  <a:cubicBezTo>
                    <a:pt x="673" y="1078"/>
                    <a:pt x="617" y="1071"/>
                    <a:pt x="560" y="1068"/>
                  </a:cubicBezTo>
                  <a:cubicBezTo>
                    <a:pt x="347" y="1068"/>
                    <a:pt x="13" y="1220"/>
                    <a:pt x="43" y="1463"/>
                  </a:cubicBezTo>
                  <a:cubicBezTo>
                    <a:pt x="102" y="1877"/>
                    <a:pt x="435" y="2010"/>
                    <a:pt x="817" y="2010"/>
                  </a:cubicBezTo>
                  <a:cubicBezTo>
                    <a:pt x="1155" y="2010"/>
                    <a:pt x="1533" y="1905"/>
                    <a:pt x="1793" y="1798"/>
                  </a:cubicBezTo>
                  <a:lnTo>
                    <a:pt x="1793" y="1798"/>
                  </a:lnTo>
                  <a:cubicBezTo>
                    <a:pt x="1814" y="1824"/>
                    <a:pt x="1843" y="1836"/>
                    <a:pt x="1873" y="1836"/>
                  </a:cubicBezTo>
                  <a:cubicBezTo>
                    <a:pt x="1960" y="1836"/>
                    <a:pt x="2061" y="1740"/>
                    <a:pt x="2019" y="1615"/>
                  </a:cubicBezTo>
                  <a:cubicBezTo>
                    <a:pt x="1830" y="1264"/>
                    <a:pt x="1257" y="1"/>
                    <a:pt x="662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"/>
            <p:cNvSpPr/>
            <p:nvPr/>
          </p:nvSpPr>
          <p:spPr>
            <a:xfrm>
              <a:off x="36457625" y="12735950"/>
              <a:ext cx="205950" cy="377525"/>
            </a:xfrm>
            <a:custGeom>
              <a:avLst/>
              <a:gdLst/>
              <a:ahLst/>
              <a:cxnLst/>
              <a:rect l="l" t="t" r="r" b="b"/>
              <a:pathLst>
                <a:path w="8238" h="15101" extrusionOk="0">
                  <a:moveTo>
                    <a:pt x="5792" y="0"/>
                  </a:moveTo>
                  <a:cubicBezTo>
                    <a:pt x="5059" y="0"/>
                    <a:pt x="4621" y="2892"/>
                    <a:pt x="4621" y="2892"/>
                  </a:cubicBezTo>
                  <a:cubicBezTo>
                    <a:pt x="4621" y="2892"/>
                    <a:pt x="4986" y="65"/>
                    <a:pt x="4226" y="34"/>
                  </a:cubicBezTo>
                  <a:cubicBezTo>
                    <a:pt x="4223" y="34"/>
                    <a:pt x="4219" y="34"/>
                    <a:pt x="4216" y="34"/>
                  </a:cubicBezTo>
                  <a:cubicBezTo>
                    <a:pt x="3496" y="34"/>
                    <a:pt x="3405" y="3317"/>
                    <a:pt x="3405" y="3317"/>
                  </a:cubicBezTo>
                  <a:cubicBezTo>
                    <a:pt x="3405" y="3317"/>
                    <a:pt x="3259" y="2318"/>
                    <a:pt x="2761" y="2318"/>
                  </a:cubicBezTo>
                  <a:cubicBezTo>
                    <a:pt x="2657" y="2318"/>
                    <a:pt x="2538" y="2361"/>
                    <a:pt x="2402" y="2466"/>
                  </a:cubicBezTo>
                  <a:cubicBezTo>
                    <a:pt x="1612" y="3074"/>
                    <a:pt x="3284" y="5749"/>
                    <a:pt x="3284" y="5749"/>
                  </a:cubicBezTo>
                  <a:cubicBezTo>
                    <a:pt x="3284" y="5749"/>
                    <a:pt x="3284" y="6205"/>
                    <a:pt x="2615" y="8819"/>
                  </a:cubicBezTo>
                  <a:cubicBezTo>
                    <a:pt x="2068" y="10946"/>
                    <a:pt x="1004" y="13165"/>
                    <a:pt x="1" y="14898"/>
                  </a:cubicBezTo>
                  <a:cubicBezTo>
                    <a:pt x="588" y="15036"/>
                    <a:pt x="1166" y="15101"/>
                    <a:pt x="1733" y="15101"/>
                  </a:cubicBezTo>
                  <a:cubicBezTo>
                    <a:pt x="3163" y="15101"/>
                    <a:pt x="4531" y="14691"/>
                    <a:pt x="5837" y="14016"/>
                  </a:cubicBezTo>
                  <a:cubicBezTo>
                    <a:pt x="6202" y="12953"/>
                    <a:pt x="6536" y="11889"/>
                    <a:pt x="6779" y="10825"/>
                  </a:cubicBezTo>
                  <a:cubicBezTo>
                    <a:pt x="8238" y="4776"/>
                    <a:pt x="7813" y="490"/>
                    <a:pt x="7174" y="430"/>
                  </a:cubicBezTo>
                  <a:cubicBezTo>
                    <a:pt x="7170" y="429"/>
                    <a:pt x="7167" y="429"/>
                    <a:pt x="7163" y="429"/>
                  </a:cubicBezTo>
                  <a:cubicBezTo>
                    <a:pt x="6562" y="429"/>
                    <a:pt x="6201" y="2833"/>
                    <a:pt x="6141" y="3196"/>
                  </a:cubicBezTo>
                  <a:cubicBezTo>
                    <a:pt x="6202" y="2800"/>
                    <a:pt x="6536" y="126"/>
                    <a:pt x="5837" y="4"/>
                  </a:cubicBezTo>
                  <a:cubicBezTo>
                    <a:pt x="5822" y="2"/>
                    <a:pt x="5807" y="0"/>
                    <a:pt x="5792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"/>
            <p:cNvSpPr/>
            <p:nvPr/>
          </p:nvSpPr>
          <p:spPr>
            <a:xfrm>
              <a:off x="36404450" y="13086350"/>
              <a:ext cx="199100" cy="307775"/>
            </a:xfrm>
            <a:custGeom>
              <a:avLst/>
              <a:gdLst/>
              <a:ahLst/>
              <a:cxnLst/>
              <a:rect l="l" t="t" r="r" b="b"/>
              <a:pathLst>
                <a:path w="7964" h="12311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658" y="675"/>
                    <a:pt x="5290" y="1085"/>
                    <a:pt x="3860" y="1085"/>
                  </a:cubicBezTo>
                  <a:cubicBezTo>
                    <a:pt x="3293" y="1085"/>
                    <a:pt x="2715" y="1020"/>
                    <a:pt x="2128" y="882"/>
                  </a:cubicBezTo>
                  <a:cubicBezTo>
                    <a:pt x="1034" y="2888"/>
                    <a:pt x="0" y="4317"/>
                    <a:pt x="0" y="4317"/>
                  </a:cubicBezTo>
                  <a:lnTo>
                    <a:pt x="1064" y="12311"/>
                  </a:lnTo>
                  <a:cubicBezTo>
                    <a:pt x="2888" y="10669"/>
                    <a:pt x="5380" y="6505"/>
                    <a:pt x="7204" y="2067"/>
                  </a:cubicBezTo>
                  <a:cubicBezTo>
                    <a:pt x="7477" y="1368"/>
                    <a:pt x="7721" y="699"/>
                    <a:pt x="796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"/>
            <p:cNvSpPr/>
            <p:nvPr/>
          </p:nvSpPr>
          <p:spPr>
            <a:xfrm>
              <a:off x="35836800" y="13675250"/>
              <a:ext cx="717350" cy="455825"/>
            </a:xfrm>
            <a:custGeom>
              <a:avLst/>
              <a:gdLst/>
              <a:ahLst/>
              <a:cxnLst/>
              <a:rect l="l" t="t" r="r" b="b"/>
              <a:pathLst>
                <a:path w="28694" h="18233" extrusionOk="0">
                  <a:moveTo>
                    <a:pt x="4985" y="1"/>
                  </a:moveTo>
                  <a:lnTo>
                    <a:pt x="5107" y="1004"/>
                  </a:lnTo>
                  <a:lnTo>
                    <a:pt x="5016" y="1004"/>
                  </a:lnTo>
                  <a:lnTo>
                    <a:pt x="1" y="15047"/>
                  </a:lnTo>
                  <a:cubicBezTo>
                    <a:pt x="1" y="15047"/>
                    <a:pt x="1733" y="17266"/>
                    <a:pt x="5502" y="17326"/>
                  </a:cubicBezTo>
                  <a:cubicBezTo>
                    <a:pt x="6088" y="17341"/>
                    <a:pt x="6631" y="17344"/>
                    <a:pt x="7143" y="17344"/>
                  </a:cubicBezTo>
                  <a:cubicBezTo>
                    <a:pt x="7766" y="17344"/>
                    <a:pt x="8344" y="17339"/>
                    <a:pt x="8901" y="17339"/>
                  </a:cubicBezTo>
                  <a:cubicBezTo>
                    <a:pt x="10831" y="17339"/>
                    <a:pt x="12503" y="17408"/>
                    <a:pt x="14894" y="18026"/>
                  </a:cubicBezTo>
                  <a:cubicBezTo>
                    <a:pt x="15464" y="18168"/>
                    <a:pt x="16107" y="18233"/>
                    <a:pt x="16793" y="18233"/>
                  </a:cubicBezTo>
                  <a:cubicBezTo>
                    <a:pt x="20497" y="18233"/>
                    <a:pt x="25463" y="16349"/>
                    <a:pt x="27053" y="14682"/>
                  </a:cubicBezTo>
                  <a:cubicBezTo>
                    <a:pt x="27691" y="14044"/>
                    <a:pt x="28238" y="13375"/>
                    <a:pt x="28694" y="12767"/>
                  </a:cubicBezTo>
                  <a:cubicBezTo>
                    <a:pt x="19758" y="11642"/>
                    <a:pt x="11338" y="6810"/>
                    <a:pt x="4985" y="1"/>
                  </a:cubicBez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"/>
            <p:cNvSpPr/>
            <p:nvPr/>
          </p:nvSpPr>
          <p:spPr>
            <a:xfrm>
              <a:off x="35890750" y="13159300"/>
              <a:ext cx="612500" cy="496975"/>
            </a:xfrm>
            <a:custGeom>
              <a:avLst/>
              <a:gdLst/>
              <a:ahLst/>
              <a:cxnLst/>
              <a:rect l="l" t="t" r="r" b="b"/>
              <a:pathLst>
                <a:path w="24500" h="19879" extrusionOk="0">
                  <a:moveTo>
                    <a:pt x="20548" y="0"/>
                  </a:moveTo>
                  <a:cubicBezTo>
                    <a:pt x="20548" y="0"/>
                    <a:pt x="19454" y="1885"/>
                    <a:pt x="15806" y="3921"/>
                  </a:cubicBezTo>
                  <a:cubicBezTo>
                    <a:pt x="15778" y="3940"/>
                    <a:pt x="15747" y="3947"/>
                    <a:pt x="15715" y="3947"/>
                  </a:cubicBezTo>
                  <a:cubicBezTo>
                    <a:pt x="15643" y="3947"/>
                    <a:pt x="15565" y="3912"/>
                    <a:pt x="15502" y="3891"/>
                  </a:cubicBezTo>
                  <a:cubicBezTo>
                    <a:pt x="14092" y="3684"/>
                    <a:pt x="12856" y="3603"/>
                    <a:pt x="11784" y="3603"/>
                  </a:cubicBezTo>
                  <a:cubicBezTo>
                    <a:pt x="7983" y="3603"/>
                    <a:pt x="6262" y="4620"/>
                    <a:pt x="6262" y="4620"/>
                  </a:cubicBezTo>
                  <a:cubicBezTo>
                    <a:pt x="6262" y="4620"/>
                    <a:pt x="2128" y="5137"/>
                    <a:pt x="274" y="8177"/>
                  </a:cubicBezTo>
                  <a:cubicBezTo>
                    <a:pt x="153" y="8329"/>
                    <a:pt x="92" y="8511"/>
                    <a:pt x="1" y="8663"/>
                  </a:cubicBezTo>
                  <a:cubicBezTo>
                    <a:pt x="5502" y="14499"/>
                    <a:pt x="12980" y="17599"/>
                    <a:pt x="20579" y="19879"/>
                  </a:cubicBezTo>
                  <a:lnTo>
                    <a:pt x="20639" y="19879"/>
                  </a:lnTo>
                  <a:lnTo>
                    <a:pt x="20214" y="19210"/>
                  </a:lnTo>
                  <a:lnTo>
                    <a:pt x="20031" y="12007"/>
                  </a:lnTo>
                  <a:cubicBezTo>
                    <a:pt x="20031" y="12007"/>
                    <a:pt x="22919" y="10274"/>
                    <a:pt x="24013" y="7599"/>
                  </a:cubicBezTo>
                  <a:cubicBezTo>
                    <a:pt x="24500" y="6414"/>
                    <a:pt x="21186" y="517"/>
                    <a:pt x="205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"/>
            <p:cNvSpPr/>
            <p:nvPr/>
          </p:nvSpPr>
          <p:spPr>
            <a:xfrm>
              <a:off x="35850475" y="13375875"/>
              <a:ext cx="554750" cy="328225"/>
            </a:xfrm>
            <a:custGeom>
              <a:avLst/>
              <a:gdLst/>
              <a:ahLst/>
              <a:cxnLst/>
              <a:rect l="l" t="t" r="r" b="b"/>
              <a:pathLst>
                <a:path w="22190" h="13129" extrusionOk="0">
                  <a:moveTo>
                    <a:pt x="1612" y="0"/>
                  </a:moveTo>
                  <a:cubicBezTo>
                    <a:pt x="1" y="2827"/>
                    <a:pt x="61" y="5015"/>
                    <a:pt x="61" y="5015"/>
                  </a:cubicBezTo>
                  <a:cubicBezTo>
                    <a:pt x="61" y="5015"/>
                    <a:pt x="1247" y="5927"/>
                    <a:pt x="3679" y="6110"/>
                  </a:cubicBezTo>
                  <a:cubicBezTo>
                    <a:pt x="3770" y="6110"/>
                    <a:pt x="3861" y="6140"/>
                    <a:pt x="3983" y="6140"/>
                  </a:cubicBezTo>
                  <a:lnTo>
                    <a:pt x="3952" y="7751"/>
                  </a:lnTo>
                  <a:lnTo>
                    <a:pt x="4438" y="11976"/>
                  </a:lnTo>
                  <a:cubicBezTo>
                    <a:pt x="4803" y="12371"/>
                    <a:pt x="5168" y="12736"/>
                    <a:pt x="5533" y="13101"/>
                  </a:cubicBezTo>
                  <a:cubicBezTo>
                    <a:pt x="6339" y="13118"/>
                    <a:pt x="7152" y="13129"/>
                    <a:pt x="7968" y="13129"/>
                  </a:cubicBezTo>
                  <a:cubicBezTo>
                    <a:pt x="12840" y="13129"/>
                    <a:pt x="17816" y="12752"/>
                    <a:pt x="22190" y="11216"/>
                  </a:cubicBezTo>
                  <a:cubicBezTo>
                    <a:pt x="14591" y="8936"/>
                    <a:pt x="7113" y="5836"/>
                    <a:pt x="1612" y="0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"/>
            <p:cNvSpPr/>
            <p:nvPr/>
          </p:nvSpPr>
          <p:spPr>
            <a:xfrm>
              <a:off x="35988775" y="13655500"/>
              <a:ext cx="602625" cy="338950"/>
            </a:xfrm>
            <a:custGeom>
              <a:avLst/>
              <a:gdLst/>
              <a:ahLst/>
              <a:cxnLst/>
              <a:rect l="l" t="t" r="r" b="b"/>
              <a:pathLst>
                <a:path w="24105" h="13558" extrusionOk="0">
                  <a:moveTo>
                    <a:pt x="16718" y="1"/>
                  </a:moveTo>
                  <a:cubicBezTo>
                    <a:pt x="12315" y="1564"/>
                    <a:pt x="7332" y="1943"/>
                    <a:pt x="2437" y="1943"/>
                  </a:cubicBezTo>
                  <a:cubicBezTo>
                    <a:pt x="1622" y="1943"/>
                    <a:pt x="808" y="1933"/>
                    <a:pt x="1" y="1916"/>
                  </a:cubicBezTo>
                  <a:lnTo>
                    <a:pt x="1" y="1916"/>
                  </a:lnTo>
                  <a:cubicBezTo>
                    <a:pt x="6232" y="8116"/>
                    <a:pt x="14195" y="12493"/>
                    <a:pt x="22615" y="13557"/>
                  </a:cubicBezTo>
                  <a:cubicBezTo>
                    <a:pt x="23557" y="12372"/>
                    <a:pt x="24104" y="11460"/>
                    <a:pt x="24104" y="11460"/>
                  </a:cubicBezTo>
                  <a:lnTo>
                    <a:pt x="16718" y="1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"/>
            <p:cNvSpPr/>
            <p:nvPr/>
          </p:nvSpPr>
          <p:spPr>
            <a:xfrm>
              <a:off x="36259300" y="13205750"/>
              <a:ext cx="198350" cy="489300"/>
            </a:xfrm>
            <a:custGeom>
              <a:avLst/>
              <a:gdLst/>
              <a:ahLst/>
              <a:cxnLst/>
              <a:rect l="l" t="t" r="r" b="b"/>
              <a:pathLst>
                <a:path w="7934" h="19572" extrusionOk="0">
                  <a:moveTo>
                    <a:pt x="2240" y="0"/>
                  </a:moveTo>
                  <a:cubicBezTo>
                    <a:pt x="1284" y="0"/>
                    <a:pt x="800" y="897"/>
                    <a:pt x="153" y="1121"/>
                  </a:cubicBezTo>
                  <a:cubicBezTo>
                    <a:pt x="61" y="2732"/>
                    <a:pt x="1" y="6349"/>
                    <a:pt x="730" y="9115"/>
                  </a:cubicBezTo>
                  <a:cubicBezTo>
                    <a:pt x="2280" y="14951"/>
                    <a:pt x="4651" y="16836"/>
                    <a:pt x="7934" y="19571"/>
                  </a:cubicBezTo>
                  <a:cubicBezTo>
                    <a:pt x="7812" y="17930"/>
                    <a:pt x="6840" y="14981"/>
                    <a:pt x="6840" y="14981"/>
                  </a:cubicBezTo>
                  <a:cubicBezTo>
                    <a:pt x="6840" y="14981"/>
                    <a:pt x="4742" y="9936"/>
                    <a:pt x="4134" y="7687"/>
                  </a:cubicBezTo>
                  <a:cubicBezTo>
                    <a:pt x="3526" y="5437"/>
                    <a:pt x="2949" y="148"/>
                    <a:pt x="2949" y="148"/>
                  </a:cubicBezTo>
                  <a:cubicBezTo>
                    <a:pt x="2685" y="44"/>
                    <a:pt x="2451" y="0"/>
                    <a:pt x="2240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"/>
            <p:cNvSpPr/>
            <p:nvPr/>
          </p:nvSpPr>
          <p:spPr>
            <a:xfrm>
              <a:off x="36228900" y="13233775"/>
              <a:ext cx="230275" cy="484075"/>
            </a:xfrm>
            <a:custGeom>
              <a:avLst/>
              <a:gdLst/>
              <a:ahLst/>
              <a:cxnLst/>
              <a:rect l="l" t="t" r="r" b="b"/>
              <a:pathLst>
                <a:path w="9211" h="19363" extrusionOk="0">
                  <a:moveTo>
                    <a:pt x="1369" y="0"/>
                  </a:moveTo>
                  <a:lnTo>
                    <a:pt x="1369" y="0"/>
                  </a:lnTo>
                  <a:cubicBezTo>
                    <a:pt x="913" y="152"/>
                    <a:pt x="639" y="395"/>
                    <a:pt x="609" y="760"/>
                  </a:cubicBezTo>
                  <a:cubicBezTo>
                    <a:pt x="457" y="1793"/>
                    <a:pt x="1" y="5958"/>
                    <a:pt x="2128" y="11246"/>
                  </a:cubicBezTo>
                  <a:cubicBezTo>
                    <a:pt x="4226" y="16535"/>
                    <a:pt x="9089" y="19362"/>
                    <a:pt x="9089" y="19362"/>
                  </a:cubicBezTo>
                  <a:cubicBezTo>
                    <a:pt x="9180" y="19180"/>
                    <a:pt x="9211" y="18845"/>
                    <a:pt x="9180" y="18450"/>
                  </a:cubicBezTo>
                  <a:cubicBezTo>
                    <a:pt x="5867" y="15715"/>
                    <a:pt x="3496" y="13800"/>
                    <a:pt x="1946" y="7994"/>
                  </a:cubicBezTo>
                  <a:cubicBezTo>
                    <a:pt x="1217" y="5228"/>
                    <a:pt x="1277" y="1611"/>
                    <a:pt x="1369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"/>
            <p:cNvSpPr/>
            <p:nvPr/>
          </p:nvSpPr>
          <p:spPr>
            <a:xfrm>
              <a:off x="35722825" y="12981525"/>
              <a:ext cx="136025" cy="83300"/>
            </a:xfrm>
            <a:custGeom>
              <a:avLst/>
              <a:gdLst/>
              <a:ahLst/>
              <a:cxnLst/>
              <a:rect l="l" t="t" r="r" b="b"/>
              <a:pathLst>
                <a:path w="5441" h="3332" extrusionOk="0">
                  <a:moveTo>
                    <a:pt x="3464" y="0"/>
                  </a:moveTo>
                  <a:cubicBezTo>
                    <a:pt x="2197" y="0"/>
                    <a:pt x="935" y="483"/>
                    <a:pt x="0" y="1397"/>
                  </a:cubicBezTo>
                  <a:cubicBezTo>
                    <a:pt x="343" y="2424"/>
                    <a:pt x="1299" y="3331"/>
                    <a:pt x="2780" y="3331"/>
                  </a:cubicBezTo>
                  <a:cubicBezTo>
                    <a:pt x="3535" y="3331"/>
                    <a:pt x="4426" y="3096"/>
                    <a:pt x="5441" y="2522"/>
                  </a:cubicBezTo>
                  <a:lnTo>
                    <a:pt x="5076" y="272"/>
                  </a:lnTo>
                  <a:cubicBezTo>
                    <a:pt x="4555" y="89"/>
                    <a:pt x="4009" y="0"/>
                    <a:pt x="34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"/>
            <p:cNvSpPr/>
            <p:nvPr/>
          </p:nvSpPr>
          <p:spPr>
            <a:xfrm>
              <a:off x="35715975" y="12937200"/>
              <a:ext cx="133775" cy="79250"/>
            </a:xfrm>
            <a:custGeom>
              <a:avLst/>
              <a:gdLst/>
              <a:ahLst/>
              <a:cxnLst/>
              <a:rect l="l" t="t" r="r" b="b"/>
              <a:pathLst>
                <a:path w="5351" h="3170" extrusionOk="0">
                  <a:moveTo>
                    <a:pt x="3042" y="1"/>
                  </a:moveTo>
                  <a:cubicBezTo>
                    <a:pt x="2345" y="1"/>
                    <a:pt x="1564" y="183"/>
                    <a:pt x="852" y="769"/>
                  </a:cubicBezTo>
                  <a:cubicBezTo>
                    <a:pt x="183" y="1316"/>
                    <a:pt x="1" y="2288"/>
                    <a:pt x="305" y="3170"/>
                  </a:cubicBezTo>
                  <a:cubicBezTo>
                    <a:pt x="1218" y="2256"/>
                    <a:pt x="2474" y="1773"/>
                    <a:pt x="3739" y="1773"/>
                  </a:cubicBezTo>
                  <a:cubicBezTo>
                    <a:pt x="4283" y="1773"/>
                    <a:pt x="4829" y="1862"/>
                    <a:pt x="5350" y="2045"/>
                  </a:cubicBezTo>
                  <a:lnTo>
                    <a:pt x="5107" y="495"/>
                  </a:lnTo>
                  <a:cubicBezTo>
                    <a:pt x="5107" y="495"/>
                    <a:pt x="4189" y="1"/>
                    <a:pt x="3042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"/>
            <p:cNvSpPr/>
            <p:nvPr/>
          </p:nvSpPr>
          <p:spPr>
            <a:xfrm>
              <a:off x="35758525" y="12985325"/>
              <a:ext cx="89700" cy="61675"/>
            </a:xfrm>
            <a:custGeom>
              <a:avLst/>
              <a:gdLst/>
              <a:ahLst/>
              <a:cxnLst/>
              <a:rect l="l" t="t" r="r" b="b"/>
              <a:pathLst>
                <a:path w="3588" h="2467" extrusionOk="0">
                  <a:moveTo>
                    <a:pt x="1759" y="1"/>
                  </a:moveTo>
                  <a:cubicBezTo>
                    <a:pt x="1173" y="1"/>
                    <a:pt x="549" y="240"/>
                    <a:pt x="62" y="455"/>
                  </a:cubicBezTo>
                  <a:cubicBezTo>
                    <a:pt x="1" y="485"/>
                    <a:pt x="31" y="515"/>
                    <a:pt x="62" y="515"/>
                  </a:cubicBezTo>
                  <a:cubicBezTo>
                    <a:pt x="615" y="423"/>
                    <a:pt x="1236" y="163"/>
                    <a:pt x="1801" y="163"/>
                  </a:cubicBezTo>
                  <a:cubicBezTo>
                    <a:pt x="2167" y="163"/>
                    <a:pt x="2510" y="272"/>
                    <a:pt x="2797" y="607"/>
                  </a:cubicBezTo>
                  <a:cubicBezTo>
                    <a:pt x="3192" y="1093"/>
                    <a:pt x="3284" y="1792"/>
                    <a:pt x="3405" y="2400"/>
                  </a:cubicBezTo>
                  <a:cubicBezTo>
                    <a:pt x="3405" y="2446"/>
                    <a:pt x="3432" y="2466"/>
                    <a:pt x="3465" y="2466"/>
                  </a:cubicBezTo>
                  <a:cubicBezTo>
                    <a:pt x="3518" y="2466"/>
                    <a:pt x="3587" y="2414"/>
                    <a:pt x="3587" y="2339"/>
                  </a:cubicBezTo>
                  <a:cubicBezTo>
                    <a:pt x="3466" y="1640"/>
                    <a:pt x="3314" y="728"/>
                    <a:pt x="2676" y="272"/>
                  </a:cubicBezTo>
                  <a:cubicBezTo>
                    <a:pt x="2403" y="76"/>
                    <a:pt x="2087" y="1"/>
                    <a:pt x="175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"/>
            <p:cNvSpPr/>
            <p:nvPr/>
          </p:nvSpPr>
          <p:spPr>
            <a:xfrm>
              <a:off x="35796075" y="13002750"/>
              <a:ext cx="49525" cy="23325"/>
            </a:xfrm>
            <a:custGeom>
              <a:avLst/>
              <a:gdLst/>
              <a:ahLst/>
              <a:cxnLst/>
              <a:rect l="l" t="t" r="r" b="b"/>
              <a:pathLst>
                <a:path w="1981" h="933" extrusionOk="0">
                  <a:moveTo>
                    <a:pt x="739" y="1"/>
                  </a:moveTo>
                  <a:cubicBezTo>
                    <a:pt x="503" y="1"/>
                    <a:pt x="266" y="98"/>
                    <a:pt x="49" y="335"/>
                  </a:cubicBezTo>
                  <a:cubicBezTo>
                    <a:pt x="0" y="360"/>
                    <a:pt x="50" y="443"/>
                    <a:pt x="102" y="443"/>
                  </a:cubicBezTo>
                  <a:cubicBezTo>
                    <a:pt x="115" y="443"/>
                    <a:pt x="128" y="438"/>
                    <a:pt x="140" y="426"/>
                  </a:cubicBezTo>
                  <a:cubicBezTo>
                    <a:pt x="352" y="292"/>
                    <a:pt x="539" y="194"/>
                    <a:pt x="748" y="194"/>
                  </a:cubicBezTo>
                  <a:cubicBezTo>
                    <a:pt x="869" y="194"/>
                    <a:pt x="998" y="227"/>
                    <a:pt x="1143" y="305"/>
                  </a:cubicBezTo>
                  <a:cubicBezTo>
                    <a:pt x="1386" y="457"/>
                    <a:pt x="1569" y="700"/>
                    <a:pt x="1782" y="913"/>
                  </a:cubicBezTo>
                  <a:cubicBezTo>
                    <a:pt x="1795" y="926"/>
                    <a:pt x="1814" y="932"/>
                    <a:pt x="1833" y="932"/>
                  </a:cubicBezTo>
                  <a:cubicBezTo>
                    <a:pt x="1900" y="932"/>
                    <a:pt x="1981" y="862"/>
                    <a:pt x="1933" y="791"/>
                  </a:cubicBezTo>
                  <a:cubicBezTo>
                    <a:pt x="1652" y="369"/>
                    <a:pt x="1199" y="1"/>
                    <a:pt x="73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"/>
            <p:cNvSpPr/>
            <p:nvPr/>
          </p:nvSpPr>
          <p:spPr>
            <a:xfrm>
              <a:off x="36429525" y="12867300"/>
              <a:ext cx="129850" cy="85075"/>
            </a:xfrm>
            <a:custGeom>
              <a:avLst/>
              <a:gdLst/>
              <a:ahLst/>
              <a:cxnLst/>
              <a:rect l="l" t="t" r="r" b="b"/>
              <a:pathLst>
                <a:path w="5194" h="3403" extrusionOk="0">
                  <a:moveTo>
                    <a:pt x="3067" y="0"/>
                  </a:moveTo>
                  <a:cubicBezTo>
                    <a:pt x="1973" y="0"/>
                    <a:pt x="881" y="351"/>
                    <a:pt x="0" y="1011"/>
                  </a:cubicBezTo>
                  <a:lnTo>
                    <a:pt x="365" y="3261"/>
                  </a:lnTo>
                  <a:cubicBezTo>
                    <a:pt x="865" y="3358"/>
                    <a:pt x="1321" y="3403"/>
                    <a:pt x="1737" y="3403"/>
                  </a:cubicBezTo>
                  <a:cubicBezTo>
                    <a:pt x="4176" y="3403"/>
                    <a:pt x="5193" y="1867"/>
                    <a:pt x="5167" y="464"/>
                  </a:cubicBezTo>
                  <a:cubicBezTo>
                    <a:pt x="4505" y="151"/>
                    <a:pt x="3785" y="0"/>
                    <a:pt x="306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"/>
            <p:cNvSpPr/>
            <p:nvPr/>
          </p:nvSpPr>
          <p:spPr>
            <a:xfrm>
              <a:off x="36423450" y="12831975"/>
              <a:ext cx="135275" cy="61375"/>
            </a:xfrm>
            <a:custGeom>
              <a:avLst/>
              <a:gdLst/>
              <a:ahLst/>
              <a:cxnLst/>
              <a:rect l="l" t="t" r="r" b="b"/>
              <a:pathLst>
                <a:path w="5411" h="2455" extrusionOk="0">
                  <a:moveTo>
                    <a:pt x="2159" y="0"/>
                  </a:moveTo>
                  <a:cubicBezTo>
                    <a:pt x="748" y="0"/>
                    <a:pt x="0" y="881"/>
                    <a:pt x="0" y="905"/>
                  </a:cubicBezTo>
                  <a:lnTo>
                    <a:pt x="243" y="2455"/>
                  </a:lnTo>
                  <a:cubicBezTo>
                    <a:pt x="1128" y="1773"/>
                    <a:pt x="2224" y="1415"/>
                    <a:pt x="3324" y="1415"/>
                  </a:cubicBezTo>
                  <a:cubicBezTo>
                    <a:pt x="4037" y="1415"/>
                    <a:pt x="4752" y="1566"/>
                    <a:pt x="5410" y="1877"/>
                  </a:cubicBezTo>
                  <a:cubicBezTo>
                    <a:pt x="5410" y="965"/>
                    <a:pt x="4377" y="570"/>
                    <a:pt x="3556" y="266"/>
                  </a:cubicBezTo>
                  <a:cubicBezTo>
                    <a:pt x="3036" y="75"/>
                    <a:pt x="2569" y="0"/>
                    <a:pt x="2159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"/>
            <p:cNvSpPr/>
            <p:nvPr/>
          </p:nvSpPr>
          <p:spPr>
            <a:xfrm>
              <a:off x="36442425" y="12871300"/>
              <a:ext cx="76775" cy="75875"/>
            </a:xfrm>
            <a:custGeom>
              <a:avLst/>
              <a:gdLst/>
              <a:ahLst/>
              <a:cxnLst/>
              <a:rect l="l" t="t" r="r" b="b"/>
              <a:pathLst>
                <a:path w="3071" h="3035" extrusionOk="0">
                  <a:moveTo>
                    <a:pt x="2360" y="4"/>
                  </a:moveTo>
                  <a:cubicBezTo>
                    <a:pt x="1632" y="4"/>
                    <a:pt x="844" y="135"/>
                    <a:pt x="426" y="760"/>
                  </a:cubicBezTo>
                  <a:cubicBezTo>
                    <a:pt x="1" y="1368"/>
                    <a:pt x="153" y="2280"/>
                    <a:pt x="274" y="2979"/>
                  </a:cubicBezTo>
                  <a:cubicBezTo>
                    <a:pt x="287" y="3017"/>
                    <a:pt x="327" y="3034"/>
                    <a:pt x="366" y="3034"/>
                  </a:cubicBezTo>
                  <a:cubicBezTo>
                    <a:pt x="420" y="3034"/>
                    <a:pt x="475" y="3002"/>
                    <a:pt x="457" y="2949"/>
                  </a:cubicBezTo>
                  <a:cubicBezTo>
                    <a:pt x="396" y="2310"/>
                    <a:pt x="183" y="1551"/>
                    <a:pt x="518" y="943"/>
                  </a:cubicBezTo>
                  <a:cubicBezTo>
                    <a:pt x="1004" y="0"/>
                    <a:pt x="2159" y="244"/>
                    <a:pt x="3010" y="92"/>
                  </a:cubicBezTo>
                  <a:cubicBezTo>
                    <a:pt x="3071" y="92"/>
                    <a:pt x="3040" y="31"/>
                    <a:pt x="3010" y="31"/>
                  </a:cubicBezTo>
                  <a:cubicBezTo>
                    <a:pt x="2808" y="16"/>
                    <a:pt x="2587" y="4"/>
                    <a:pt x="2360" y="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"/>
            <p:cNvSpPr/>
            <p:nvPr/>
          </p:nvSpPr>
          <p:spPr>
            <a:xfrm>
              <a:off x="36445475" y="12894350"/>
              <a:ext cx="43075" cy="32025"/>
            </a:xfrm>
            <a:custGeom>
              <a:avLst/>
              <a:gdLst/>
              <a:ahLst/>
              <a:cxnLst/>
              <a:rect l="l" t="t" r="r" b="b"/>
              <a:pathLst>
                <a:path w="1723" h="1281" extrusionOk="0">
                  <a:moveTo>
                    <a:pt x="1155" y="1"/>
                  </a:moveTo>
                  <a:cubicBezTo>
                    <a:pt x="596" y="1"/>
                    <a:pt x="167" y="573"/>
                    <a:pt x="0" y="1145"/>
                  </a:cubicBezTo>
                  <a:cubicBezTo>
                    <a:pt x="0" y="1226"/>
                    <a:pt x="68" y="1280"/>
                    <a:pt x="122" y="1280"/>
                  </a:cubicBezTo>
                  <a:cubicBezTo>
                    <a:pt x="149" y="1280"/>
                    <a:pt x="173" y="1267"/>
                    <a:pt x="183" y="1236"/>
                  </a:cubicBezTo>
                  <a:cubicBezTo>
                    <a:pt x="365" y="963"/>
                    <a:pt x="426" y="659"/>
                    <a:pt x="639" y="446"/>
                  </a:cubicBezTo>
                  <a:cubicBezTo>
                    <a:pt x="806" y="260"/>
                    <a:pt x="997" y="188"/>
                    <a:pt x="1196" y="188"/>
                  </a:cubicBezTo>
                  <a:cubicBezTo>
                    <a:pt x="1322" y="188"/>
                    <a:pt x="1452" y="217"/>
                    <a:pt x="1581" y="264"/>
                  </a:cubicBezTo>
                  <a:cubicBezTo>
                    <a:pt x="1591" y="267"/>
                    <a:pt x="1601" y="269"/>
                    <a:pt x="1610" y="269"/>
                  </a:cubicBezTo>
                  <a:cubicBezTo>
                    <a:pt x="1684" y="269"/>
                    <a:pt x="1723" y="169"/>
                    <a:pt x="1642" y="142"/>
                  </a:cubicBezTo>
                  <a:cubicBezTo>
                    <a:pt x="1472" y="44"/>
                    <a:pt x="1308" y="1"/>
                    <a:pt x="115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"/>
            <p:cNvSpPr/>
            <p:nvPr/>
          </p:nvSpPr>
          <p:spPr>
            <a:xfrm>
              <a:off x="36094400" y="13210200"/>
              <a:ext cx="151250" cy="77075"/>
            </a:xfrm>
            <a:custGeom>
              <a:avLst/>
              <a:gdLst/>
              <a:ahLst/>
              <a:cxnLst/>
              <a:rect l="l" t="t" r="r" b="b"/>
              <a:pathLst>
                <a:path w="6050" h="3083" extrusionOk="0">
                  <a:moveTo>
                    <a:pt x="6049" y="1"/>
                  </a:moveTo>
                  <a:lnTo>
                    <a:pt x="6049" y="1"/>
                  </a:lnTo>
                  <a:cubicBezTo>
                    <a:pt x="4074" y="122"/>
                    <a:pt x="2128" y="457"/>
                    <a:pt x="213" y="1095"/>
                  </a:cubicBezTo>
                  <a:cubicBezTo>
                    <a:pt x="153" y="1308"/>
                    <a:pt x="92" y="1521"/>
                    <a:pt x="1" y="1703"/>
                  </a:cubicBezTo>
                  <a:cubicBezTo>
                    <a:pt x="1" y="1703"/>
                    <a:pt x="1305" y="3082"/>
                    <a:pt x="3250" y="3082"/>
                  </a:cubicBezTo>
                  <a:cubicBezTo>
                    <a:pt x="4075" y="3082"/>
                    <a:pt x="5015" y="2834"/>
                    <a:pt x="6019" y="2129"/>
                  </a:cubicBezTo>
                  <a:cubicBezTo>
                    <a:pt x="6019" y="2129"/>
                    <a:pt x="5958" y="1156"/>
                    <a:pt x="60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"/>
            <p:cNvSpPr/>
            <p:nvPr/>
          </p:nvSpPr>
          <p:spPr>
            <a:xfrm>
              <a:off x="36094400" y="13153225"/>
              <a:ext cx="162650" cy="84375"/>
            </a:xfrm>
            <a:custGeom>
              <a:avLst/>
              <a:gdLst/>
              <a:ahLst/>
              <a:cxnLst/>
              <a:rect l="l" t="t" r="r" b="b"/>
              <a:pathLst>
                <a:path w="6506" h="3375" extrusionOk="0">
                  <a:moveTo>
                    <a:pt x="6505" y="0"/>
                  </a:moveTo>
                  <a:lnTo>
                    <a:pt x="1" y="547"/>
                  </a:lnTo>
                  <a:cubicBezTo>
                    <a:pt x="1" y="547"/>
                    <a:pt x="517" y="2128"/>
                    <a:pt x="213" y="3374"/>
                  </a:cubicBezTo>
                  <a:cubicBezTo>
                    <a:pt x="2128" y="2736"/>
                    <a:pt x="4074" y="2401"/>
                    <a:pt x="6049" y="2280"/>
                  </a:cubicBezTo>
                  <a:cubicBezTo>
                    <a:pt x="6110" y="1520"/>
                    <a:pt x="6232" y="699"/>
                    <a:pt x="650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"/>
            <p:cNvSpPr/>
            <p:nvPr/>
          </p:nvSpPr>
          <p:spPr>
            <a:xfrm>
              <a:off x="35779500" y="12594425"/>
              <a:ext cx="671325" cy="584125"/>
            </a:xfrm>
            <a:custGeom>
              <a:avLst/>
              <a:gdLst/>
              <a:ahLst/>
              <a:cxnLst/>
              <a:rect l="l" t="t" r="r" b="b"/>
              <a:pathLst>
                <a:path w="26853" h="23365" extrusionOk="0">
                  <a:moveTo>
                    <a:pt x="12130" y="0"/>
                  </a:moveTo>
                  <a:cubicBezTo>
                    <a:pt x="6200" y="0"/>
                    <a:pt x="0" y="2436"/>
                    <a:pt x="2080" y="13446"/>
                  </a:cubicBezTo>
                  <a:cubicBezTo>
                    <a:pt x="2080" y="13446"/>
                    <a:pt x="2688" y="17854"/>
                    <a:pt x="4086" y="19829"/>
                  </a:cubicBezTo>
                  <a:cubicBezTo>
                    <a:pt x="5400" y="21674"/>
                    <a:pt x="8821" y="23365"/>
                    <a:pt x="13050" y="23365"/>
                  </a:cubicBezTo>
                  <a:cubicBezTo>
                    <a:pt x="13420" y="23365"/>
                    <a:pt x="13796" y="23352"/>
                    <a:pt x="14177" y="23325"/>
                  </a:cubicBezTo>
                  <a:cubicBezTo>
                    <a:pt x="18949" y="22990"/>
                    <a:pt x="24937" y="20407"/>
                    <a:pt x="25819" y="16790"/>
                  </a:cubicBezTo>
                  <a:cubicBezTo>
                    <a:pt x="26670" y="13142"/>
                    <a:pt x="26852" y="10711"/>
                    <a:pt x="25849" y="7306"/>
                  </a:cubicBezTo>
                  <a:cubicBezTo>
                    <a:pt x="24846" y="3932"/>
                    <a:pt x="24390" y="2413"/>
                    <a:pt x="20925" y="1379"/>
                  </a:cubicBezTo>
                  <a:cubicBezTo>
                    <a:pt x="19577" y="989"/>
                    <a:pt x="15908" y="0"/>
                    <a:pt x="1213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"/>
            <p:cNvSpPr/>
            <p:nvPr/>
          </p:nvSpPr>
          <p:spPr>
            <a:xfrm>
              <a:off x="35973575" y="12924300"/>
              <a:ext cx="38025" cy="42200"/>
            </a:xfrm>
            <a:custGeom>
              <a:avLst/>
              <a:gdLst/>
              <a:ahLst/>
              <a:cxnLst/>
              <a:rect l="l" t="t" r="r" b="b"/>
              <a:pathLst>
                <a:path w="1521" h="1688" extrusionOk="0">
                  <a:moveTo>
                    <a:pt x="702" y="1"/>
                  </a:moveTo>
                  <a:cubicBezTo>
                    <a:pt x="671" y="1"/>
                    <a:pt x="640" y="3"/>
                    <a:pt x="609" y="8"/>
                  </a:cubicBezTo>
                  <a:cubicBezTo>
                    <a:pt x="244" y="69"/>
                    <a:pt x="1" y="494"/>
                    <a:pt x="62" y="981"/>
                  </a:cubicBezTo>
                  <a:cubicBezTo>
                    <a:pt x="145" y="1398"/>
                    <a:pt x="457" y="1688"/>
                    <a:pt x="789" y="1688"/>
                  </a:cubicBezTo>
                  <a:cubicBezTo>
                    <a:pt x="820" y="1688"/>
                    <a:pt x="851" y="1685"/>
                    <a:pt x="882" y="1680"/>
                  </a:cubicBezTo>
                  <a:cubicBezTo>
                    <a:pt x="1277" y="1619"/>
                    <a:pt x="1521" y="1194"/>
                    <a:pt x="1460" y="738"/>
                  </a:cubicBezTo>
                  <a:cubicBezTo>
                    <a:pt x="1376" y="318"/>
                    <a:pt x="1060" y="1"/>
                    <a:pt x="70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"/>
            <p:cNvSpPr/>
            <p:nvPr/>
          </p:nvSpPr>
          <p:spPr>
            <a:xfrm>
              <a:off x="36258550" y="12877325"/>
              <a:ext cx="38000" cy="42250"/>
            </a:xfrm>
            <a:custGeom>
              <a:avLst/>
              <a:gdLst/>
              <a:ahLst/>
              <a:cxnLst/>
              <a:rect l="l" t="t" r="r" b="b"/>
              <a:pathLst>
                <a:path w="1520" h="1690" extrusionOk="0">
                  <a:moveTo>
                    <a:pt x="689" y="0"/>
                  </a:moveTo>
                  <a:cubicBezTo>
                    <a:pt x="672" y="0"/>
                    <a:pt x="655" y="1"/>
                    <a:pt x="638" y="3"/>
                  </a:cubicBezTo>
                  <a:cubicBezTo>
                    <a:pt x="243" y="94"/>
                    <a:pt x="0" y="519"/>
                    <a:pt x="61" y="975"/>
                  </a:cubicBezTo>
                  <a:cubicBezTo>
                    <a:pt x="142" y="1380"/>
                    <a:pt x="439" y="1689"/>
                    <a:pt x="781" y="1689"/>
                  </a:cubicBezTo>
                  <a:cubicBezTo>
                    <a:pt x="824" y="1689"/>
                    <a:pt x="868" y="1684"/>
                    <a:pt x="912" y="1674"/>
                  </a:cubicBezTo>
                  <a:cubicBezTo>
                    <a:pt x="1277" y="1614"/>
                    <a:pt x="1520" y="1218"/>
                    <a:pt x="1459" y="732"/>
                  </a:cubicBezTo>
                  <a:cubicBezTo>
                    <a:pt x="1401" y="297"/>
                    <a:pt x="1039" y="0"/>
                    <a:pt x="689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"/>
            <p:cNvSpPr/>
            <p:nvPr/>
          </p:nvSpPr>
          <p:spPr>
            <a:xfrm>
              <a:off x="36116450" y="12883150"/>
              <a:ext cx="47875" cy="71550"/>
            </a:xfrm>
            <a:custGeom>
              <a:avLst/>
              <a:gdLst/>
              <a:ahLst/>
              <a:cxnLst/>
              <a:rect l="l" t="t" r="r" b="b"/>
              <a:pathLst>
                <a:path w="1915" h="2862" extrusionOk="0">
                  <a:moveTo>
                    <a:pt x="125" y="0"/>
                  </a:moveTo>
                  <a:cubicBezTo>
                    <a:pt x="104" y="0"/>
                    <a:pt x="82" y="22"/>
                    <a:pt x="61" y="43"/>
                  </a:cubicBezTo>
                  <a:cubicBezTo>
                    <a:pt x="31" y="408"/>
                    <a:pt x="61" y="803"/>
                    <a:pt x="31" y="1198"/>
                  </a:cubicBezTo>
                  <a:cubicBezTo>
                    <a:pt x="31" y="1472"/>
                    <a:pt x="0" y="1836"/>
                    <a:pt x="183" y="2080"/>
                  </a:cubicBezTo>
                  <a:cubicBezTo>
                    <a:pt x="278" y="2199"/>
                    <a:pt x="430" y="2281"/>
                    <a:pt x="594" y="2281"/>
                  </a:cubicBezTo>
                  <a:cubicBezTo>
                    <a:pt x="639" y="2281"/>
                    <a:pt x="684" y="2275"/>
                    <a:pt x="730" y="2262"/>
                  </a:cubicBezTo>
                  <a:cubicBezTo>
                    <a:pt x="821" y="2232"/>
                    <a:pt x="912" y="2140"/>
                    <a:pt x="973" y="2080"/>
                  </a:cubicBezTo>
                  <a:cubicBezTo>
                    <a:pt x="1034" y="2019"/>
                    <a:pt x="1125" y="1897"/>
                    <a:pt x="1186" y="1897"/>
                  </a:cubicBezTo>
                  <a:cubicBezTo>
                    <a:pt x="1307" y="2019"/>
                    <a:pt x="1429" y="2171"/>
                    <a:pt x="1581" y="2323"/>
                  </a:cubicBezTo>
                  <a:cubicBezTo>
                    <a:pt x="1520" y="2475"/>
                    <a:pt x="1429" y="2596"/>
                    <a:pt x="1277" y="2657"/>
                  </a:cubicBezTo>
                  <a:cubicBezTo>
                    <a:pt x="1176" y="2707"/>
                    <a:pt x="1221" y="2862"/>
                    <a:pt x="1309" y="2862"/>
                  </a:cubicBezTo>
                  <a:cubicBezTo>
                    <a:pt x="1327" y="2862"/>
                    <a:pt x="1347" y="2855"/>
                    <a:pt x="1368" y="2840"/>
                  </a:cubicBezTo>
                  <a:cubicBezTo>
                    <a:pt x="1672" y="2688"/>
                    <a:pt x="1915" y="2323"/>
                    <a:pt x="1794" y="1988"/>
                  </a:cubicBezTo>
                  <a:cubicBezTo>
                    <a:pt x="1721" y="1794"/>
                    <a:pt x="1511" y="1658"/>
                    <a:pt x="1306" y="1658"/>
                  </a:cubicBezTo>
                  <a:cubicBezTo>
                    <a:pt x="1255" y="1658"/>
                    <a:pt x="1204" y="1666"/>
                    <a:pt x="1155" y="1684"/>
                  </a:cubicBezTo>
                  <a:cubicBezTo>
                    <a:pt x="1003" y="1745"/>
                    <a:pt x="942" y="1897"/>
                    <a:pt x="821" y="1958"/>
                  </a:cubicBezTo>
                  <a:cubicBezTo>
                    <a:pt x="714" y="2020"/>
                    <a:pt x="626" y="2046"/>
                    <a:pt x="553" y="2046"/>
                  </a:cubicBezTo>
                  <a:cubicBezTo>
                    <a:pt x="233" y="2046"/>
                    <a:pt x="213" y="1531"/>
                    <a:pt x="213" y="1259"/>
                  </a:cubicBezTo>
                  <a:cubicBezTo>
                    <a:pt x="243" y="894"/>
                    <a:pt x="395" y="317"/>
                    <a:pt x="152" y="13"/>
                  </a:cubicBezTo>
                  <a:cubicBezTo>
                    <a:pt x="143" y="4"/>
                    <a:pt x="134" y="0"/>
                    <a:pt x="12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"/>
            <p:cNvSpPr/>
            <p:nvPr/>
          </p:nvSpPr>
          <p:spPr>
            <a:xfrm>
              <a:off x="36125850" y="12994175"/>
              <a:ext cx="62800" cy="35625"/>
            </a:xfrm>
            <a:custGeom>
              <a:avLst/>
              <a:gdLst/>
              <a:ahLst/>
              <a:cxnLst/>
              <a:rect l="l" t="t" r="r" b="b"/>
              <a:pathLst>
                <a:path w="2512" h="1425" extrusionOk="0">
                  <a:moveTo>
                    <a:pt x="2292" y="1"/>
                  </a:moveTo>
                  <a:cubicBezTo>
                    <a:pt x="2220" y="1"/>
                    <a:pt x="2147" y="48"/>
                    <a:pt x="2147" y="131"/>
                  </a:cubicBezTo>
                  <a:cubicBezTo>
                    <a:pt x="2177" y="709"/>
                    <a:pt x="1873" y="1104"/>
                    <a:pt x="1296" y="1195"/>
                  </a:cubicBezTo>
                  <a:cubicBezTo>
                    <a:pt x="1083" y="1195"/>
                    <a:pt x="840" y="1165"/>
                    <a:pt x="627" y="1043"/>
                  </a:cubicBezTo>
                  <a:cubicBezTo>
                    <a:pt x="414" y="921"/>
                    <a:pt x="323" y="709"/>
                    <a:pt x="171" y="557"/>
                  </a:cubicBezTo>
                  <a:cubicBezTo>
                    <a:pt x="141" y="557"/>
                    <a:pt x="110" y="557"/>
                    <a:pt x="80" y="587"/>
                  </a:cubicBezTo>
                  <a:cubicBezTo>
                    <a:pt x="0" y="1146"/>
                    <a:pt x="712" y="1425"/>
                    <a:pt x="1196" y="1425"/>
                  </a:cubicBezTo>
                  <a:cubicBezTo>
                    <a:pt x="1266" y="1425"/>
                    <a:pt x="1330" y="1419"/>
                    <a:pt x="1387" y="1408"/>
                  </a:cubicBezTo>
                  <a:cubicBezTo>
                    <a:pt x="2056" y="1316"/>
                    <a:pt x="2512" y="769"/>
                    <a:pt x="2421" y="101"/>
                  </a:cubicBezTo>
                  <a:cubicBezTo>
                    <a:pt x="2407" y="32"/>
                    <a:pt x="2350" y="1"/>
                    <a:pt x="229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"/>
            <p:cNvSpPr/>
            <p:nvPr/>
          </p:nvSpPr>
          <p:spPr>
            <a:xfrm>
              <a:off x="35908225" y="12827975"/>
              <a:ext cx="51700" cy="49550"/>
            </a:xfrm>
            <a:custGeom>
              <a:avLst/>
              <a:gdLst/>
              <a:ahLst/>
              <a:cxnLst/>
              <a:rect l="l" t="t" r="r" b="b"/>
              <a:pathLst>
                <a:path w="2068" h="1982" extrusionOk="0">
                  <a:moveTo>
                    <a:pt x="1946" y="1"/>
                  </a:moveTo>
                  <a:cubicBezTo>
                    <a:pt x="1095" y="62"/>
                    <a:pt x="31" y="1065"/>
                    <a:pt x="1" y="1946"/>
                  </a:cubicBezTo>
                  <a:cubicBezTo>
                    <a:pt x="1" y="1964"/>
                    <a:pt x="21" y="1981"/>
                    <a:pt x="44" y="1981"/>
                  </a:cubicBezTo>
                  <a:cubicBezTo>
                    <a:pt x="61" y="1981"/>
                    <a:pt x="79" y="1972"/>
                    <a:pt x="92" y="1946"/>
                  </a:cubicBezTo>
                  <a:cubicBezTo>
                    <a:pt x="517" y="1095"/>
                    <a:pt x="1065" y="548"/>
                    <a:pt x="1976" y="183"/>
                  </a:cubicBezTo>
                  <a:cubicBezTo>
                    <a:pt x="2068" y="153"/>
                    <a:pt x="2068" y="1"/>
                    <a:pt x="19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"/>
            <p:cNvSpPr/>
            <p:nvPr/>
          </p:nvSpPr>
          <p:spPr>
            <a:xfrm>
              <a:off x="36246375" y="12770850"/>
              <a:ext cx="67150" cy="21250"/>
            </a:xfrm>
            <a:custGeom>
              <a:avLst/>
              <a:gdLst/>
              <a:ahLst/>
              <a:cxnLst/>
              <a:rect l="l" t="t" r="r" b="b"/>
              <a:pathLst>
                <a:path w="2686" h="850" extrusionOk="0">
                  <a:moveTo>
                    <a:pt x="791" y="1"/>
                  </a:moveTo>
                  <a:cubicBezTo>
                    <a:pt x="530" y="1"/>
                    <a:pt x="280" y="41"/>
                    <a:pt x="62" y="128"/>
                  </a:cubicBezTo>
                  <a:cubicBezTo>
                    <a:pt x="1" y="158"/>
                    <a:pt x="1" y="249"/>
                    <a:pt x="62" y="249"/>
                  </a:cubicBezTo>
                  <a:cubicBezTo>
                    <a:pt x="913" y="310"/>
                    <a:pt x="1703" y="310"/>
                    <a:pt x="2402" y="827"/>
                  </a:cubicBezTo>
                  <a:cubicBezTo>
                    <a:pt x="2423" y="842"/>
                    <a:pt x="2445" y="849"/>
                    <a:pt x="2468" y="849"/>
                  </a:cubicBezTo>
                  <a:cubicBezTo>
                    <a:pt x="2577" y="849"/>
                    <a:pt x="2685" y="690"/>
                    <a:pt x="2584" y="614"/>
                  </a:cubicBezTo>
                  <a:cubicBezTo>
                    <a:pt x="2151" y="246"/>
                    <a:pt x="1439" y="1"/>
                    <a:pt x="79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"/>
            <p:cNvSpPr/>
            <p:nvPr/>
          </p:nvSpPr>
          <p:spPr>
            <a:xfrm>
              <a:off x="35934825" y="12998850"/>
              <a:ext cx="125400" cy="109650"/>
            </a:xfrm>
            <a:custGeom>
              <a:avLst/>
              <a:gdLst/>
              <a:ahLst/>
              <a:cxnLst/>
              <a:rect l="l" t="t" r="r" b="b"/>
              <a:pathLst>
                <a:path w="5016" h="4386" extrusionOk="0">
                  <a:moveTo>
                    <a:pt x="2574" y="1"/>
                  </a:moveTo>
                  <a:cubicBezTo>
                    <a:pt x="2438" y="1"/>
                    <a:pt x="2299" y="12"/>
                    <a:pt x="2159" y="35"/>
                  </a:cubicBezTo>
                  <a:cubicBezTo>
                    <a:pt x="882" y="218"/>
                    <a:pt x="1" y="1373"/>
                    <a:pt x="213" y="2558"/>
                  </a:cubicBezTo>
                  <a:cubicBezTo>
                    <a:pt x="376" y="3641"/>
                    <a:pt x="1334" y="4386"/>
                    <a:pt x="2443" y="4386"/>
                  </a:cubicBezTo>
                  <a:cubicBezTo>
                    <a:pt x="2579" y="4386"/>
                    <a:pt x="2718" y="4375"/>
                    <a:pt x="2858" y="4351"/>
                  </a:cubicBezTo>
                  <a:cubicBezTo>
                    <a:pt x="4134" y="4139"/>
                    <a:pt x="5016" y="3014"/>
                    <a:pt x="4803" y="1798"/>
                  </a:cubicBezTo>
                  <a:cubicBezTo>
                    <a:pt x="4641" y="743"/>
                    <a:pt x="3683" y="1"/>
                    <a:pt x="257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"/>
            <p:cNvSpPr/>
            <p:nvPr/>
          </p:nvSpPr>
          <p:spPr>
            <a:xfrm>
              <a:off x="36250175" y="12946625"/>
              <a:ext cx="124650" cy="110200"/>
            </a:xfrm>
            <a:custGeom>
              <a:avLst/>
              <a:gdLst/>
              <a:ahLst/>
              <a:cxnLst/>
              <a:rect l="l" t="t" r="r" b="b"/>
              <a:pathLst>
                <a:path w="4986" h="4408" extrusionOk="0">
                  <a:moveTo>
                    <a:pt x="2495" y="1"/>
                  </a:moveTo>
                  <a:cubicBezTo>
                    <a:pt x="2374" y="1"/>
                    <a:pt x="2252" y="9"/>
                    <a:pt x="2129" y="27"/>
                  </a:cubicBezTo>
                  <a:cubicBezTo>
                    <a:pt x="852" y="240"/>
                    <a:pt x="1" y="1395"/>
                    <a:pt x="183" y="2580"/>
                  </a:cubicBezTo>
                  <a:cubicBezTo>
                    <a:pt x="373" y="3639"/>
                    <a:pt x="1340" y="4407"/>
                    <a:pt x="2454" y="4407"/>
                  </a:cubicBezTo>
                  <a:cubicBezTo>
                    <a:pt x="2587" y="4407"/>
                    <a:pt x="2722" y="4396"/>
                    <a:pt x="2858" y="4374"/>
                  </a:cubicBezTo>
                  <a:cubicBezTo>
                    <a:pt x="4104" y="4161"/>
                    <a:pt x="4986" y="3006"/>
                    <a:pt x="4803" y="1820"/>
                  </a:cubicBezTo>
                  <a:cubicBezTo>
                    <a:pt x="4611" y="749"/>
                    <a:pt x="3625" y="1"/>
                    <a:pt x="249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"/>
            <p:cNvSpPr/>
            <p:nvPr/>
          </p:nvSpPr>
          <p:spPr>
            <a:xfrm>
              <a:off x="35968250" y="13032400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183" y="0"/>
                  </a:moveTo>
                  <a:cubicBezTo>
                    <a:pt x="92" y="31"/>
                    <a:pt x="1" y="152"/>
                    <a:pt x="31" y="274"/>
                  </a:cubicBezTo>
                  <a:cubicBezTo>
                    <a:pt x="31" y="406"/>
                    <a:pt x="124" y="492"/>
                    <a:pt x="228" y="492"/>
                  </a:cubicBezTo>
                  <a:cubicBezTo>
                    <a:pt x="243" y="492"/>
                    <a:pt x="259" y="491"/>
                    <a:pt x="275" y="487"/>
                  </a:cubicBezTo>
                  <a:cubicBezTo>
                    <a:pt x="396" y="487"/>
                    <a:pt x="487" y="335"/>
                    <a:pt x="457" y="213"/>
                  </a:cubicBezTo>
                  <a:cubicBezTo>
                    <a:pt x="427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"/>
            <p:cNvSpPr/>
            <p:nvPr/>
          </p:nvSpPr>
          <p:spPr>
            <a:xfrm>
              <a:off x="36010825" y="1306127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13" y="0"/>
                  </a:moveTo>
                  <a:cubicBezTo>
                    <a:pt x="91" y="31"/>
                    <a:pt x="0" y="152"/>
                    <a:pt x="31" y="274"/>
                  </a:cubicBezTo>
                  <a:cubicBezTo>
                    <a:pt x="57" y="406"/>
                    <a:pt x="130" y="492"/>
                    <a:pt x="228" y="492"/>
                  </a:cubicBezTo>
                  <a:cubicBezTo>
                    <a:pt x="243" y="492"/>
                    <a:pt x="258" y="491"/>
                    <a:pt x="274" y="487"/>
                  </a:cubicBezTo>
                  <a:cubicBezTo>
                    <a:pt x="395" y="487"/>
                    <a:pt x="486" y="335"/>
                    <a:pt x="456" y="213"/>
                  </a:cubicBezTo>
                  <a:cubicBezTo>
                    <a:pt x="426" y="91"/>
                    <a:pt x="335" y="0"/>
                    <a:pt x="21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"/>
            <p:cNvSpPr/>
            <p:nvPr/>
          </p:nvSpPr>
          <p:spPr>
            <a:xfrm>
              <a:off x="35969775" y="13092275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50" y="1"/>
                  </a:moveTo>
                  <a:cubicBezTo>
                    <a:pt x="238" y="1"/>
                    <a:pt x="225" y="3"/>
                    <a:pt x="214" y="7"/>
                  </a:cubicBezTo>
                  <a:cubicBezTo>
                    <a:pt x="92" y="37"/>
                    <a:pt x="1" y="158"/>
                    <a:pt x="31" y="280"/>
                  </a:cubicBezTo>
                  <a:cubicBezTo>
                    <a:pt x="31" y="412"/>
                    <a:pt x="123" y="499"/>
                    <a:pt x="227" y="499"/>
                  </a:cubicBezTo>
                  <a:cubicBezTo>
                    <a:pt x="243" y="499"/>
                    <a:pt x="259" y="497"/>
                    <a:pt x="274" y="493"/>
                  </a:cubicBezTo>
                  <a:cubicBezTo>
                    <a:pt x="396" y="462"/>
                    <a:pt x="487" y="341"/>
                    <a:pt x="457" y="219"/>
                  </a:cubicBezTo>
                  <a:cubicBezTo>
                    <a:pt x="430" y="87"/>
                    <a:pt x="335" y="1"/>
                    <a:pt x="25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"/>
            <p:cNvSpPr/>
            <p:nvPr/>
          </p:nvSpPr>
          <p:spPr>
            <a:xfrm>
              <a:off x="36029825" y="13013250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60" y="1"/>
                  </a:moveTo>
                  <a:cubicBezTo>
                    <a:pt x="244" y="1"/>
                    <a:pt x="229" y="2"/>
                    <a:pt x="213" y="6"/>
                  </a:cubicBezTo>
                  <a:cubicBezTo>
                    <a:pt x="91" y="37"/>
                    <a:pt x="0" y="158"/>
                    <a:pt x="30" y="280"/>
                  </a:cubicBezTo>
                  <a:cubicBezTo>
                    <a:pt x="57" y="412"/>
                    <a:pt x="153" y="499"/>
                    <a:pt x="257" y="499"/>
                  </a:cubicBezTo>
                  <a:cubicBezTo>
                    <a:pt x="273" y="499"/>
                    <a:pt x="288" y="497"/>
                    <a:pt x="304" y="493"/>
                  </a:cubicBezTo>
                  <a:cubicBezTo>
                    <a:pt x="395" y="462"/>
                    <a:pt x="486" y="341"/>
                    <a:pt x="456" y="219"/>
                  </a:cubicBezTo>
                  <a:cubicBezTo>
                    <a:pt x="456" y="87"/>
                    <a:pt x="364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"/>
            <p:cNvSpPr/>
            <p:nvPr/>
          </p:nvSpPr>
          <p:spPr>
            <a:xfrm>
              <a:off x="36070850" y="13064150"/>
              <a:ext cx="12175" cy="11725"/>
            </a:xfrm>
            <a:custGeom>
              <a:avLst/>
              <a:gdLst/>
              <a:ahLst/>
              <a:cxnLst/>
              <a:rect l="l" t="t" r="r" b="b"/>
              <a:pathLst>
                <a:path w="487" h="469" extrusionOk="0">
                  <a:moveTo>
                    <a:pt x="260" y="1"/>
                  </a:moveTo>
                  <a:cubicBezTo>
                    <a:pt x="245" y="1"/>
                    <a:pt x="229" y="3"/>
                    <a:pt x="213" y="7"/>
                  </a:cubicBezTo>
                  <a:cubicBezTo>
                    <a:pt x="92" y="7"/>
                    <a:pt x="0" y="128"/>
                    <a:pt x="31" y="280"/>
                  </a:cubicBezTo>
                  <a:cubicBezTo>
                    <a:pt x="57" y="386"/>
                    <a:pt x="129" y="469"/>
                    <a:pt x="228" y="469"/>
                  </a:cubicBezTo>
                  <a:cubicBezTo>
                    <a:pt x="243" y="469"/>
                    <a:pt x="258" y="467"/>
                    <a:pt x="274" y="463"/>
                  </a:cubicBezTo>
                  <a:cubicBezTo>
                    <a:pt x="396" y="463"/>
                    <a:pt x="487" y="341"/>
                    <a:pt x="456" y="189"/>
                  </a:cubicBezTo>
                  <a:cubicBezTo>
                    <a:pt x="430" y="84"/>
                    <a:pt x="358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"/>
            <p:cNvSpPr/>
            <p:nvPr/>
          </p:nvSpPr>
          <p:spPr>
            <a:xfrm>
              <a:off x="36242575" y="12987425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259" y="0"/>
                  </a:moveTo>
                  <a:cubicBezTo>
                    <a:pt x="245" y="0"/>
                    <a:pt x="229" y="2"/>
                    <a:pt x="214" y="6"/>
                  </a:cubicBezTo>
                  <a:cubicBezTo>
                    <a:pt x="92" y="36"/>
                    <a:pt x="1" y="158"/>
                    <a:pt x="31" y="279"/>
                  </a:cubicBezTo>
                  <a:cubicBezTo>
                    <a:pt x="62" y="401"/>
                    <a:pt x="183" y="492"/>
                    <a:pt x="274" y="492"/>
                  </a:cubicBezTo>
                  <a:cubicBezTo>
                    <a:pt x="396" y="462"/>
                    <a:pt x="487" y="340"/>
                    <a:pt x="457" y="219"/>
                  </a:cubicBezTo>
                  <a:cubicBezTo>
                    <a:pt x="430" y="86"/>
                    <a:pt x="358" y="0"/>
                    <a:pt x="2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"/>
            <p:cNvSpPr/>
            <p:nvPr/>
          </p:nvSpPr>
          <p:spPr>
            <a:xfrm>
              <a:off x="36274500" y="13042150"/>
              <a:ext cx="11425" cy="12450"/>
            </a:xfrm>
            <a:custGeom>
              <a:avLst/>
              <a:gdLst/>
              <a:ahLst/>
              <a:cxnLst/>
              <a:rect l="l" t="t" r="r" b="b"/>
              <a:pathLst>
                <a:path w="457" h="498" extrusionOk="0">
                  <a:moveTo>
                    <a:pt x="221" y="1"/>
                  </a:moveTo>
                  <a:cubicBezTo>
                    <a:pt x="209" y="1"/>
                    <a:pt x="196" y="2"/>
                    <a:pt x="183" y="5"/>
                  </a:cubicBezTo>
                  <a:cubicBezTo>
                    <a:pt x="61" y="36"/>
                    <a:pt x="0" y="157"/>
                    <a:pt x="0" y="279"/>
                  </a:cubicBezTo>
                  <a:cubicBezTo>
                    <a:pt x="27" y="411"/>
                    <a:pt x="123" y="498"/>
                    <a:pt x="227" y="498"/>
                  </a:cubicBezTo>
                  <a:cubicBezTo>
                    <a:pt x="243" y="498"/>
                    <a:pt x="258" y="496"/>
                    <a:pt x="274" y="492"/>
                  </a:cubicBezTo>
                  <a:cubicBezTo>
                    <a:pt x="365" y="461"/>
                    <a:pt x="456" y="340"/>
                    <a:pt x="426" y="218"/>
                  </a:cubicBezTo>
                  <a:cubicBezTo>
                    <a:pt x="426" y="109"/>
                    <a:pt x="329" y="1"/>
                    <a:pt x="22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"/>
            <p:cNvSpPr/>
            <p:nvPr/>
          </p:nvSpPr>
          <p:spPr>
            <a:xfrm>
              <a:off x="36310225" y="1297982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49" y="0"/>
                  </a:moveTo>
                  <a:cubicBezTo>
                    <a:pt x="237" y="0"/>
                    <a:pt x="225" y="2"/>
                    <a:pt x="213" y="6"/>
                  </a:cubicBezTo>
                  <a:cubicBezTo>
                    <a:pt x="91" y="36"/>
                    <a:pt x="0" y="158"/>
                    <a:pt x="30" y="280"/>
                  </a:cubicBezTo>
                  <a:cubicBezTo>
                    <a:pt x="30" y="401"/>
                    <a:pt x="152" y="492"/>
                    <a:pt x="274" y="492"/>
                  </a:cubicBezTo>
                  <a:cubicBezTo>
                    <a:pt x="395" y="462"/>
                    <a:pt x="486" y="340"/>
                    <a:pt x="456" y="219"/>
                  </a:cubicBezTo>
                  <a:cubicBezTo>
                    <a:pt x="430" y="86"/>
                    <a:pt x="334" y="0"/>
                    <a:pt x="24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"/>
            <p:cNvSpPr/>
            <p:nvPr/>
          </p:nvSpPr>
          <p:spPr>
            <a:xfrm>
              <a:off x="36349725" y="13017950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183" y="1"/>
                  </a:moveTo>
                  <a:cubicBezTo>
                    <a:pt x="92" y="31"/>
                    <a:pt x="1" y="153"/>
                    <a:pt x="31" y="274"/>
                  </a:cubicBezTo>
                  <a:cubicBezTo>
                    <a:pt x="31" y="407"/>
                    <a:pt x="123" y="493"/>
                    <a:pt x="227" y="493"/>
                  </a:cubicBezTo>
                  <a:cubicBezTo>
                    <a:pt x="243" y="493"/>
                    <a:pt x="258" y="491"/>
                    <a:pt x="274" y="487"/>
                  </a:cubicBezTo>
                  <a:cubicBezTo>
                    <a:pt x="396" y="487"/>
                    <a:pt x="487" y="335"/>
                    <a:pt x="457" y="214"/>
                  </a:cubicBezTo>
                  <a:cubicBezTo>
                    <a:pt x="42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"/>
            <p:cNvSpPr/>
            <p:nvPr/>
          </p:nvSpPr>
          <p:spPr>
            <a:xfrm>
              <a:off x="36304900" y="13019325"/>
              <a:ext cx="11425" cy="12325"/>
            </a:xfrm>
            <a:custGeom>
              <a:avLst/>
              <a:gdLst/>
              <a:ahLst/>
              <a:cxnLst/>
              <a:rect l="l" t="t" r="r" b="b"/>
              <a:pathLst>
                <a:path w="457" h="493" extrusionOk="0">
                  <a:moveTo>
                    <a:pt x="230" y="1"/>
                  </a:moveTo>
                  <a:cubicBezTo>
                    <a:pt x="214" y="1"/>
                    <a:pt x="198" y="3"/>
                    <a:pt x="183" y="7"/>
                  </a:cubicBezTo>
                  <a:cubicBezTo>
                    <a:pt x="61" y="37"/>
                    <a:pt x="0" y="159"/>
                    <a:pt x="0" y="280"/>
                  </a:cubicBezTo>
                  <a:cubicBezTo>
                    <a:pt x="31" y="402"/>
                    <a:pt x="152" y="493"/>
                    <a:pt x="274" y="493"/>
                  </a:cubicBezTo>
                  <a:cubicBezTo>
                    <a:pt x="395" y="462"/>
                    <a:pt x="456" y="341"/>
                    <a:pt x="456" y="219"/>
                  </a:cubicBezTo>
                  <a:cubicBezTo>
                    <a:pt x="430" y="87"/>
                    <a:pt x="334" y="1"/>
                    <a:pt x="23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"/>
            <p:cNvSpPr/>
            <p:nvPr/>
          </p:nvSpPr>
          <p:spPr>
            <a:xfrm>
              <a:off x="35879350" y="12782600"/>
              <a:ext cx="520550" cy="261200"/>
            </a:xfrm>
            <a:custGeom>
              <a:avLst/>
              <a:gdLst/>
              <a:ahLst/>
              <a:cxnLst/>
              <a:rect l="l" t="t" r="r" b="b"/>
              <a:pathLst>
                <a:path w="20822" h="10448" extrusionOk="0">
                  <a:moveTo>
                    <a:pt x="16204" y="430"/>
                  </a:moveTo>
                  <a:cubicBezTo>
                    <a:pt x="18062" y="430"/>
                    <a:pt x="19699" y="1778"/>
                    <a:pt x="20001" y="3670"/>
                  </a:cubicBezTo>
                  <a:cubicBezTo>
                    <a:pt x="20335" y="5737"/>
                    <a:pt x="18937" y="7713"/>
                    <a:pt x="16840" y="8077"/>
                  </a:cubicBezTo>
                  <a:cubicBezTo>
                    <a:pt x="16635" y="8110"/>
                    <a:pt x="16431" y="8126"/>
                    <a:pt x="16229" y="8126"/>
                  </a:cubicBezTo>
                  <a:cubicBezTo>
                    <a:pt x="14372" y="8126"/>
                    <a:pt x="12734" y="6781"/>
                    <a:pt x="12433" y="4916"/>
                  </a:cubicBezTo>
                  <a:cubicBezTo>
                    <a:pt x="12098" y="2819"/>
                    <a:pt x="13496" y="843"/>
                    <a:pt x="15594" y="478"/>
                  </a:cubicBezTo>
                  <a:cubicBezTo>
                    <a:pt x="15799" y="446"/>
                    <a:pt x="16003" y="430"/>
                    <a:pt x="16204" y="430"/>
                  </a:cubicBezTo>
                  <a:close/>
                  <a:moveTo>
                    <a:pt x="4593" y="2345"/>
                  </a:moveTo>
                  <a:cubicBezTo>
                    <a:pt x="6451" y="2345"/>
                    <a:pt x="8088" y="3690"/>
                    <a:pt x="8390" y="5555"/>
                  </a:cubicBezTo>
                  <a:cubicBezTo>
                    <a:pt x="8724" y="7652"/>
                    <a:pt x="7326" y="9628"/>
                    <a:pt x="5229" y="9962"/>
                  </a:cubicBezTo>
                  <a:cubicBezTo>
                    <a:pt x="5008" y="10000"/>
                    <a:pt x="4789" y="10019"/>
                    <a:pt x="4573" y="10019"/>
                  </a:cubicBezTo>
                  <a:cubicBezTo>
                    <a:pt x="2734" y="10019"/>
                    <a:pt x="1121" y="8677"/>
                    <a:pt x="821" y="6801"/>
                  </a:cubicBezTo>
                  <a:cubicBezTo>
                    <a:pt x="457" y="4734"/>
                    <a:pt x="1885" y="2728"/>
                    <a:pt x="3983" y="2393"/>
                  </a:cubicBezTo>
                  <a:cubicBezTo>
                    <a:pt x="4188" y="2361"/>
                    <a:pt x="4392" y="2345"/>
                    <a:pt x="4593" y="2345"/>
                  </a:cubicBezTo>
                  <a:close/>
                  <a:moveTo>
                    <a:pt x="16176" y="1"/>
                  </a:moveTo>
                  <a:cubicBezTo>
                    <a:pt x="15954" y="1"/>
                    <a:pt x="15729" y="18"/>
                    <a:pt x="15503" y="53"/>
                  </a:cubicBezTo>
                  <a:cubicBezTo>
                    <a:pt x="13192" y="448"/>
                    <a:pt x="11612" y="2637"/>
                    <a:pt x="12007" y="4977"/>
                  </a:cubicBezTo>
                  <a:cubicBezTo>
                    <a:pt x="12007" y="4977"/>
                    <a:pt x="11495" y="4919"/>
                    <a:pt x="10864" y="4919"/>
                  </a:cubicBezTo>
                  <a:cubicBezTo>
                    <a:pt x="10127" y="4919"/>
                    <a:pt x="9227" y="4998"/>
                    <a:pt x="8785" y="5342"/>
                  </a:cubicBezTo>
                  <a:cubicBezTo>
                    <a:pt x="8562" y="3645"/>
                    <a:pt x="6583" y="1922"/>
                    <a:pt x="4501" y="1922"/>
                  </a:cubicBezTo>
                  <a:cubicBezTo>
                    <a:pt x="4308" y="1922"/>
                    <a:pt x="4115" y="1937"/>
                    <a:pt x="3922" y="1968"/>
                  </a:cubicBezTo>
                  <a:cubicBezTo>
                    <a:pt x="1581" y="2363"/>
                    <a:pt x="1" y="4551"/>
                    <a:pt x="396" y="6892"/>
                  </a:cubicBezTo>
                  <a:cubicBezTo>
                    <a:pt x="723" y="8963"/>
                    <a:pt x="2541" y="10448"/>
                    <a:pt x="4578" y="10448"/>
                  </a:cubicBezTo>
                  <a:cubicBezTo>
                    <a:pt x="4813" y="10448"/>
                    <a:pt x="5051" y="10428"/>
                    <a:pt x="5290" y="10387"/>
                  </a:cubicBezTo>
                  <a:cubicBezTo>
                    <a:pt x="7478" y="10053"/>
                    <a:pt x="8998" y="8077"/>
                    <a:pt x="8876" y="5919"/>
                  </a:cubicBezTo>
                  <a:cubicBezTo>
                    <a:pt x="9007" y="5723"/>
                    <a:pt x="9480" y="5185"/>
                    <a:pt x="10553" y="5185"/>
                  </a:cubicBezTo>
                  <a:cubicBezTo>
                    <a:pt x="10979" y="5185"/>
                    <a:pt x="11499" y="5269"/>
                    <a:pt x="12129" y="5494"/>
                  </a:cubicBezTo>
                  <a:cubicBezTo>
                    <a:pt x="12673" y="7317"/>
                    <a:pt x="14361" y="8555"/>
                    <a:pt x="16236" y="8555"/>
                  </a:cubicBezTo>
                  <a:cubicBezTo>
                    <a:pt x="16455" y="8555"/>
                    <a:pt x="16677" y="8538"/>
                    <a:pt x="16901" y="8503"/>
                  </a:cubicBezTo>
                  <a:cubicBezTo>
                    <a:pt x="19241" y="8108"/>
                    <a:pt x="20822" y="5919"/>
                    <a:pt x="20427" y="3579"/>
                  </a:cubicBezTo>
                  <a:cubicBezTo>
                    <a:pt x="20070" y="1492"/>
                    <a:pt x="18249" y="1"/>
                    <a:pt x="16176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"/>
            <p:cNvSpPr/>
            <p:nvPr/>
          </p:nvSpPr>
          <p:spPr>
            <a:xfrm>
              <a:off x="35691650" y="12692725"/>
              <a:ext cx="217375" cy="180125"/>
            </a:xfrm>
            <a:custGeom>
              <a:avLst/>
              <a:gdLst/>
              <a:ahLst/>
              <a:cxnLst/>
              <a:rect l="l" t="t" r="r" b="b"/>
              <a:pathLst>
                <a:path w="8695" h="7205" extrusionOk="0">
                  <a:moveTo>
                    <a:pt x="1521" y="0"/>
                  </a:moveTo>
                  <a:cubicBezTo>
                    <a:pt x="639" y="1216"/>
                    <a:pt x="1" y="2827"/>
                    <a:pt x="214" y="4894"/>
                  </a:cubicBezTo>
                  <a:cubicBezTo>
                    <a:pt x="244" y="4985"/>
                    <a:pt x="244" y="5076"/>
                    <a:pt x="244" y="5168"/>
                  </a:cubicBezTo>
                  <a:cubicBezTo>
                    <a:pt x="2463" y="6505"/>
                    <a:pt x="5107" y="7174"/>
                    <a:pt x="7752" y="7204"/>
                  </a:cubicBezTo>
                  <a:cubicBezTo>
                    <a:pt x="8086" y="6657"/>
                    <a:pt x="8421" y="6080"/>
                    <a:pt x="8694" y="5472"/>
                  </a:cubicBezTo>
                  <a:cubicBezTo>
                    <a:pt x="6019" y="4134"/>
                    <a:pt x="3648" y="2219"/>
                    <a:pt x="152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1"/>
            <p:cNvSpPr/>
            <p:nvPr/>
          </p:nvSpPr>
          <p:spPr>
            <a:xfrm>
              <a:off x="35729650" y="12492625"/>
              <a:ext cx="527400" cy="336900"/>
            </a:xfrm>
            <a:custGeom>
              <a:avLst/>
              <a:gdLst/>
              <a:ahLst/>
              <a:cxnLst/>
              <a:rect l="l" t="t" r="r" b="b"/>
              <a:pathLst>
                <a:path w="21096" h="13476" extrusionOk="0">
                  <a:moveTo>
                    <a:pt x="4874" y="0"/>
                  </a:moveTo>
                  <a:cubicBezTo>
                    <a:pt x="4815" y="0"/>
                    <a:pt x="4751" y="13"/>
                    <a:pt x="4682" y="41"/>
                  </a:cubicBezTo>
                  <a:cubicBezTo>
                    <a:pt x="3435" y="558"/>
                    <a:pt x="4439" y="4144"/>
                    <a:pt x="4439" y="4144"/>
                  </a:cubicBezTo>
                  <a:cubicBezTo>
                    <a:pt x="4439" y="4144"/>
                    <a:pt x="3256" y="1876"/>
                    <a:pt x="2611" y="1876"/>
                  </a:cubicBezTo>
                  <a:cubicBezTo>
                    <a:pt x="2532" y="1876"/>
                    <a:pt x="2462" y="1910"/>
                    <a:pt x="2402" y="1986"/>
                  </a:cubicBezTo>
                  <a:cubicBezTo>
                    <a:pt x="1824" y="2685"/>
                    <a:pt x="3648" y="5117"/>
                    <a:pt x="3648" y="5117"/>
                  </a:cubicBezTo>
                  <a:cubicBezTo>
                    <a:pt x="3648" y="5117"/>
                    <a:pt x="1490" y="5998"/>
                    <a:pt x="1" y="8004"/>
                  </a:cubicBezTo>
                  <a:cubicBezTo>
                    <a:pt x="2098" y="10223"/>
                    <a:pt x="4469" y="12138"/>
                    <a:pt x="7174" y="13476"/>
                  </a:cubicBezTo>
                  <a:cubicBezTo>
                    <a:pt x="7721" y="12351"/>
                    <a:pt x="8086" y="11196"/>
                    <a:pt x="8056" y="10223"/>
                  </a:cubicBezTo>
                  <a:lnTo>
                    <a:pt x="8056" y="10223"/>
                  </a:lnTo>
                  <a:cubicBezTo>
                    <a:pt x="8056" y="10224"/>
                    <a:pt x="10913" y="12290"/>
                    <a:pt x="13466" y="12959"/>
                  </a:cubicBezTo>
                  <a:cubicBezTo>
                    <a:pt x="13979" y="13077"/>
                    <a:pt x="14479" y="13157"/>
                    <a:pt x="14941" y="13157"/>
                  </a:cubicBezTo>
                  <a:cubicBezTo>
                    <a:pt x="15191" y="13157"/>
                    <a:pt x="15430" y="13134"/>
                    <a:pt x="15655" y="13080"/>
                  </a:cubicBezTo>
                  <a:cubicBezTo>
                    <a:pt x="18025" y="12503"/>
                    <a:pt x="16840" y="10254"/>
                    <a:pt x="16475" y="9646"/>
                  </a:cubicBezTo>
                  <a:lnTo>
                    <a:pt x="16475" y="9646"/>
                  </a:lnTo>
                  <a:cubicBezTo>
                    <a:pt x="16915" y="10320"/>
                    <a:pt x="18827" y="13061"/>
                    <a:pt x="20872" y="13061"/>
                  </a:cubicBezTo>
                  <a:cubicBezTo>
                    <a:pt x="20946" y="13061"/>
                    <a:pt x="21021" y="13058"/>
                    <a:pt x="21095" y="13050"/>
                  </a:cubicBezTo>
                  <a:cubicBezTo>
                    <a:pt x="19545" y="8156"/>
                    <a:pt x="16901" y="3658"/>
                    <a:pt x="12889" y="497"/>
                  </a:cubicBezTo>
                  <a:cubicBezTo>
                    <a:pt x="8603" y="1530"/>
                    <a:pt x="5563" y="3597"/>
                    <a:pt x="5563" y="3597"/>
                  </a:cubicBezTo>
                  <a:cubicBezTo>
                    <a:pt x="5563" y="3597"/>
                    <a:pt x="5861" y="0"/>
                    <a:pt x="4874" y="0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1"/>
            <p:cNvSpPr/>
            <p:nvPr/>
          </p:nvSpPr>
          <p:spPr>
            <a:xfrm>
              <a:off x="36051850" y="12492275"/>
              <a:ext cx="250025" cy="326625"/>
            </a:xfrm>
            <a:custGeom>
              <a:avLst/>
              <a:gdLst/>
              <a:ahLst/>
              <a:cxnLst/>
              <a:rect l="l" t="t" r="r" b="b"/>
              <a:pathLst>
                <a:path w="10001" h="13065" extrusionOk="0">
                  <a:moveTo>
                    <a:pt x="4036" y="0"/>
                  </a:moveTo>
                  <a:cubicBezTo>
                    <a:pt x="3672" y="0"/>
                    <a:pt x="3300" y="18"/>
                    <a:pt x="2919" y="55"/>
                  </a:cubicBezTo>
                  <a:cubicBezTo>
                    <a:pt x="1915" y="146"/>
                    <a:pt x="912" y="298"/>
                    <a:pt x="1" y="511"/>
                  </a:cubicBezTo>
                  <a:cubicBezTo>
                    <a:pt x="4013" y="3672"/>
                    <a:pt x="6657" y="8170"/>
                    <a:pt x="8207" y="13064"/>
                  </a:cubicBezTo>
                  <a:cubicBezTo>
                    <a:pt x="8329" y="13064"/>
                    <a:pt x="8420" y="13064"/>
                    <a:pt x="8511" y="13034"/>
                  </a:cubicBezTo>
                  <a:cubicBezTo>
                    <a:pt x="9302" y="12851"/>
                    <a:pt x="9758" y="12487"/>
                    <a:pt x="10001" y="12031"/>
                  </a:cubicBezTo>
                  <a:cubicBezTo>
                    <a:pt x="9727" y="7836"/>
                    <a:pt x="8603" y="3733"/>
                    <a:pt x="6384" y="237"/>
                  </a:cubicBezTo>
                  <a:cubicBezTo>
                    <a:pt x="5645" y="89"/>
                    <a:pt x="4863" y="0"/>
                    <a:pt x="403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"/>
            <p:cNvSpPr/>
            <p:nvPr/>
          </p:nvSpPr>
          <p:spPr>
            <a:xfrm>
              <a:off x="36211425" y="12498200"/>
              <a:ext cx="302450" cy="344475"/>
            </a:xfrm>
            <a:custGeom>
              <a:avLst/>
              <a:gdLst/>
              <a:ahLst/>
              <a:cxnLst/>
              <a:rect l="l" t="t" r="r" b="b"/>
              <a:pathLst>
                <a:path w="12098" h="13779" extrusionOk="0">
                  <a:moveTo>
                    <a:pt x="1" y="0"/>
                  </a:moveTo>
                  <a:cubicBezTo>
                    <a:pt x="2220" y="3496"/>
                    <a:pt x="3344" y="7599"/>
                    <a:pt x="3618" y="11794"/>
                  </a:cubicBezTo>
                  <a:cubicBezTo>
                    <a:pt x="4195" y="10821"/>
                    <a:pt x="3831" y="9606"/>
                    <a:pt x="3830" y="9605"/>
                  </a:cubicBezTo>
                  <a:lnTo>
                    <a:pt x="3830" y="9605"/>
                  </a:lnTo>
                  <a:cubicBezTo>
                    <a:pt x="3831" y="9607"/>
                    <a:pt x="5865" y="13778"/>
                    <a:pt x="8528" y="13778"/>
                  </a:cubicBezTo>
                  <a:cubicBezTo>
                    <a:pt x="8722" y="13778"/>
                    <a:pt x="8919" y="13756"/>
                    <a:pt x="9119" y="13709"/>
                  </a:cubicBezTo>
                  <a:cubicBezTo>
                    <a:pt x="12098" y="12979"/>
                    <a:pt x="8694" y="6626"/>
                    <a:pt x="7448" y="4742"/>
                  </a:cubicBezTo>
                  <a:cubicBezTo>
                    <a:pt x="6475" y="3283"/>
                    <a:pt x="3861" y="790"/>
                    <a:pt x="1" y="0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"/>
            <p:cNvSpPr/>
            <p:nvPr/>
          </p:nvSpPr>
          <p:spPr>
            <a:xfrm>
              <a:off x="35697750" y="12821900"/>
              <a:ext cx="187700" cy="145925"/>
            </a:xfrm>
            <a:custGeom>
              <a:avLst/>
              <a:gdLst/>
              <a:ahLst/>
              <a:cxnLst/>
              <a:rect l="l" t="t" r="r" b="b"/>
              <a:pathLst>
                <a:path w="7508" h="5837" extrusionOk="0">
                  <a:moveTo>
                    <a:pt x="0" y="1"/>
                  </a:moveTo>
                  <a:lnTo>
                    <a:pt x="0" y="1"/>
                  </a:lnTo>
                  <a:cubicBezTo>
                    <a:pt x="547" y="5320"/>
                    <a:pt x="1186" y="5837"/>
                    <a:pt x="1186" y="5837"/>
                  </a:cubicBezTo>
                  <a:cubicBezTo>
                    <a:pt x="1186" y="5837"/>
                    <a:pt x="2242" y="4610"/>
                    <a:pt x="3939" y="4610"/>
                  </a:cubicBezTo>
                  <a:cubicBezTo>
                    <a:pt x="4396" y="4610"/>
                    <a:pt x="4899" y="4699"/>
                    <a:pt x="5441" y="4925"/>
                  </a:cubicBezTo>
                  <a:cubicBezTo>
                    <a:pt x="5441" y="4925"/>
                    <a:pt x="6505" y="3679"/>
                    <a:pt x="7508" y="2037"/>
                  </a:cubicBezTo>
                  <a:cubicBezTo>
                    <a:pt x="4863" y="2007"/>
                    <a:pt x="2189" y="1338"/>
                    <a:pt x="0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"/>
            <p:cNvSpPr/>
            <p:nvPr/>
          </p:nvSpPr>
          <p:spPr>
            <a:xfrm>
              <a:off x="36189400" y="12726150"/>
              <a:ext cx="1525" cy="3825"/>
            </a:xfrm>
            <a:custGeom>
              <a:avLst/>
              <a:gdLst/>
              <a:ahLst/>
              <a:cxnLst/>
              <a:rect l="l" t="t" r="r" b="b"/>
              <a:pathLst>
                <a:path w="61" h="153" extrusionOk="0">
                  <a:moveTo>
                    <a:pt x="61" y="153"/>
                  </a:moveTo>
                  <a:cubicBezTo>
                    <a:pt x="31" y="62"/>
                    <a:pt x="0" y="1"/>
                    <a:pt x="0" y="1"/>
                  </a:cubicBezTo>
                  <a:cubicBezTo>
                    <a:pt x="0" y="1"/>
                    <a:pt x="31" y="62"/>
                    <a:pt x="61" y="15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"/>
            <p:cNvSpPr/>
            <p:nvPr/>
          </p:nvSpPr>
          <p:spPr>
            <a:xfrm>
              <a:off x="35931800" y="13248625"/>
              <a:ext cx="136025" cy="490500"/>
            </a:xfrm>
            <a:custGeom>
              <a:avLst/>
              <a:gdLst/>
              <a:ahLst/>
              <a:cxnLst/>
              <a:rect l="l" t="t" r="r" b="b"/>
              <a:pathLst>
                <a:path w="5441" h="19620" extrusionOk="0">
                  <a:moveTo>
                    <a:pt x="4019" y="0"/>
                  </a:moveTo>
                  <a:cubicBezTo>
                    <a:pt x="3180" y="0"/>
                    <a:pt x="2028" y="372"/>
                    <a:pt x="851" y="1139"/>
                  </a:cubicBezTo>
                  <a:cubicBezTo>
                    <a:pt x="851" y="1139"/>
                    <a:pt x="1793" y="4908"/>
                    <a:pt x="1611" y="7248"/>
                  </a:cubicBezTo>
                  <a:cubicBezTo>
                    <a:pt x="1459" y="9589"/>
                    <a:pt x="365" y="14908"/>
                    <a:pt x="365" y="14908"/>
                  </a:cubicBezTo>
                  <a:cubicBezTo>
                    <a:pt x="365" y="14908"/>
                    <a:pt x="0" y="18008"/>
                    <a:pt x="152" y="19619"/>
                  </a:cubicBezTo>
                  <a:cubicBezTo>
                    <a:pt x="2857" y="16336"/>
                    <a:pt x="4833" y="13996"/>
                    <a:pt x="5228" y="7978"/>
                  </a:cubicBezTo>
                  <a:cubicBezTo>
                    <a:pt x="5441" y="5120"/>
                    <a:pt x="4681" y="1595"/>
                    <a:pt x="4286" y="14"/>
                  </a:cubicBezTo>
                  <a:cubicBezTo>
                    <a:pt x="4201" y="5"/>
                    <a:pt x="4112" y="0"/>
                    <a:pt x="4019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1"/>
            <p:cNvSpPr/>
            <p:nvPr/>
          </p:nvSpPr>
          <p:spPr>
            <a:xfrm>
              <a:off x="35935575" y="13248975"/>
              <a:ext cx="164925" cy="512175"/>
            </a:xfrm>
            <a:custGeom>
              <a:avLst/>
              <a:gdLst/>
              <a:ahLst/>
              <a:cxnLst/>
              <a:rect l="l" t="t" r="r" b="b"/>
              <a:pathLst>
                <a:path w="6597" h="20487" extrusionOk="0">
                  <a:moveTo>
                    <a:pt x="4135" y="0"/>
                  </a:moveTo>
                  <a:lnTo>
                    <a:pt x="4135" y="0"/>
                  </a:lnTo>
                  <a:cubicBezTo>
                    <a:pt x="4530" y="1581"/>
                    <a:pt x="5290" y="5106"/>
                    <a:pt x="5077" y="7964"/>
                  </a:cubicBezTo>
                  <a:cubicBezTo>
                    <a:pt x="4682" y="13982"/>
                    <a:pt x="2706" y="16322"/>
                    <a:pt x="1" y="19605"/>
                  </a:cubicBezTo>
                  <a:cubicBezTo>
                    <a:pt x="62" y="20031"/>
                    <a:pt x="123" y="20335"/>
                    <a:pt x="244" y="20487"/>
                  </a:cubicBezTo>
                  <a:cubicBezTo>
                    <a:pt x="244" y="20487"/>
                    <a:pt x="4469" y="16778"/>
                    <a:pt x="5533" y="11186"/>
                  </a:cubicBezTo>
                  <a:cubicBezTo>
                    <a:pt x="6597" y="5593"/>
                    <a:pt x="5381" y="1611"/>
                    <a:pt x="5047" y="608"/>
                  </a:cubicBezTo>
                  <a:cubicBezTo>
                    <a:pt x="4925" y="274"/>
                    <a:pt x="4591" y="61"/>
                    <a:pt x="4135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"/>
            <p:cNvSpPr/>
            <p:nvPr/>
          </p:nvSpPr>
          <p:spPr>
            <a:xfrm>
              <a:off x="35821600" y="13499725"/>
              <a:ext cx="135275" cy="144400"/>
            </a:xfrm>
            <a:custGeom>
              <a:avLst/>
              <a:gdLst/>
              <a:ahLst/>
              <a:cxnLst/>
              <a:rect l="l" t="t" r="r" b="b"/>
              <a:pathLst>
                <a:path w="5411" h="5776" extrusionOk="0">
                  <a:moveTo>
                    <a:pt x="1460" y="1"/>
                  </a:moveTo>
                  <a:cubicBezTo>
                    <a:pt x="1460" y="1"/>
                    <a:pt x="761" y="1855"/>
                    <a:pt x="1" y="4134"/>
                  </a:cubicBezTo>
                  <a:cubicBezTo>
                    <a:pt x="2226" y="5331"/>
                    <a:pt x="2304" y="5661"/>
                    <a:pt x="2236" y="5747"/>
                  </a:cubicBezTo>
                  <a:lnTo>
                    <a:pt x="2236" y="5747"/>
                  </a:lnTo>
                  <a:cubicBezTo>
                    <a:pt x="3599" y="4901"/>
                    <a:pt x="5411" y="2584"/>
                    <a:pt x="5411" y="2584"/>
                  </a:cubicBezTo>
                  <a:lnTo>
                    <a:pt x="5138" y="973"/>
                  </a:lnTo>
                  <a:cubicBezTo>
                    <a:pt x="5138" y="973"/>
                    <a:pt x="3131" y="730"/>
                    <a:pt x="1460" y="1"/>
                  </a:cubicBezTo>
                  <a:close/>
                  <a:moveTo>
                    <a:pt x="2236" y="5747"/>
                  </a:moveTo>
                  <a:cubicBezTo>
                    <a:pt x="2220" y="5757"/>
                    <a:pt x="2205" y="5766"/>
                    <a:pt x="2189" y="5776"/>
                  </a:cubicBezTo>
                  <a:cubicBezTo>
                    <a:pt x="2189" y="5776"/>
                    <a:pt x="2218" y="5770"/>
                    <a:pt x="2236" y="5747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"/>
            <p:cNvSpPr/>
            <p:nvPr/>
          </p:nvSpPr>
          <p:spPr>
            <a:xfrm>
              <a:off x="35795275" y="13432300"/>
              <a:ext cx="349300" cy="360150"/>
            </a:xfrm>
            <a:custGeom>
              <a:avLst/>
              <a:gdLst/>
              <a:ahLst/>
              <a:cxnLst/>
              <a:rect l="l" t="t" r="r" b="b"/>
              <a:pathLst>
                <a:path w="13972" h="14406" extrusionOk="0">
                  <a:moveTo>
                    <a:pt x="11334" y="0"/>
                  </a:moveTo>
                  <a:cubicBezTo>
                    <a:pt x="10733" y="0"/>
                    <a:pt x="9832" y="1103"/>
                    <a:pt x="9534" y="1482"/>
                  </a:cubicBezTo>
                  <a:cubicBezTo>
                    <a:pt x="9319" y="1306"/>
                    <a:pt x="9017" y="1005"/>
                    <a:pt x="8820" y="1005"/>
                  </a:cubicBezTo>
                  <a:cubicBezTo>
                    <a:pt x="8710" y="1005"/>
                    <a:pt x="8633" y="1099"/>
                    <a:pt x="8622" y="1360"/>
                  </a:cubicBezTo>
                  <a:cubicBezTo>
                    <a:pt x="8561" y="2120"/>
                    <a:pt x="8744" y="2546"/>
                    <a:pt x="8744" y="2546"/>
                  </a:cubicBezTo>
                  <a:cubicBezTo>
                    <a:pt x="8744" y="2546"/>
                    <a:pt x="4701" y="7530"/>
                    <a:pt x="3303" y="8442"/>
                  </a:cubicBezTo>
                  <a:cubicBezTo>
                    <a:pt x="3364" y="8351"/>
                    <a:pt x="3273" y="8017"/>
                    <a:pt x="1054" y="6831"/>
                  </a:cubicBezTo>
                  <a:cubicBezTo>
                    <a:pt x="567" y="8382"/>
                    <a:pt x="111" y="9962"/>
                    <a:pt x="81" y="10783"/>
                  </a:cubicBezTo>
                  <a:cubicBezTo>
                    <a:pt x="0" y="12559"/>
                    <a:pt x="1301" y="14406"/>
                    <a:pt x="2908" y="14406"/>
                  </a:cubicBezTo>
                  <a:cubicBezTo>
                    <a:pt x="3116" y="14406"/>
                    <a:pt x="3330" y="14375"/>
                    <a:pt x="3546" y="14309"/>
                  </a:cubicBezTo>
                  <a:cubicBezTo>
                    <a:pt x="5431" y="13701"/>
                    <a:pt x="8409" y="10935"/>
                    <a:pt x="11145" y="6619"/>
                  </a:cubicBezTo>
                  <a:cubicBezTo>
                    <a:pt x="11145" y="6619"/>
                    <a:pt x="11935" y="5676"/>
                    <a:pt x="12391" y="4612"/>
                  </a:cubicBezTo>
                  <a:cubicBezTo>
                    <a:pt x="12391" y="4612"/>
                    <a:pt x="13972" y="2029"/>
                    <a:pt x="13637" y="1421"/>
                  </a:cubicBezTo>
                  <a:cubicBezTo>
                    <a:pt x="13564" y="1293"/>
                    <a:pt x="13472" y="1242"/>
                    <a:pt x="13371" y="1242"/>
                  </a:cubicBezTo>
                  <a:cubicBezTo>
                    <a:pt x="12966" y="1242"/>
                    <a:pt x="12422" y="2059"/>
                    <a:pt x="12422" y="2059"/>
                  </a:cubicBezTo>
                  <a:cubicBezTo>
                    <a:pt x="12422" y="2059"/>
                    <a:pt x="12938" y="935"/>
                    <a:pt x="12574" y="661"/>
                  </a:cubicBezTo>
                  <a:cubicBezTo>
                    <a:pt x="12537" y="637"/>
                    <a:pt x="12496" y="626"/>
                    <a:pt x="12452" y="626"/>
                  </a:cubicBezTo>
                  <a:cubicBezTo>
                    <a:pt x="12053" y="626"/>
                    <a:pt x="11388" y="1512"/>
                    <a:pt x="11388" y="1512"/>
                  </a:cubicBezTo>
                  <a:cubicBezTo>
                    <a:pt x="11388" y="1512"/>
                    <a:pt x="12026" y="357"/>
                    <a:pt x="11540" y="53"/>
                  </a:cubicBezTo>
                  <a:cubicBezTo>
                    <a:pt x="11477" y="17"/>
                    <a:pt x="11408" y="0"/>
                    <a:pt x="1133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6" name="Google Shape;436;p1"/>
          <p:cNvGrpSpPr/>
          <p:nvPr/>
        </p:nvGrpSpPr>
        <p:grpSpPr>
          <a:xfrm>
            <a:off x="94964" y="2392098"/>
            <a:ext cx="1114025" cy="2225925"/>
            <a:chOff x="31594325" y="12376475"/>
            <a:chExt cx="1114025" cy="2225925"/>
          </a:xfrm>
        </p:grpSpPr>
        <p:sp>
          <p:nvSpPr>
            <p:cNvPr id="437" name="Google Shape;437;p1"/>
            <p:cNvSpPr/>
            <p:nvPr/>
          </p:nvSpPr>
          <p:spPr>
            <a:xfrm>
              <a:off x="31870150" y="13547600"/>
              <a:ext cx="174050" cy="203975"/>
            </a:xfrm>
            <a:custGeom>
              <a:avLst/>
              <a:gdLst/>
              <a:ahLst/>
              <a:cxnLst/>
              <a:rect l="l" t="t" r="r" b="b"/>
              <a:pathLst>
                <a:path w="6962" h="8159" extrusionOk="0">
                  <a:moveTo>
                    <a:pt x="5472" y="0"/>
                  </a:moveTo>
                  <a:lnTo>
                    <a:pt x="1247" y="335"/>
                  </a:lnTo>
                  <a:cubicBezTo>
                    <a:pt x="1247" y="335"/>
                    <a:pt x="1" y="5137"/>
                    <a:pt x="214" y="6566"/>
                  </a:cubicBezTo>
                  <a:cubicBezTo>
                    <a:pt x="385" y="7718"/>
                    <a:pt x="2632" y="8158"/>
                    <a:pt x="4308" y="8158"/>
                  </a:cubicBezTo>
                  <a:cubicBezTo>
                    <a:pt x="4711" y="8158"/>
                    <a:pt x="5081" y="8133"/>
                    <a:pt x="5381" y="8086"/>
                  </a:cubicBezTo>
                  <a:cubicBezTo>
                    <a:pt x="6962" y="7812"/>
                    <a:pt x="5472" y="1"/>
                    <a:pt x="5472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"/>
            <p:cNvSpPr/>
            <p:nvPr/>
          </p:nvSpPr>
          <p:spPr>
            <a:xfrm>
              <a:off x="31887650" y="13490600"/>
              <a:ext cx="146675" cy="80575"/>
            </a:xfrm>
            <a:custGeom>
              <a:avLst/>
              <a:gdLst/>
              <a:ahLst/>
              <a:cxnLst/>
              <a:rect l="l" t="t" r="r" b="b"/>
              <a:pathLst>
                <a:path w="5867" h="3223" extrusionOk="0">
                  <a:moveTo>
                    <a:pt x="1337" y="1"/>
                  </a:moveTo>
                  <a:cubicBezTo>
                    <a:pt x="0" y="31"/>
                    <a:pt x="547" y="2615"/>
                    <a:pt x="547" y="2615"/>
                  </a:cubicBezTo>
                  <a:lnTo>
                    <a:pt x="5866" y="3223"/>
                  </a:lnTo>
                  <a:lnTo>
                    <a:pt x="5289" y="1186"/>
                  </a:lnTo>
                  <a:cubicBezTo>
                    <a:pt x="5289" y="1186"/>
                    <a:pt x="2645" y="1"/>
                    <a:pt x="1337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"/>
            <p:cNvSpPr/>
            <p:nvPr/>
          </p:nvSpPr>
          <p:spPr>
            <a:xfrm>
              <a:off x="31899800" y="13170400"/>
              <a:ext cx="557775" cy="607000"/>
            </a:xfrm>
            <a:custGeom>
              <a:avLst/>
              <a:gdLst/>
              <a:ahLst/>
              <a:cxnLst/>
              <a:rect l="l" t="t" r="r" b="b"/>
              <a:pathLst>
                <a:path w="22311" h="24280" extrusionOk="0">
                  <a:moveTo>
                    <a:pt x="12135" y="0"/>
                  </a:moveTo>
                  <a:cubicBezTo>
                    <a:pt x="8025" y="0"/>
                    <a:pt x="3553" y="1202"/>
                    <a:pt x="3405" y="3295"/>
                  </a:cubicBezTo>
                  <a:cubicBezTo>
                    <a:pt x="3131" y="6942"/>
                    <a:pt x="0" y="19921"/>
                    <a:pt x="244" y="22779"/>
                  </a:cubicBezTo>
                  <a:cubicBezTo>
                    <a:pt x="339" y="23898"/>
                    <a:pt x="2616" y="24280"/>
                    <a:pt x="5534" y="24280"/>
                  </a:cubicBezTo>
                  <a:cubicBezTo>
                    <a:pt x="10066" y="24280"/>
                    <a:pt x="16145" y="23357"/>
                    <a:pt x="17995" y="22839"/>
                  </a:cubicBezTo>
                  <a:cubicBezTo>
                    <a:pt x="21004" y="22019"/>
                    <a:pt x="22311" y="5392"/>
                    <a:pt x="18359" y="1562"/>
                  </a:cubicBezTo>
                  <a:cubicBezTo>
                    <a:pt x="17255" y="494"/>
                    <a:pt x="14769" y="0"/>
                    <a:pt x="12135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1"/>
            <p:cNvSpPr/>
            <p:nvPr/>
          </p:nvSpPr>
          <p:spPr>
            <a:xfrm>
              <a:off x="32421075" y="13617400"/>
              <a:ext cx="229525" cy="343025"/>
            </a:xfrm>
            <a:custGeom>
              <a:avLst/>
              <a:gdLst/>
              <a:ahLst/>
              <a:cxnLst/>
              <a:rect l="l" t="t" r="r" b="b"/>
              <a:pathLst>
                <a:path w="9181" h="13721" extrusionOk="0">
                  <a:moveTo>
                    <a:pt x="537" y="0"/>
                  </a:moveTo>
                  <a:cubicBezTo>
                    <a:pt x="358" y="0"/>
                    <a:pt x="179" y="2"/>
                    <a:pt x="1" y="5"/>
                  </a:cubicBezTo>
                  <a:cubicBezTo>
                    <a:pt x="1004" y="1981"/>
                    <a:pt x="1855" y="3744"/>
                    <a:pt x="1855" y="3744"/>
                  </a:cubicBezTo>
                  <a:lnTo>
                    <a:pt x="4043" y="9245"/>
                  </a:lnTo>
                  <a:cubicBezTo>
                    <a:pt x="4043" y="9245"/>
                    <a:pt x="2828" y="11251"/>
                    <a:pt x="3496" y="11403"/>
                  </a:cubicBezTo>
                  <a:cubicBezTo>
                    <a:pt x="3571" y="11421"/>
                    <a:pt x="3646" y="11429"/>
                    <a:pt x="3720" y="11429"/>
                  </a:cubicBezTo>
                  <a:cubicBezTo>
                    <a:pt x="4288" y="11429"/>
                    <a:pt x="4834" y="10978"/>
                    <a:pt x="4834" y="10978"/>
                  </a:cubicBezTo>
                  <a:cubicBezTo>
                    <a:pt x="4834" y="10978"/>
                    <a:pt x="5016" y="13561"/>
                    <a:pt x="5746" y="13713"/>
                  </a:cubicBezTo>
                  <a:cubicBezTo>
                    <a:pt x="5772" y="13719"/>
                    <a:pt x="5797" y="13721"/>
                    <a:pt x="5821" y="13721"/>
                  </a:cubicBezTo>
                  <a:cubicBezTo>
                    <a:pt x="6487" y="13721"/>
                    <a:pt x="6232" y="11740"/>
                    <a:pt x="6232" y="11738"/>
                  </a:cubicBezTo>
                  <a:lnTo>
                    <a:pt x="6232" y="11738"/>
                  </a:lnTo>
                  <a:cubicBezTo>
                    <a:pt x="6232" y="11740"/>
                    <a:pt x="6586" y="13654"/>
                    <a:pt x="7148" y="13654"/>
                  </a:cubicBezTo>
                  <a:cubicBezTo>
                    <a:pt x="7157" y="13654"/>
                    <a:pt x="7165" y="13653"/>
                    <a:pt x="7174" y="13652"/>
                  </a:cubicBezTo>
                  <a:cubicBezTo>
                    <a:pt x="7782" y="13561"/>
                    <a:pt x="7418" y="11526"/>
                    <a:pt x="7417" y="11525"/>
                  </a:cubicBezTo>
                  <a:lnTo>
                    <a:pt x="7417" y="11525"/>
                  </a:lnTo>
                  <a:cubicBezTo>
                    <a:pt x="7418" y="11526"/>
                    <a:pt x="8040" y="13069"/>
                    <a:pt x="8541" y="13069"/>
                  </a:cubicBezTo>
                  <a:cubicBezTo>
                    <a:pt x="8594" y="13069"/>
                    <a:pt x="8645" y="13052"/>
                    <a:pt x="8694" y="13014"/>
                  </a:cubicBezTo>
                  <a:cubicBezTo>
                    <a:pt x="9180" y="12649"/>
                    <a:pt x="8360" y="10279"/>
                    <a:pt x="8360" y="10279"/>
                  </a:cubicBezTo>
                  <a:cubicBezTo>
                    <a:pt x="8360" y="10279"/>
                    <a:pt x="6627" y="4199"/>
                    <a:pt x="5594" y="552"/>
                  </a:cubicBezTo>
                  <a:cubicBezTo>
                    <a:pt x="3970" y="139"/>
                    <a:pt x="2247" y="0"/>
                    <a:pt x="53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1"/>
            <p:cNvSpPr/>
            <p:nvPr/>
          </p:nvSpPr>
          <p:spPr>
            <a:xfrm>
              <a:off x="32361050" y="13418425"/>
              <a:ext cx="199875" cy="212775"/>
            </a:xfrm>
            <a:custGeom>
              <a:avLst/>
              <a:gdLst/>
              <a:ahLst/>
              <a:cxnLst/>
              <a:rect l="l" t="t" r="r" b="b"/>
              <a:pathLst>
                <a:path w="7995" h="8511" extrusionOk="0">
                  <a:moveTo>
                    <a:pt x="4925" y="0"/>
                  </a:moveTo>
                  <a:cubicBezTo>
                    <a:pt x="3435" y="2189"/>
                    <a:pt x="1247" y="2462"/>
                    <a:pt x="1" y="3374"/>
                  </a:cubicBezTo>
                  <a:cubicBezTo>
                    <a:pt x="578" y="4408"/>
                    <a:pt x="1551" y="6262"/>
                    <a:pt x="2402" y="7964"/>
                  </a:cubicBezTo>
                  <a:cubicBezTo>
                    <a:pt x="2580" y="7961"/>
                    <a:pt x="2759" y="7959"/>
                    <a:pt x="2938" y="7959"/>
                  </a:cubicBezTo>
                  <a:cubicBezTo>
                    <a:pt x="4648" y="7959"/>
                    <a:pt x="6371" y="8098"/>
                    <a:pt x="7995" y="8511"/>
                  </a:cubicBezTo>
                  <a:cubicBezTo>
                    <a:pt x="7539" y="6930"/>
                    <a:pt x="7235" y="5806"/>
                    <a:pt x="7235" y="5775"/>
                  </a:cubicBezTo>
                  <a:cubicBezTo>
                    <a:pt x="6505" y="3374"/>
                    <a:pt x="5715" y="1490"/>
                    <a:pt x="492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1"/>
            <p:cNvSpPr/>
            <p:nvPr/>
          </p:nvSpPr>
          <p:spPr>
            <a:xfrm>
              <a:off x="32352700" y="14239850"/>
              <a:ext cx="215825" cy="231725"/>
            </a:xfrm>
            <a:custGeom>
              <a:avLst/>
              <a:gdLst/>
              <a:ahLst/>
              <a:cxnLst/>
              <a:rect l="l" t="t" r="r" b="b"/>
              <a:pathLst>
                <a:path w="8633" h="9269" extrusionOk="0">
                  <a:moveTo>
                    <a:pt x="7052" y="1"/>
                  </a:moveTo>
                  <a:cubicBezTo>
                    <a:pt x="5107" y="1764"/>
                    <a:pt x="2553" y="3010"/>
                    <a:pt x="0" y="3800"/>
                  </a:cubicBezTo>
                  <a:lnTo>
                    <a:pt x="2189" y="9180"/>
                  </a:lnTo>
                  <a:cubicBezTo>
                    <a:pt x="2521" y="9242"/>
                    <a:pt x="2855" y="9269"/>
                    <a:pt x="3187" y="9269"/>
                  </a:cubicBezTo>
                  <a:cubicBezTo>
                    <a:pt x="5979" y="9269"/>
                    <a:pt x="8602" y="7326"/>
                    <a:pt x="8602" y="7326"/>
                  </a:cubicBezTo>
                  <a:cubicBezTo>
                    <a:pt x="8633" y="6141"/>
                    <a:pt x="7751" y="2524"/>
                    <a:pt x="7052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"/>
            <p:cNvSpPr/>
            <p:nvPr/>
          </p:nvSpPr>
          <p:spPr>
            <a:xfrm>
              <a:off x="32313175" y="14175275"/>
              <a:ext cx="215825" cy="159600"/>
            </a:xfrm>
            <a:custGeom>
              <a:avLst/>
              <a:gdLst/>
              <a:ahLst/>
              <a:cxnLst/>
              <a:rect l="l" t="t" r="r" b="b"/>
              <a:pathLst>
                <a:path w="8633" h="6384" extrusionOk="0">
                  <a:moveTo>
                    <a:pt x="7904" y="0"/>
                  </a:moveTo>
                  <a:lnTo>
                    <a:pt x="1" y="2584"/>
                  </a:lnTo>
                  <a:lnTo>
                    <a:pt x="1581" y="6383"/>
                  </a:lnTo>
                  <a:cubicBezTo>
                    <a:pt x="4134" y="5593"/>
                    <a:pt x="6688" y="4347"/>
                    <a:pt x="8633" y="2584"/>
                  </a:cubicBezTo>
                  <a:cubicBezTo>
                    <a:pt x="8238" y="1094"/>
                    <a:pt x="7904" y="0"/>
                    <a:pt x="790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"/>
            <p:cNvSpPr/>
            <p:nvPr/>
          </p:nvSpPr>
          <p:spPr>
            <a:xfrm>
              <a:off x="32421850" y="14440475"/>
              <a:ext cx="286500" cy="117800"/>
            </a:xfrm>
            <a:custGeom>
              <a:avLst/>
              <a:gdLst/>
              <a:ahLst/>
              <a:cxnLst/>
              <a:rect l="l" t="t" r="r" b="b"/>
              <a:pathLst>
                <a:path w="11460" h="4712" extrusionOk="0">
                  <a:moveTo>
                    <a:pt x="11034" y="0"/>
                  </a:moveTo>
                  <a:lnTo>
                    <a:pt x="11034" y="0"/>
                  </a:lnTo>
                  <a:cubicBezTo>
                    <a:pt x="11033" y="1"/>
                    <a:pt x="0" y="3192"/>
                    <a:pt x="274" y="3769"/>
                  </a:cubicBezTo>
                  <a:cubicBezTo>
                    <a:pt x="517" y="4347"/>
                    <a:pt x="760" y="4712"/>
                    <a:pt x="760" y="4712"/>
                  </a:cubicBezTo>
                  <a:cubicBezTo>
                    <a:pt x="760" y="4712"/>
                    <a:pt x="1824" y="4620"/>
                    <a:pt x="4104" y="4134"/>
                  </a:cubicBezTo>
                  <a:cubicBezTo>
                    <a:pt x="6414" y="3678"/>
                    <a:pt x="8906" y="2493"/>
                    <a:pt x="10183" y="1672"/>
                  </a:cubicBezTo>
                  <a:cubicBezTo>
                    <a:pt x="11459" y="882"/>
                    <a:pt x="11034" y="0"/>
                    <a:pt x="11034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1"/>
            <p:cNvSpPr/>
            <p:nvPr/>
          </p:nvSpPr>
          <p:spPr>
            <a:xfrm>
              <a:off x="32608025" y="14419950"/>
              <a:ext cx="99550" cy="85125"/>
            </a:xfrm>
            <a:custGeom>
              <a:avLst/>
              <a:gdLst/>
              <a:ahLst/>
              <a:cxnLst/>
              <a:rect l="l" t="t" r="r" b="b"/>
              <a:pathLst>
                <a:path w="3982" h="3405" extrusionOk="0">
                  <a:moveTo>
                    <a:pt x="578" y="1"/>
                  </a:moveTo>
                  <a:cubicBezTo>
                    <a:pt x="152" y="1125"/>
                    <a:pt x="0" y="2280"/>
                    <a:pt x="61" y="3405"/>
                  </a:cubicBezTo>
                  <a:cubicBezTo>
                    <a:pt x="2310" y="2493"/>
                    <a:pt x="3982" y="1460"/>
                    <a:pt x="3587" y="821"/>
                  </a:cubicBezTo>
                  <a:cubicBezTo>
                    <a:pt x="3192" y="183"/>
                    <a:pt x="1824" y="31"/>
                    <a:pt x="578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1"/>
            <p:cNvSpPr/>
            <p:nvPr/>
          </p:nvSpPr>
          <p:spPr>
            <a:xfrm>
              <a:off x="32408175" y="14419950"/>
              <a:ext cx="214300" cy="129200"/>
            </a:xfrm>
            <a:custGeom>
              <a:avLst/>
              <a:gdLst/>
              <a:ahLst/>
              <a:cxnLst/>
              <a:rect l="l" t="t" r="r" b="b"/>
              <a:pathLst>
                <a:path w="8572" h="5168" extrusionOk="0">
                  <a:moveTo>
                    <a:pt x="8572" y="1"/>
                  </a:moveTo>
                  <a:cubicBezTo>
                    <a:pt x="7417" y="1"/>
                    <a:pt x="6383" y="122"/>
                    <a:pt x="6383" y="122"/>
                  </a:cubicBezTo>
                  <a:cubicBezTo>
                    <a:pt x="3917" y="1806"/>
                    <a:pt x="1413" y="1991"/>
                    <a:pt x="432" y="1991"/>
                  </a:cubicBezTo>
                  <a:cubicBezTo>
                    <a:pt x="156" y="1991"/>
                    <a:pt x="0" y="1976"/>
                    <a:pt x="0" y="1976"/>
                  </a:cubicBezTo>
                  <a:lnTo>
                    <a:pt x="0" y="1976"/>
                  </a:lnTo>
                  <a:cubicBezTo>
                    <a:pt x="91" y="3405"/>
                    <a:pt x="1094" y="5168"/>
                    <a:pt x="1094" y="5168"/>
                  </a:cubicBezTo>
                  <a:cubicBezTo>
                    <a:pt x="2949" y="5107"/>
                    <a:pt x="5775" y="4317"/>
                    <a:pt x="8055" y="3405"/>
                  </a:cubicBezTo>
                  <a:cubicBezTo>
                    <a:pt x="7994" y="2280"/>
                    <a:pt x="8146" y="1125"/>
                    <a:pt x="8572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1"/>
            <p:cNvSpPr/>
            <p:nvPr/>
          </p:nvSpPr>
          <p:spPr>
            <a:xfrm>
              <a:off x="32554825" y="14368375"/>
              <a:ext cx="71775" cy="65475"/>
            </a:xfrm>
            <a:custGeom>
              <a:avLst/>
              <a:gdLst/>
              <a:ahLst/>
              <a:cxnLst/>
              <a:rect l="l" t="t" r="r" b="b"/>
              <a:pathLst>
                <a:path w="2871" h="2619" extrusionOk="0">
                  <a:moveTo>
                    <a:pt x="974" y="269"/>
                  </a:moveTo>
                  <a:cubicBezTo>
                    <a:pt x="1230" y="269"/>
                    <a:pt x="1182" y="1291"/>
                    <a:pt x="1156" y="1395"/>
                  </a:cubicBezTo>
                  <a:cubicBezTo>
                    <a:pt x="1139" y="1591"/>
                    <a:pt x="1105" y="1779"/>
                    <a:pt x="1068" y="1967"/>
                  </a:cubicBezTo>
                  <a:lnTo>
                    <a:pt x="1068" y="1967"/>
                  </a:lnTo>
                  <a:cubicBezTo>
                    <a:pt x="1011" y="1812"/>
                    <a:pt x="958" y="1653"/>
                    <a:pt x="912" y="1486"/>
                  </a:cubicBezTo>
                  <a:cubicBezTo>
                    <a:pt x="821" y="1243"/>
                    <a:pt x="608" y="605"/>
                    <a:pt x="821" y="361"/>
                  </a:cubicBezTo>
                  <a:cubicBezTo>
                    <a:pt x="882" y="297"/>
                    <a:pt x="932" y="269"/>
                    <a:pt x="974" y="269"/>
                  </a:cubicBezTo>
                  <a:close/>
                  <a:moveTo>
                    <a:pt x="1955" y="961"/>
                  </a:moveTo>
                  <a:cubicBezTo>
                    <a:pt x="2094" y="961"/>
                    <a:pt x="2175" y="1108"/>
                    <a:pt x="2128" y="1273"/>
                  </a:cubicBezTo>
                  <a:cubicBezTo>
                    <a:pt x="2026" y="1707"/>
                    <a:pt x="1646" y="2012"/>
                    <a:pt x="1274" y="2261"/>
                  </a:cubicBezTo>
                  <a:lnTo>
                    <a:pt x="1274" y="2261"/>
                  </a:lnTo>
                  <a:cubicBezTo>
                    <a:pt x="1339" y="1993"/>
                    <a:pt x="1402" y="1715"/>
                    <a:pt x="1520" y="1456"/>
                  </a:cubicBezTo>
                  <a:cubicBezTo>
                    <a:pt x="1581" y="1304"/>
                    <a:pt x="1672" y="1091"/>
                    <a:pt x="1824" y="1000"/>
                  </a:cubicBezTo>
                  <a:cubicBezTo>
                    <a:pt x="1872" y="973"/>
                    <a:pt x="1916" y="961"/>
                    <a:pt x="1955" y="961"/>
                  </a:cubicBezTo>
                  <a:close/>
                  <a:moveTo>
                    <a:pt x="1000" y="0"/>
                  </a:moveTo>
                  <a:cubicBezTo>
                    <a:pt x="946" y="0"/>
                    <a:pt x="887" y="9"/>
                    <a:pt x="821" y="27"/>
                  </a:cubicBezTo>
                  <a:cubicBezTo>
                    <a:pt x="1" y="301"/>
                    <a:pt x="760" y="2033"/>
                    <a:pt x="943" y="2520"/>
                  </a:cubicBezTo>
                  <a:cubicBezTo>
                    <a:pt x="966" y="2589"/>
                    <a:pt x="1025" y="2619"/>
                    <a:pt x="1085" y="2619"/>
                  </a:cubicBezTo>
                  <a:cubicBezTo>
                    <a:pt x="1165" y="2619"/>
                    <a:pt x="1248" y="2566"/>
                    <a:pt x="1254" y="2485"/>
                  </a:cubicBezTo>
                  <a:lnTo>
                    <a:pt x="1254" y="2485"/>
                  </a:lnTo>
                  <a:cubicBezTo>
                    <a:pt x="1824" y="2183"/>
                    <a:pt x="2870" y="1431"/>
                    <a:pt x="2280" y="757"/>
                  </a:cubicBezTo>
                  <a:cubicBezTo>
                    <a:pt x="2217" y="683"/>
                    <a:pt x="2132" y="653"/>
                    <a:pt x="2041" y="653"/>
                  </a:cubicBezTo>
                  <a:cubicBezTo>
                    <a:pt x="1870" y="653"/>
                    <a:pt x="1680" y="759"/>
                    <a:pt x="1581" y="878"/>
                  </a:cubicBezTo>
                  <a:cubicBezTo>
                    <a:pt x="1538" y="928"/>
                    <a:pt x="1499" y="980"/>
                    <a:pt x="1461" y="1035"/>
                  </a:cubicBezTo>
                  <a:lnTo>
                    <a:pt x="1461" y="1035"/>
                  </a:lnTo>
                  <a:cubicBezTo>
                    <a:pt x="1491" y="487"/>
                    <a:pt x="1405" y="0"/>
                    <a:pt x="1000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1"/>
            <p:cNvSpPr/>
            <p:nvPr/>
          </p:nvSpPr>
          <p:spPr>
            <a:xfrm>
              <a:off x="31978825" y="14315100"/>
              <a:ext cx="199125" cy="193300"/>
            </a:xfrm>
            <a:custGeom>
              <a:avLst/>
              <a:gdLst/>
              <a:ahLst/>
              <a:cxnLst/>
              <a:rect l="l" t="t" r="r" b="b"/>
              <a:pathLst>
                <a:path w="7965" h="7732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001" y="736"/>
                    <a:pt x="3760" y="1056"/>
                    <a:pt x="1562" y="1056"/>
                  </a:cubicBezTo>
                  <a:cubicBezTo>
                    <a:pt x="1038" y="1056"/>
                    <a:pt x="516" y="1038"/>
                    <a:pt x="1" y="1003"/>
                  </a:cubicBezTo>
                  <a:lnTo>
                    <a:pt x="1" y="1003"/>
                  </a:lnTo>
                  <a:lnTo>
                    <a:pt x="183" y="6839"/>
                  </a:lnTo>
                  <a:cubicBezTo>
                    <a:pt x="1324" y="7531"/>
                    <a:pt x="2682" y="7732"/>
                    <a:pt x="3870" y="7732"/>
                  </a:cubicBezTo>
                  <a:cubicBezTo>
                    <a:pt x="5499" y="7732"/>
                    <a:pt x="6809" y="7356"/>
                    <a:pt x="6809" y="7356"/>
                  </a:cubicBezTo>
                  <a:cubicBezTo>
                    <a:pt x="7265" y="6292"/>
                    <a:pt x="7721" y="2584"/>
                    <a:pt x="79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1"/>
            <p:cNvSpPr/>
            <p:nvPr/>
          </p:nvSpPr>
          <p:spPr>
            <a:xfrm>
              <a:off x="31976550" y="14237575"/>
              <a:ext cx="208225" cy="103950"/>
            </a:xfrm>
            <a:custGeom>
              <a:avLst/>
              <a:gdLst/>
              <a:ahLst/>
              <a:cxnLst/>
              <a:rect l="l" t="t" r="r" b="b"/>
              <a:pathLst>
                <a:path w="8329" h="4158" extrusionOk="0">
                  <a:moveTo>
                    <a:pt x="0" y="1"/>
                  </a:moveTo>
                  <a:lnTo>
                    <a:pt x="92" y="4104"/>
                  </a:lnTo>
                  <a:cubicBezTo>
                    <a:pt x="607" y="4139"/>
                    <a:pt x="1129" y="4157"/>
                    <a:pt x="1653" y="4157"/>
                  </a:cubicBezTo>
                  <a:cubicBezTo>
                    <a:pt x="3851" y="4157"/>
                    <a:pt x="6092" y="3837"/>
                    <a:pt x="8055" y="3101"/>
                  </a:cubicBezTo>
                  <a:cubicBezTo>
                    <a:pt x="8238" y="1551"/>
                    <a:pt x="8329" y="396"/>
                    <a:pt x="8329" y="39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"/>
            <p:cNvSpPr/>
            <p:nvPr/>
          </p:nvSpPr>
          <p:spPr>
            <a:xfrm>
              <a:off x="31978650" y="14549025"/>
              <a:ext cx="287450" cy="53375"/>
            </a:xfrm>
            <a:custGeom>
              <a:avLst/>
              <a:gdLst/>
              <a:ahLst/>
              <a:cxnLst/>
              <a:rect l="l" t="t" r="r" b="b"/>
              <a:pathLst>
                <a:path w="11498" h="2135" extrusionOk="0">
                  <a:moveTo>
                    <a:pt x="1743" y="1"/>
                  </a:moveTo>
                  <a:cubicBezTo>
                    <a:pt x="694" y="1"/>
                    <a:pt x="0" y="60"/>
                    <a:pt x="8" y="218"/>
                  </a:cubicBezTo>
                  <a:cubicBezTo>
                    <a:pt x="38" y="856"/>
                    <a:pt x="129" y="1281"/>
                    <a:pt x="129" y="1281"/>
                  </a:cubicBezTo>
                  <a:cubicBezTo>
                    <a:pt x="129" y="1281"/>
                    <a:pt x="1193" y="1555"/>
                    <a:pt x="3473" y="1950"/>
                  </a:cubicBezTo>
                  <a:cubicBezTo>
                    <a:pt x="4310" y="2082"/>
                    <a:pt x="5207" y="2135"/>
                    <a:pt x="6081" y="2135"/>
                  </a:cubicBezTo>
                  <a:cubicBezTo>
                    <a:pt x="7620" y="2135"/>
                    <a:pt x="9088" y="1973"/>
                    <a:pt x="10038" y="1798"/>
                  </a:cubicBezTo>
                  <a:cubicBezTo>
                    <a:pt x="11497" y="1494"/>
                    <a:pt x="11436" y="552"/>
                    <a:pt x="11436" y="552"/>
                  </a:cubicBezTo>
                  <a:cubicBezTo>
                    <a:pt x="11436" y="552"/>
                    <a:pt x="4940" y="1"/>
                    <a:pt x="174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1"/>
            <p:cNvSpPr/>
            <p:nvPr/>
          </p:nvSpPr>
          <p:spPr>
            <a:xfrm>
              <a:off x="32158925" y="14516450"/>
              <a:ext cx="108675" cy="74500"/>
            </a:xfrm>
            <a:custGeom>
              <a:avLst/>
              <a:gdLst/>
              <a:ahLst/>
              <a:cxnLst/>
              <a:rect l="l" t="t" r="r" b="b"/>
              <a:pathLst>
                <a:path w="4347" h="2980" extrusionOk="0">
                  <a:moveTo>
                    <a:pt x="1703" y="1"/>
                  </a:moveTo>
                  <a:cubicBezTo>
                    <a:pt x="882" y="882"/>
                    <a:pt x="335" y="1916"/>
                    <a:pt x="0" y="2980"/>
                  </a:cubicBezTo>
                  <a:cubicBezTo>
                    <a:pt x="2432" y="2919"/>
                    <a:pt x="4347" y="2554"/>
                    <a:pt x="4225" y="1855"/>
                  </a:cubicBezTo>
                  <a:cubicBezTo>
                    <a:pt x="4073" y="1095"/>
                    <a:pt x="2858" y="457"/>
                    <a:pt x="170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"/>
            <p:cNvSpPr/>
            <p:nvPr/>
          </p:nvSpPr>
          <p:spPr>
            <a:xfrm>
              <a:off x="31972750" y="14486075"/>
              <a:ext cx="228750" cy="105075"/>
            </a:xfrm>
            <a:custGeom>
              <a:avLst/>
              <a:gdLst/>
              <a:ahLst/>
              <a:cxnLst/>
              <a:rect l="l" t="t" r="r" b="b"/>
              <a:pathLst>
                <a:path w="9150" h="4203" extrusionOk="0">
                  <a:moveTo>
                    <a:pt x="426" y="0"/>
                  </a:moveTo>
                  <a:cubicBezTo>
                    <a:pt x="0" y="1368"/>
                    <a:pt x="304" y="3374"/>
                    <a:pt x="304" y="3374"/>
                  </a:cubicBezTo>
                  <a:cubicBezTo>
                    <a:pt x="1919" y="3903"/>
                    <a:pt x="4502" y="4202"/>
                    <a:pt x="6817" y="4202"/>
                  </a:cubicBezTo>
                  <a:cubicBezTo>
                    <a:pt x="7029" y="4202"/>
                    <a:pt x="7240" y="4200"/>
                    <a:pt x="7447" y="4195"/>
                  </a:cubicBezTo>
                  <a:cubicBezTo>
                    <a:pt x="7782" y="3131"/>
                    <a:pt x="8329" y="2097"/>
                    <a:pt x="9150" y="1216"/>
                  </a:cubicBezTo>
                  <a:cubicBezTo>
                    <a:pt x="8055" y="790"/>
                    <a:pt x="7052" y="517"/>
                    <a:pt x="7052" y="517"/>
                  </a:cubicBezTo>
                  <a:cubicBezTo>
                    <a:pt x="6155" y="737"/>
                    <a:pt x="5304" y="821"/>
                    <a:pt x="4530" y="821"/>
                  </a:cubicBezTo>
                  <a:cubicBezTo>
                    <a:pt x="2103" y="821"/>
                    <a:pt x="426" y="0"/>
                    <a:pt x="426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"/>
            <p:cNvSpPr/>
            <p:nvPr/>
          </p:nvSpPr>
          <p:spPr>
            <a:xfrm>
              <a:off x="32153675" y="14452600"/>
              <a:ext cx="56975" cy="62650"/>
            </a:xfrm>
            <a:custGeom>
              <a:avLst/>
              <a:gdLst/>
              <a:ahLst/>
              <a:cxnLst/>
              <a:rect l="l" t="t" r="r" b="b"/>
              <a:pathLst>
                <a:path w="2279" h="2506" extrusionOk="0">
                  <a:moveTo>
                    <a:pt x="887" y="237"/>
                  </a:moveTo>
                  <a:cubicBezTo>
                    <a:pt x="1204" y="237"/>
                    <a:pt x="752" y="1290"/>
                    <a:pt x="697" y="1400"/>
                  </a:cubicBezTo>
                  <a:cubicBezTo>
                    <a:pt x="599" y="1562"/>
                    <a:pt x="502" y="1715"/>
                    <a:pt x="400" y="1869"/>
                  </a:cubicBezTo>
                  <a:lnTo>
                    <a:pt x="400" y="1869"/>
                  </a:lnTo>
                  <a:cubicBezTo>
                    <a:pt x="400" y="1703"/>
                    <a:pt x="408" y="1536"/>
                    <a:pt x="423" y="1369"/>
                  </a:cubicBezTo>
                  <a:cubicBezTo>
                    <a:pt x="454" y="1126"/>
                    <a:pt x="454" y="427"/>
                    <a:pt x="757" y="275"/>
                  </a:cubicBezTo>
                  <a:cubicBezTo>
                    <a:pt x="810" y="249"/>
                    <a:pt x="853" y="237"/>
                    <a:pt x="887" y="237"/>
                  </a:cubicBezTo>
                  <a:close/>
                  <a:moveTo>
                    <a:pt x="1529" y="1238"/>
                  </a:moveTo>
                  <a:cubicBezTo>
                    <a:pt x="1716" y="1238"/>
                    <a:pt x="1775" y="1450"/>
                    <a:pt x="1639" y="1613"/>
                  </a:cubicBezTo>
                  <a:cubicBezTo>
                    <a:pt x="1388" y="1964"/>
                    <a:pt x="930" y="2108"/>
                    <a:pt x="504" y="2216"/>
                  </a:cubicBezTo>
                  <a:lnTo>
                    <a:pt x="504" y="2216"/>
                  </a:lnTo>
                  <a:cubicBezTo>
                    <a:pt x="539" y="2163"/>
                    <a:pt x="577" y="2104"/>
                    <a:pt x="617" y="2040"/>
                  </a:cubicBezTo>
                  <a:lnTo>
                    <a:pt x="617" y="2040"/>
                  </a:lnTo>
                  <a:cubicBezTo>
                    <a:pt x="735" y="1871"/>
                    <a:pt x="863" y="1707"/>
                    <a:pt x="1001" y="1552"/>
                  </a:cubicBezTo>
                  <a:cubicBezTo>
                    <a:pt x="1122" y="1461"/>
                    <a:pt x="1274" y="1278"/>
                    <a:pt x="1457" y="1248"/>
                  </a:cubicBezTo>
                  <a:cubicBezTo>
                    <a:pt x="1483" y="1241"/>
                    <a:pt x="1507" y="1238"/>
                    <a:pt x="1529" y="1238"/>
                  </a:cubicBezTo>
                  <a:close/>
                  <a:moveTo>
                    <a:pt x="838" y="0"/>
                  </a:moveTo>
                  <a:cubicBezTo>
                    <a:pt x="0" y="0"/>
                    <a:pt x="89" y="1834"/>
                    <a:pt x="89" y="2342"/>
                  </a:cubicBezTo>
                  <a:cubicBezTo>
                    <a:pt x="89" y="2453"/>
                    <a:pt x="179" y="2506"/>
                    <a:pt x="266" y="2506"/>
                  </a:cubicBezTo>
                  <a:cubicBezTo>
                    <a:pt x="330" y="2506"/>
                    <a:pt x="393" y="2476"/>
                    <a:pt x="415" y="2419"/>
                  </a:cubicBezTo>
                  <a:lnTo>
                    <a:pt x="415" y="2419"/>
                  </a:lnTo>
                  <a:cubicBezTo>
                    <a:pt x="1086" y="2346"/>
                    <a:pt x="2279" y="2020"/>
                    <a:pt x="1973" y="1187"/>
                  </a:cubicBezTo>
                  <a:cubicBezTo>
                    <a:pt x="1922" y="1034"/>
                    <a:pt x="1776" y="976"/>
                    <a:pt x="1620" y="976"/>
                  </a:cubicBezTo>
                  <a:cubicBezTo>
                    <a:pt x="1497" y="976"/>
                    <a:pt x="1368" y="1012"/>
                    <a:pt x="1274" y="1065"/>
                  </a:cubicBezTo>
                  <a:cubicBezTo>
                    <a:pt x="1214" y="1096"/>
                    <a:pt x="1155" y="1130"/>
                    <a:pt x="1099" y="1168"/>
                  </a:cubicBezTo>
                  <a:lnTo>
                    <a:pt x="1099" y="1168"/>
                  </a:lnTo>
                  <a:cubicBezTo>
                    <a:pt x="1360" y="590"/>
                    <a:pt x="1459" y="33"/>
                    <a:pt x="879" y="2"/>
                  </a:cubicBezTo>
                  <a:cubicBezTo>
                    <a:pt x="865" y="1"/>
                    <a:pt x="851" y="0"/>
                    <a:pt x="838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1"/>
            <p:cNvSpPr/>
            <p:nvPr/>
          </p:nvSpPr>
          <p:spPr>
            <a:xfrm>
              <a:off x="32675650" y="12757325"/>
              <a:ext cx="775" cy="1525"/>
            </a:xfrm>
            <a:custGeom>
              <a:avLst/>
              <a:gdLst/>
              <a:ahLst/>
              <a:cxnLst/>
              <a:rect l="l" t="t" r="r" b="b"/>
              <a:pathLst>
                <a:path w="31" h="61" extrusionOk="0">
                  <a:moveTo>
                    <a:pt x="31" y="0"/>
                  </a:moveTo>
                  <a:cubicBezTo>
                    <a:pt x="0" y="30"/>
                    <a:pt x="0" y="61"/>
                    <a:pt x="0" y="61"/>
                  </a:cubicBezTo>
                  <a:cubicBezTo>
                    <a:pt x="0" y="61"/>
                    <a:pt x="0" y="30"/>
                    <a:pt x="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"/>
            <p:cNvSpPr/>
            <p:nvPr/>
          </p:nvSpPr>
          <p:spPr>
            <a:xfrm>
              <a:off x="31594325" y="12659175"/>
              <a:ext cx="266750" cy="472800"/>
            </a:xfrm>
            <a:custGeom>
              <a:avLst/>
              <a:gdLst/>
              <a:ahLst/>
              <a:cxnLst/>
              <a:rect l="l" t="t" r="r" b="b"/>
              <a:pathLst>
                <a:path w="10670" h="18912" extrusionOk="0">
                  <a:moveTo>
                    <a:pt x="2731" y="0"/>
                  </a:moveTo>
                  <a:cubicBezTo>
                    <a:pt x="2712" y="0"/>
                    <a:pt x="2694" y="2"/>
                    <a:pt x="2675" y="5"/>
                  </a:cubicBezTo>
                  <a:cubicBezTo>
                    <a:pt x="1885" y="127"/>
                    <a:pt x="2280" y="3136"/>
                    <a:pt x="2341" y="3561"/>
                  </a:cubicBezTo>
                  <a:cubicBezTo>
                    <a:pt x="2280" y="3138"/>
                    <a:pt x="1889" y="491"/>
                    <a:pt x="1198" y="491"/>
                  </a:cubicBezTo>
                  <a:cubicBezTo>
                    <a:pt x="1194" y="491"/>
                    <a:pt x="1190" y="491"/>
                    <a:pt x="1186" y="491"/>
                  </a:cubicBezTo>
                  <a:cubicBezTo>
                    <a:pt x="456" y="552"/>
                    <a:pt x="0" y="5355"/>
                    <a:pt x="1672" y="12102"/>
                  </a:cubicBezTo>
                  <a:cubicBezTo>
                    <a:pt x="2128" y="13987"/>
                    <a:pt x="2797" y="15932"/>
                    <a:pt x="3587" y="17847"/>
                  </a:cubicBezTo>
                  <a:cubicBezTo>
                    <a:pt x="5897" y="18546"/>
                    <a:pt x="8268" y="18911"/>
                    <a:pt x="10669" y="18911"/>
                  </a:cubicBezTo>
                  <a:cubicBezTo>
                    <a:pt x="9393" y="16935"/>
                    <a:pt x="7265" y="13318"/>
                    <a:pt x="6323" y="9823"/>
                  </a:cubicBezTo>
                  <a:cubicBezTo>
                    <a:pt x="5563" y="6935"/>
                    <a:pt x="5563" y="6388"/>
                    <a:pt x="5563" y="6388"/>
                  </a:cubicBezTo>
                  <a:cubicBezTo>
                    <a:pt x="5563" y="6388"/>
                    <a:pt x="7417" y="3409"/>
                    <a:pt x="6505" y="2710"/>
                  </a:cubicBezTo>
                  <a:cubicBezTo>
                    <a:pt x="6356" y="2597"/>
                    <a:pt x="6225" y="2550"/>
                    <a:pt x="6110" y="2550"/>
                  </a:cubicBezTo>
                  <a:cubicBezTo>
                    <a:pt x="5548" y="2550"/>
                    <a:pt x="5380" y="3683"/>
                    <a:pt x="5380" y="3683"/>
                  </a:cubicBezTo>
                  <a:cubicBezTo>
                    <a:pt x="5380" y="3683"/>
                    <a:pt x="5290" y="35"/>
                    <a:pt x="4479" y="35"/>
                  </a:cubicBezTo>
                  <a:cubicBezTo>
                    <a:pt x="4475" y="35"/>
                    <a:pt x="4472" y="35"/>
                    <a:pt x="4469" y="35"/>
                  </a:cubicBezTo>
                  <a:cubicBezTo>
                    <a:pt x="3617" y="66"/>
                    <a:pt x="4043" y="3227"/>
                    <a:pt x="4043" y="3227"/>
                  </a:cubicBezTo>
                  <a:cubicBezTo>
                    <a:pt x="4043" y="3227"/>
                    <a:pt x="3549" y="0"/>
                    <a:pt x="27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"/>
            <p:cNvSpPr/>
            <p:nvPr/>
          </p:nvSpPr>
          <p:spPr>
            <a:xfrm>
              <a:off x="31684000" y="13105350"/>
              <a:ext cx="202150" cy="287250"/>
            </a:xfrm>
            <a:custGeom>
              <a:avLst/>
              <a:gdLst/>
              <a:ahLst/>
              <a:cxnLst/>
              <a:rect l="l" t="t" r="r" b="b"/>
              <a:pathLst>
                <a:path w="8086" h="11490" extrusionOk="0">
                  <a:moveTo>
                    <a:pt x="0" y="0"/>
                  </a:moveTo>
                  <a:cubicBezTo>
                    <a:pt x="30" y="31"/>
                    <a:pt x="30" y="61"/>
                    <a:pt x="30" y="91"/>
                  </a:cubicBezTo>
                  <a:cubicBezTo>
                    <a:pt x="2097" y="5046"/>
                    <a:pt x="4894" y="9666"/>
                    <a:pt x="6930" y="11490"/>
                  </a:cubicBezTo>
                  <a:lnTo>
                    <a:pt x="8085" y="2584"/>
                  </a:lnTo>
                  <a:cubicBezTo>
                    <a:pt x="8085" y="2584"/>
                    <a:pt x="7660" y="2006"/>
                    <a:pt x="7082" y="1064"/>
                  </a:cubicBezTo>
                  <a:cubicBezTo>
                    <a:pt x="4681" y="1064"/>
                    <a:pt x="2310" y="699"/>
                    <a:pt x="0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"/>
            <p:cNvSpPr/>
            <p:nvPr/>
          </p:nvSpPr>
          <p:spPr>
            <a:xfrm>
              <a:off x="32073825" y="1329000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w="120000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"/>
            <p:cNvSpPr/>
            <p:nvPr/>
          </p:nvSpPr>
          <p:spPr>
            <a:xfrm>
              <a:off x="31731100" y="12870975"/>
              <a:ext cx="145175" cy="91975"/>
            </a:xfrm>
            <a:custGeom>
              <a:avLst/>
              <a:gdLst/>
              <a:ahLst/>
              <a:cxnLst/>
              <a:rect l="l" t="t" r="r" b="b"/>
              <a:pathLst>
                <a:path w="5807" h="3679" extrusionOk="0">
                  <a:moveTo>
                    <a:pt x="3178" y="1"/>
                  </a:moveTo>
                  <a:cubicBezTo>
                    <a:pt x="2059" y="1"/>
                    <a:pt x="941" y="331"/>
                    <a:pt x="1" y="986"/>
                  </a:cubicBezTo>
                  <a:cubicBezTo>
                    <a:pt x="206" y="2358"/>
                    <a:pt x="1324" y="3679"/>
                    <a:pt x="3419" y="3679"/>
                  </a:cubicBezTo>
                  <a:cubicBezTo>
                    <a:pt x="4108" y="3679"/>
                    <a:pt x="4903" y="3536"/>
                    <a:pt x="5806" y="3205"/>
                  </a:cubicBezTo>
                  <a:lnTo>
                    <a:pt x="5806" y="652"/>
                  </a:lnTo>
                  <a:cubicBezTo>
                    <a:pt x="4991" y="217"/>
                    <a:pt x="4084" y="1"/>
                    <a:pt x="317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"/>
            <p:cNvSpPr/>
            <p:nvPr/>
          </p:nvSpPr>
          <p:spPr>
            <a:xfrm>
              <a:off x="31727300" y="12819075"/>
              <a:ext cx="148975" cy="76575"/>
            </a:xfrm>
            <a:custGeom>
              <a:avLst/>
              <a:gdLst/>
              <a:ahLst/>
              <a:cxnLst/>
              <a:rect l="l" t="t" r="r" b="b"/>
              <a:pathLst>
                <a:path w="5959" h="3063" extrusionOk="0">
                  <a:moveTo>
                    <a:pt x="3108" y="0"/>
                  </a:moveTo>
                  <a:cubicBezTo>
                    <a:pt x="2510" y="0"/>
                    <a:pt x="1863" y="136"/>
                    <a:pt x="1216" y="509"/>
                  </a:cubicBezTo>
                  <a:cubicBezTo>
                    <a:pt x="365" y="995"/>
                    <a:pt x="1" y="2059"/>
                    <a:pt x="153" y="3062"/>
                  </a:cubicBezTo>
                  <a:cubicBezTo>
                    <a:pt x="1093" y="2407"/>
                    <a:pt x="2211" y="2077"/>
                    <a:pt x="3330" y="2077"/>
                  </a:cubicBezTo>
                  <a:cubicBezTo>
                    <a:pt x="4236" y="2077"/>
                    <a:pt x="5143" y="2293"/>
                    <a:pt x="5958" y="2728"/>
                  </a:cubicBezTo>
                  <a:lnTo>
                    <a:pt x="5958" y="965"/>
                  </a:lnTo>
                  <a:cubicBezTo>
                    <a:pt x="5958" y="965"/>
                    <a:pt x="4704" y="0"/>
                    <a:pt x="310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"/>
            <p:cNvSpPr/>
            <p:nvPr/>
          </p:nvSpPr>
          <p:spPr>
            <a:xfrm>
              <a:off x="31774425" y="12875100"/>
              <a:ext cx="90450" cy="76000"/>
            </a:xfrm>
            <a:custGeom>
              <a:avLst/>
              <a:gdLst/>
              <a:ahLst/>
              <a:cxnLst/>
              <a:rect l="l" t="t" r="r" b="b"/>
              <a:pathLst>
                <a:path w="3618" h="3040" extrusionOk="0">
                  <a:moveTo>
                    <a:pt x="1523" y="0"/>
                  </a:moveTo>
                  <a:cubicBezTo>
                    <a:pt x="1014" y="0"/>
                    <a:pt x="487" y="110"/>
                    <a:pt x="31" y="213"/>
                  </a:cubicBezTo>
                  <a:cubicBezTo>
                    <a:pt x="0" y="244"/>
                    <a:pt x="0" y="304"/>
                    <a:pt x="61" y="304"/>
                  </a:cubicBezTo>
                  <a:cubicBezTo>
                    <a:pt x="532" y="304"/>
                    <a:pt x="1087" y="183"/>
                    <a:pt x="1611" y="183"/>
                  </a:cubicBezTo>
                  <a:cubicBezTo>
                    <a:pt x="2135" y="183"/>
                    <a:pt x="2629" y="304"/>
                    <a:pt x="2979" y="791"/>
                  </a:cubicBezTo>
                  <a:cubicBezTo>
                    <a:pt x="3404" y="1399"/>
                    <a:pt x="3344" y="2250"/>
                    <a:pt x="3374" y="2949"/>
                  </a:cubicBezTo>
                  <a:cubicBezTo>
                    <a:pt x="3374" y="3010"/>
                    <a:pt x="3427" y="3040"/>
                    <a:pt x="3480" y="3040"/>
                  </a:cubicBezTo>
                  <a:cubicBezTo>
                    <a:pt x="3534" y="3040"/>
                    <a:pt x="3587" y="3010"/>
                    <a:pt x="3587" y="2949"/>
                  </a:cubicBezTo>
                  <a:cubicBezTo>
                    <a:pt x="3617" y="2128"/>
                    <a:pt x="3587" y="1125"/>
                    <a:pt x="2979" y="517"/>
                  </a:cubicBezTo>
                  <a:cubicBezTo>
                    <a:pt x="2587" y="125"/>
                    <a:pt x="2065" y="0"/>
                    <a:pt x="152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"/>
            <p:cNvSpPr/>
            <p:nvPr/>
          </p:nvSpPr>
          <p:spPr>
            <a:xfrm>
              <a:off x="31812625" y="12896725"/>
              <a:ext cx="52050" cy="31200"/>
            </a:xfrm>
            <a:custGeom>
              <a:avLst/>
              <a:gdLst/>
              <a:ahLst/>
              <a:cxnLst/>
              <a:rect l="l" t="t" r="r" b="b"/>
              <a:pathLst>
                <a:path w="2082" h="1248" extrusionOk="0">
                  <a:moveTo>
                    <a:pt x="743" y="0"/>
                  </a:moveTo>
                  <a:cubicBezTo>
                    <a:pt x="520" y="0"/>
                    <a:pt x="286" y="78"/>
                    <a:pt x="53" y="260"/>
                  </a:cubicBezTo>
                  <a:cubicBezTo>
                    <a:pt x="0" y="312"/>
                    <a:pt x="61" y="388"/>
                    <a:pt x="118" y="388"/>
                  </a:cubicBezTo>
                  <a:cubicBezTo>
                    <a:pt x="127" y="388"/>
                    <a:pt x="136" y="386"/>
                    <a:pt x="144" y="382"/>
                  </a:cubicBezTo>
                  <a:cubicBezTo>
                    <a:pt x="345" y="281"/>
                    <a:pt x="532" y="221"/>
                    <a:pt x="712" y="221"/>
                  </a:cubicBezTo>
                  <a:cubicBezTo>
                    <a:pt x="914" y="221"/>
                    <a:pt x="1106" y="296"/>
                    <a:pt x="1299" y="473"/>
                  </a:cubicBezTo>
                  <a:cubicBezTo>
                    <a:pt x="1542" y="686"/>
                    <a:pt x="1664" y="959"/>
                    <a:pt x="1876" y="1202"/>
                  </a:cubicBezTo>
                  <a:cubicBezTo>
                    <a:pt x="1901" y="1235"/>
                    <a:pt x="1927" y="1248"/>
                    <a:pt x="1952" y="1248"/>
                  </a:cubicBezTo>
                  <a:cubicBezTo>
                    <a:pt x="2021" y="1248"/>
                    <a:pt x="2081" y="1148"/>
                    <a:pt x="2059" y="1081"/>
                  </a:cubicBezTo>
                  <a:cubicBezTo>
                    <a:pt x="1798" y="494"/>
                    <a:pt x="1304" y="0"/>
                    <a:pt x="74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"/>
            <p:cNvSpPr/>
            <p:nvPr/>
          </p:nvSpPr>
          <p:spPr>
            <a:xfrm>
              <a:off x="32532800" y="12869450"/>
              <a:ext cx="144400" cy="91875"/>
            </a:xfrm>
            <a:custGeom>
              <a:avLst/>
              <a:gdLst/>
              <a:ahLst/>
              <a:cxnLst/>
              <a:rect l="l" t="t" r="r" b="b"/>
              <a:pathLst>
                <a:path w="5776" h="3675" extrusionOk="0">
                  <a:moveTo>
                    <a:pt x="2603" y="1"/>
                  </a:moveTo>
                  <a:cubicBezTo>
                    <a:pt x="1701" y="1"/>
                    <a:pt x="802" y="217"/>
                    <a:pt x="0" y="652"/>
                  </a:cubicBezTo>
                  <a:lnTo>
                    <a:pt x="0" y="3205"/>
                  </a:lnTo>
                  <a:cubicBezTo>
                    <a:pt x="896" y="3534"/>
                    <a:pt x="1685" y="3675"/>
                    <a:pt x="2370" y="3675"/>
                  </a:cubicBezTo>
                  <a:cubicBezTo>
                    <a:pt x="4474" y="3675"/>
                    <a:pt x="5592" y="2339"/>
                    <a:pt x="5775" y="986"/>
                  </a:cubicBezTo>
                  <a:cubicBezTo>
                    <a:pt x="4834" y="331"/>
                    <a:pt x="3717" y="1"/>
                    <a:pt x="2603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"/>
            <p:cNvSpPr/>
            <p:nvPr/>
          </p:nvSpPr>
          <p:spPr>
            <a:xfrm>
              <a:off x="32532800" y="12817250"/>
              <a:ext cx="148200" cy="76875"/>
            </a:xfrm>
            <a:custGeom>
              <a:avLst/>
              <a:gdLst/>
              <a:ahLst/>
              <a:cxnLst/>
              <a:rect l="l" t="t" r="r" b="b"/>
              <a:pathLst>
                <a:path w="5928" h="3075" extrusionOk="0">
                  <a:moveTo>
                    <a:pt x="2854" y="1"/>
                  </a:moveTo>
                  <a:cubicBezTo>
                    <a:pt x="1253" y="1"/>
                    <a:pt x="0" y="977"/>
                    <a:pt x="0" y="977"/>
                  </a:cubicBezTo>
                  <a:lnTo>
                    <a:pt x="0" y="2740"/>
                  </a:lnTo>
                  <a:cubicBezTo>
                    <a:pt x="802" y="2305"/>
                    <a:pt x="1701" y="2089"/>
                    <a:pt x="2603" y="2089"/>
                  </a:cubicBezTo>
                  <a:cubicBezTo>
                    <a:pt x="3717" y="2089"/>
                    <a:pt x="4834" y="2419"/>
                    <a:pt x="5775" y="3074"/>
                  </a:cubicBezTo>
                  <a:cubicBezTo>
                    <a:pt x="5927" y="2041"/>
                    <a:pt x="5562" y="1007"/>
                    <a:pt x="4711" y="491"/>
                  </a:cubicBezTo>
                  <a:cubicBezTo>
                    <a:pt x="4075" y="132"/>
                    <a:pt x="3441" y="1"/>
                    <a:pt x="285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"/>
            <p:cNvSpPr/>
            <p:nvPr/>
          </p:nvSpPr>
          <p:spPr>
            <a:xfrm>
              <a:off x="32544175" y="12873200"/>
              <a:ext cx="90450" cy="76400"/>
            </a:xfrm>
            <a:custGeom>
              <a:avLst/>
              <a:gdLst/>
              <a:ahLst/>
              <a:cxnLst/>
              <a:rect l="l" t="t" r="r" b="b"/>
              <a:pathLst>
                <a:path w="3618" h="3056" extrusionOk="0">
                  <a:moveTo>
                    <a:pt x="2095" y="0"/>
                  </a:moveTo>
                  <a:cubicBezTo>
                    <a:pt x="1553" y="0"/>
                    <a:pt x="1031" y="126"/>
                    <a:pt x="639" y="502"/>
                  </a:cubicBezTo>
                  <a:cubicBezTo>
                    <a:pt x="31" y="1140"/>
                    <a:pt x="1" y="2143"/>
                    <a:pt x="31" y="2964"/>
                  </a:cubicBezTo>
                  <a:cubicBezTo>
                    <a:pt x="31" y="3025"/>
                    <a:pt x="85" y="3055"/>
                    <a:pt x="138" y="3055"/>
                  </a:cubicBezTo>
                  <a:cubicBezTo>
                    <a:pt x="191" y="3055"/>
                    <a:pt x="244" y="3025"/>
                    <a:pt x="244" y="2964"/>
                  </a:cubicBezTo>
                  <a:cubicBezTo>
                    <a:pt x="275" y="2234"/>
                    <a:pt x="214" y="1414"/>
                    <a:pt x="639" y="806"/>
                  </a:cubicBezTo>
                  <a:cubicBezTo>
                    <a:pt x="984" y="304"/>
                    <a:pt x="1500" y="182"/>
                    <a:pt x="2047" y="182"/>
                  </a:cubicBezTo>
                  <a:cubicBezTo>
                    <a:pt x="2560" y="182"/>
                    <a:pt x="3101" y="289"/>
                    <a:pt x="3557" y="289"/>
                  </a:cubicBezTo>
                  <a:cubicBezTo>
                    <a:pt x="3588" y="289"/>
                    <a:pt x="3618" y="228"/>
                    <a:pt x="3588" y="228"/>
                  </a:cubicBezTo>
                  <a:cubicBezTo>
                    <a:pt x="3131" y="111"/>
                    <a:pt x="2604" y="0"/>
                    <a:pt x="209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"/>
            <p:cNvSpPr/>
            <p:nvPr/>
          </p:nvSpPr>
          <p:spPr>
            <a:xfrm>
              <a:off x="32544400" y="12894575"/>
              <a:ext cx="51950" cy="31825"/>
            </a:xfrm>
            <a:custGeom>
              <a:avLst/>
              <a:gdLst/>
              <a:ahLst/>
              <a:cxnLst/>
              <a:rect l="l" t="t" r="r" b="b"/>
              <a:pathLst>
                <a:path w="2078" h="1273" extrusionOk="0">
                  <a:moveTo>
                    <a:pt x="1353" y="1"/>
                  </a:moveTo>
                  <a:cubicBezTo>
                    <a:pt x="786" y="1"/>
                    <a:pt x="286" y="514"/>
                    <a:pt x="22" y="1106"/>
                  </a:cubicBezTo>
                  <a:cubicBezTo>
                    <a:pt x="0" y="1173"/>
                    <a:pt x="60" y="1273"/>
                    <a:pt x="129" y="1273"/>
                  </a:cubicBezTo>
                  <a:cubicBezTo>
                    <a:pt x="154" y="1273"/>
                    <a:pt x="181" y="1260"/>
                    <a:pt x="205" y="1227"/>
                  </a:cubicBezTo>
                  <a:cubicBezTo>
                    <a:pt x="418" y="984"/>
                    <a:pt x="539" y="711"/>
                    <a:pt x="782" y="498"/>
                  </a:cubicBezTo>
                  <a:cubicBezTo>
                    <a:pt x="981" y="316"/>
                    <a:pt x="1180" y="242"/>
                    <a:pt x="1383" y="242"/>
                  </a:cubicBezTo>
                  <a:cubicBezTo>
                    <a:pt x="1554" y="242"/>
                    <a:pt x="1727" y="293"/>
                    <a:pt x="1907" y="376"/>
                  </a:cubicBezTo>
                  <a:cubicBezTo>
                    <a:pt x="1924" y="388"/>
                    <a:pt x="1942" y="393"/>
                    <a:pt x="1958" y="393"/>
                  </a:cubicBezTo>
                  <a:cubicBezTo>
                    <a:pt x="2027" y="393"/>
                    <a:pt x="2078" y="304"/>
                    <a:pt x="2028" y="255"/>
                  </a:cubicBezTo>
                  <a:cubicBezTo>
                    <a:pt x="1800" y="77"/>
                    <a:pt x="1571" y="1"/>
                    <a:pt x="13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"/>
            <p:cNvSpPr/>
            <p:nvPr/>
          </p:nvSpPr>
          <p:spPr>
            <a:xfrm>
              <a:off x="32136875" y="13195000"/>
              <a:ext cx="168725" cy="79250"/>
            </a:xfrm>
            <a:custGeom>
              <a:avLst/>
              <a:gdLst/>
              <a:ahLst/>
              <a:cxnLst/>
              <a:rect l="l" t="t" r="r" b="b"/>
              <a:pathLst>
                <a:path w="6749" h="3170" extrusionOk="0">
                  <a:moveTo>
                    <a:pt x="6749" y="1"/>
                  </a:moveTo>
                  <a:lnTo>
                    <a:pt x="6749" y="1"/>
                  </a:lnTo>
                  <a:cubicBezTo>
                    <a:pt x="4530" y="153"/>
                    <a:pt x="2372" y="548"/>
                    <a:pt x="244" y="1247"/>
                  </a:cubicBezTo>
                  <a:cubicBezTo>
                    <a:pt x="183" y="1490"/>
                    <a:pt x="92" y="1733"/>
                    <a:pt x="1" y="1916"/>
                  </a:cubicBezTo>
                  <a:cubicBezTo>
                    <a:pt x="1" y="1916"/>
                    <a:pt x="1069" y="3170"/>
                    <a:pt x="3360" y="3170"/>
                  </a:cubicBezTo>
                  <a:cubicBezTo>
                    <a:pt x="4279" y="3170"/>
                    <a:pt x="5395" y="2968"/>
                    <a:pt x="6718" y="2402"/>
                  </a:cubicBezTo>
                  <a:cubicBezTo>
                    <a:pt x="6718" y="2402"/>
                    <a:pt x="6627" y="1308"/>
                    <a:pt x="67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1"/>
            <p:cNvSpPr/>
            <p:nvPr/>
          </p:nvSpPr>
          <p:spPr>
            <a:xfrm>
              <a:off x="32136125" y="13131175"/>
              <a:ext cx="181625" cy="95025"/>
            </a:xfrm>
            <a:custGeom>
              <a:avLst/>
              <a:gdLst/>
              <a:ahLst/>
              <a:cxnLst/>
              <a:rect l="l" t="t" r="r" b="b"/>
              <a:pathLst>
                <a:path w="7265" h="3801" extrusionOk="0">
                  <a:moveTo>
                    <a:pt x="7265" y="1"/>
                  </a:moveTo>
                  <a:lnTo>
                    <a:pt x="0" y="639"/>
                  </a:lnTo>
                  <a:cubicBezTo>
                    <a:pt x="0" y="639"/>
                    <a:pt x="578" y="2432"/>
                    <a:pt x="274" y="3800"/>
                  </a:cubicBezTo>
                  <a:cubicBezTo>
                    <a:pt x="2402" y="3101"/>
                    <a:pt x="4560" y="2706"/>
                    <a:pt x="6779" y="2554"/>
                  </a:cubicBezTo>
                  <a:cubicBezTo>
                    <a:pt x="6840" y="1733"/>
                    <a:pt x="6991" y="791"/>
                    <a:pt x="726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"/>
            <p:cNvSpPr/>
            <p:nvPr/>
          </p:nvSpPr>
          <p:spPr>
            <a:xfrm>
              <a:off x="31859725" y="12488175"/>
              <a:ext cx="701950" cy="660750"/>
            </a:xfrm>
            <a:custGeom>
              <a:avLst/>
              <a:gdLst/>
              <a:ahLst/>
              <a:cxnLst/>
              <a:rect l="l" t="t" r="r" b="b"/>
              <a:pathLst>
                <a:path w="28078" h="26430" extrusionOk="0">
                  <a:moveTo>
                    <a:pt x="10605" y="0"/>
                  </a:moveTo>
                  <a:cubicBezTo>
                    <a:pt x="5093" y="0"/>
                    <a:pt x="1" y="2804"/>
                    <a:pt x="266" y="13319"/>
                  </a:cubicBezTo>
                  <a:cubicBezTo>
                    <a:pt x="266" y="13319"/>
                    <a:pt x="144" y="18243"/>
                    <a:pt x="1330" y="20705"/>
                  </a:cubicBezTo>
                  <a:cubicBezTo>
                    <a:pt x="2546" y="23137"/>
                    <a:pt x="6528" y="25873"/>
                    <a:pt x="11847" y="26359"/>
                  </a:cubicBezTo>
                  <a:cubicBezTo>
                    <a:pt x="12395" y="26406"/>
                    <a:pt x="12962" y="26429"/>
                    <a:pt x="13539" y="26429"/>
                  </a:cubicBezTo>
                  <a:cubicBezTo>
                    <a:pt x="18567" y="26429"/>
                    <a:pt x="24411" y="24654"/>
                    <a:pt x="25829" y="21192"/>
                  </a:cubicBezTo>
                  <a:cubicBezTo>
                    <a:pt x="27440" y="17362"/>
                    <a:pt x="28078" y="14687"/>
                    <a:pt x="27561" y="10766"/>
                  </a:cubicBezTo>
                  <a:cubicBezTo>
                    <a:pt x="27075" y="6845"/>
                    <a:pt x="26862" y="5112"/>
                    <a:pt x="23215" y="3380"/>
                  </a:cubicBezTo>
                  <a:cubicBezTo>
                    <a:pt x="21439" y="2522"/>
                    <a:pt x="15833" y="0"/>
                    <a:pt x="1060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"/>
            <p:cNvSpPr/>
            <p:nvPr/>
          </p:nvSpPr>
          <p:spPr>
            <a:xfrm>
              <a:off x="32021375" y="12842425"/>
              <a:ext cx="39550" cy="47125"/>
            </a:xfrm>
            <a:custGeom>
              <a:avLst/>
              <a:gdLst/>
              <a:ahLst/>
              <a:cxnLst/>
              <a:rect l="l" t="t" r="r" b="b"/>
              <a:pathLst>
                <a:path w="1582" h="1885" extrusionOk="0">
                  <a:moveTo>
                    <a:pt x="791" y="0"/>
                  </a:moveTo>
                  <a:cubicBezTo>
                    <a:pt x="365" y="0"/>
                    <a:pt x="1" y="426"/>
                    <a:pt x="1" y="943"/>
                  </a:cubicBezTo>
                  <a:cubicBezTo>
                    <a:pt x="1" y="1459"/>
                    <a:pt x="365" y="1885"/>
                    <a:pt x="791" y="1885"/>
                  </a:cubicBezTo>
                  <a:cubicBezTo>
                    <a:pt x="1217" y="1885"/>
                    <a:pt x="1581" y="1459"/>
                    <a:pt x="1581" y="943"/>
                  </a:cubicBezTo>
                  <a:cubicBezTo>
                    <a:pt x="1581" y="426"/>
                    <a:pt x="1217" y="0"/>
                    <a:pt x="79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"/>
            <p:cNvSpPr/>
            <p:nvPr/>
          </p:nvSpPr>
          <p:spPr>
            <a:xfrm>
              <a:off x="32344325" y="12841650"/>
              <a:ext cx="39550" cy="47150"/>
            </a:xfrm>
            <a:custGeom>
              <a:avLst/>
              <a:gdLst/>
              <a:ahLst/>
              <a:cxnLst/>
              <a:rect l="l" t="t" r="r" b="b"/>
              <a:pathLst>
                <a:path w="1582" h="1886" extrusionOk="0">
                  <a:moveTo>
                    <a:pt x="791" y="1"/>
                  </a:moveTo>
                  <a:cubicBezTo>
                    <a:pt x="335" y="1"/>
                    <a:pt x="1" y="427"/>
                    <a:pt x="1" y="943"/>
                  </a:cubicBezTo>
                  <a:cubicBezTo>
                    <a:pt x="1" y="1460"/>
                    <a:pt x="366" y="1885"/>
                    <a:pt x="791" y="1885"/>
                  </a:cubicBezTo>
                  <a:cubicBezTo>
                    <a:pt x="1217" y="1885"/>
                    <a:pt x="1581" y="1460"/>
                    <a:pt x="1581" y="943"/>
                  </a:cubicBezTo>
                  <a:cubicBezTo>
                    <a:pt x="1581" y="427"/>
                    <a:pt x="1217" y="1"/>
                    <a:pt x="791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"/>
            <p:cNvSpPr/>
            <p:nvPr/>
          </p:nvSpPr>
          <p:spPr>
            <a:xfrm>
              <a:off x="32180950" y="12819825"/>
              <a:ext cx="49425" cy="84425"/>
            </a:xfrm>
            <a:custGeom>
              <a:avLst/>
              <a:gdLst/>
              <a:ahLst/>
              <a:cxnLst/>
              <a:rect l="l" t="t" r="r" b="b"/>
              <a:pathLst>
                <a:path w="1977" h="3377" extrusionOk="0">
                  <a:moveTo>
                    <a:pt x="430" y="0"/>
                  </a:moveTo>
                  <a:cubicBezTo>
                    <a:pt x="411" y="0"/>
                    <a:pt x="396" y="8"/>
                    <a:pt x="396" y="23"/>
                  </a:cubicBezTo>
                  <a:cubicBezTo>
                    <a:pt x="274" y="448"/>
                    <a:pt x="214" y="935"/>
                    <a:pt x="122" y="1360"/>
                  </a:cubicBezTo>
                  <a:cubicBezTo>
                    <a:pt x="92" y="1634"/>
                    <a:pt x="1" y="1999"/>
                    <a:pt x="153" y="2272"/>
                  </a:cubicBezTo>
                  <a:cubicBezTo>
                    <a:pt x="244" y="2485"/>
                    <a:pt x="426" y="2607"/>
                    <a:pt x="670" y="2607"/>
                  </a:cubicBezTo>
                  <a:cubicBezTo>
                    <a:pt x="791" y="2607"/>
                    <a:pt x="882" y="2515"/>
                    <a:pt x="973" y="2455"/>
                  </a:cubicBezTo>
                  <a:cubicBezTo>
                    <a:pt x="1034" y="2424"/>
                    <a:pt x="1095" y="2363"/>
                    <a:pt x="1156" y="2333"/>
                  </a:cubicBezTo>
                  <a:cubicBezTo>
                    <a:pt x="1222" y="2285"/>
                    <a:pt x="1277" y="2262"/>
                    <a:pt x="1320" y="2262"/>
                  </a:cubicBezTo>
                  <a:cubicBezTo>
                    <a:pt x="1414" y="2262"/>
                    <a:pt x="1450" y="2377"/>
                    <a:pt x="1429" y="2607"/>
                  </a:cubicBezTo>
                  <a:cubicBezTo>
                    <a:pt x="1642" y="2880"/>
                    <a:pt x="1581" y="3032"/>
                    <a:pt x="1247" y="3123"/>
                  </a:cubicBezTo>
                  <a:cubicBezTo>
                    <a:pt x="1112" y="3177"/>
                    <a:pt x="1169" y="3376"/>
                    <a:pt x="1269" y="3376"/>
                  </a:cubicBezTo>
                  <a:cubicBezTo>
                    <a:pt x="1282" y="3376"/>
                    <a:pt x="1295" y="3373"/>
                    <a:pt x="1308" y="3366"/>
                  </a:cubicBezTo>
                  <a:cubicBezTo>
                    <a:pt x="1673" y="3245"/>
                    <a:pt x="1977" y="2941"/>
                    <a:pt x="1946" y="2546"/>
                  </a:cubicBezTo>
                  <a:cubicBezTo>
                    <a:pt x="1917" y="2259"/>
                    <a:pt x="1672" y="2026"/>
                    <a:pt x="1415" y="2026"/>
                  </a:cubicBezTo>
                  <a:cubicBezTo>
                    <a:pt x="1400" y="2026"/>
                    <a:pt x="1384" y="2027"/>
                    <a:pt x="1369" y="2029"/>
                  </a:cubicBezTo>
                  <a:cubicBezTo>
                    <a:pt x="1156" y="2029"/>
                    <a:pt x="1034" y="2181"/>
                    <a:pt x="882" y="2272"/>
                  </a:cubicBezTo>
                  <a:cubicBezTo>
                    <a:pt x="774" y="2316"/>
                    <a:pt x="684" y="2335"/>
                    <a:pt x="610" y="2335"/>
                  </a:cubicBezTo>
                  <a:cubicBezTo>
                    <a:pt x="164" y="2335"/>
                    <a:pt x="283" y="1643"/>
                    <a:pt x="335" y="1330"/>
                  </a:cubicBezTo>
                  <a:cubicBezTo>
                    <a:pt x="426" y="965"/>
                    <a:pt x="670" y="388"/>
                    <a:pt x="487" y="23"/>
                  </a:cubicBezTo>
                  <a:cubicBezTo>
                    <a:pt x="472" y="8"/>
                    <a:pt x="449" y="0"/>
                    <a:pt x="430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"/>
            <p:cNvSpPr/>
            <p:nvPr/>
          </p:nvSpPr>
          <p:spPr>
            <a:xfrm>
              <a:off x="32156650" y="12947500"/>
              <a:ext cx="101850" cy="70475"/>
            </a:xfrm>
            <a:custGeom>
              <a:avLst/>
              <a:gdLst/>
              <a:ahLst/>
              <a:cxnLst/>
              <a:rect l="l" t="t" r="r" b="b"/>
              <a:pathLst>
                <a:path w="4074" h="2819" extrusionOk="0">
                  <a:moveTo>
                    <a:pt x="472" y="0"/>
                  </a:moveTo>
                  <a:cubicBezTo>
                    <a:pt x="336" y="0"/>
                    <a:pt x="208" y="76"/>
                    <a:pt x="122" y="296"/>
                  </a:cubicBezTo>
                  <a:cubicBezTo>
                    <a:pt x="61" y="509"/>
                    <a:pt x="0" y="782"/>
                    <a:pt x="31" y="1086"/>
                  </a:cubicBezTo>
                  <a:cubicBezTo>
                    <a:pt x="1064" y="1573"/>
                    <a:pt x="2219" y="2089"/>
                    <a:pt x="3222" y="2819"/>
                  </a:cubicBezTo>
                  <a:cubicBezTo>
                    <a:pt x="3921" y="2393"/>
                    <a:pt x="4073" y="1542"/>
                    <a:pt x="4073" y="1056"/>
                  </a:cubicBezTo>
                  <a:cubicBezTo>
                    <a:pt x="4073" y="614"/>
                    <a:pt x="3928" y="485"/>
                    <a:pt x="3787" y="485"/>
                  </a:cubicBezTo>
                  <a:cubicBezTo>
                    <a:pt x="3695" y="485"/>
                    <a:pt x="3604" y="540"/>
                    <a:pt x="3556" y="600"/>
                  </a:cubicBezTo>
                  <a:cubicBezTo>
                    <a:pt x="3232" y="998"/>
                    <a:pt x="2744" y="1231"/>
                    <a:pt x="2278" y="1231"/>
                  </a:cubicBezTo>
                  <a:cubicBezTo>
                    <a:pt x="1783" y="1231"/>
                    <a:pt x="1314" y="967"/>
                    <a:pt x="1094" y="357"/>
                  </a:cubicBezTo>
                  <a:cubicBezTo>
                    <a:pt x="1094" y="357"/>
                    <a:pt x="766" y="0"/>
                    <a:pt x="472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"/>
            <p:cNvSpPr/>
            <p:nvPr/>
          </p:nvSpPr>
          <p:spPr>
            <a:xfrm>
              <a:off x="32156650" y="12974650"/>
              <a:ext cx="80550" cy="49350"/>
            </a:xfrm>
            <a:custGeom>
              <a:avLst/>
              <a:gdLst/>
              <a:ahLst/>
              <a:cxnLst/>
              <a:rect l="l" t="t" r="r" b="b"/>
              <a:pathLst>
                <a:path w="3222" h="1974" extrusionOk="0">
                  <a:moveTo>
                    <a:pt x="0" y="0"/>
                  </a:moveTo>
                  <a:lnTo>
                    <a:pt x="0" y="0"/>
                  </a:lnTo>
                  <a:cubicBezTo>
                    <a:pt x="31" y="730"/>
                    <a:pt x="335" y="1581"/>
                    <a:pt x="1459" y="1854"/>
                  </a:cubicBezTo>
                  <a:cubicBezTo>
                    <a:pt x="1765" y="1937"/>
                    <a:pt x="2040" y="1974"/>
                    <a:pt x="2284" y="1974"/>
                  </a:cubicBezTo>
                  <a:cubicBezTo>
                    <a:pt x="2670" y="1974"/>
                    <a:pt x="2980" y="1882"/>
                    <a:pt x="3222" y="1733"/>
                  </a:cubicBezTo>
                  <a:cubicBezTo>
                    <a:pt x="2219" y="1003"/>
                    <a:pt x="1064" y="487"/>
                    <a:pt x="0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"/>
            <p:cNvSpPr/>
            <p:nvPr/>
          </p:nvSpPr>
          <p:spPr>
            <a:xfrm>
              <a:off x="31960050" y="12729875"/>
              <a:ext cx="65900" cy="46325"/>
            </a:xfrm>
            <a:custGeom>
              <a:avLst/>
              <a:gdLst/>
              <a:ahLst/>
              <a:cxnLst/>
              <a:rect l="l" t="t" r="r" b="b"/>
              <a:pathLst>
                <a:path w="2636" h="1853" extrusionOk="0">
                  <a:moveTo>
                    <a:pt x="2390" y="1"/>
                  </a:moveTo>
                  <a:cubicBezTo>
                    <a:pt x="1455" y="1"/>
                    <a:pt x="198" y="855"/>
                    <a:pt x="22" y="1767"/>
                  </a:cubicBezTo>
                  <a:cubicBezTo>
                    <a:pt x="1" y="1810"/>
                    <a:pt x="40" y="1853"/>
                    <a:pt x="75" y="1853"/>
                  </a:cubicBezTo>
                  <a:cubicBezTo>
                    <a:pt x="90" y="1853"/>
                    <a:pt x="104" y="1845"/>
                    <a:pt x="113" y="1828"/>
                  </a:cubicBezTo>
                  <a:cubicBezTo>
                    <a:pt x="752" y="946"/>
                    <a:pt x="1451" y="429"/>
                    <a:pt x="2515" y="217"/>
                  </a:cubicBezTo>
                  <a:cubicBezTo>
                    <a:pt x="2636" y="186"/>
                    <a:pt x="2606" y="4"/>
                    <a:pt x="2484" y="4"/>
                  </a:cubicBezTo>
                  <a:cubicBezTo>
                    <a:pt x="2453" y="2"/>
                    <a:pt x="2422" y="1"/>
                    <a:pt x="23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"/>
            <p:cNvSpPr/>
            <p:nvPr/>
          </p:nvSpPr>
          <p:spPr>
            <a:xfrm>
              <a:off x="32351175" y="12721350"/>
              <a:ext cx="71575" cy="31575"/>
            </a:xfrm>
            <a:custGeom>
              <a:avLst/>
              <a:gdLst/>
              <a:ahLst/>
              <a:cxnLst/>
              <a:rect l="l" t="t" r="r" b="b"/>
              <a:pathLst>
                <a:path w="2863" h="1263" extrusionOk="0">
                  <a:moveTo>
                    <a:pt x="497" y="1"/>
                  </a:moveTo>
                  <a:cubicBezTo>
                    <a:pt x="355" y="1"/>
                    <a:pt x="219" y="14"/>
                    <a:pt x="92" y="41"/>
                  </a:cubicBezTo>
                  <a:cubicBezTo>
                    <a:pt x="0" y="41"/>
                    <a:pt x="0" y="162"/>
                    <a:pt x="92" y="162"/>
                  </a:cubicBezTo>
                  <a:cubicBezTo>
                    <a:pt x="973" y="406"/>
                    <a:pt x="1855" y="527"/>
                    <a:pt x="2554" y="1226"/>
                  </a:cubicBezTo>
                  <a:cubicBezTo>
                    <a:pt x="2579" y="1252"/>
                    <a:pt x="2609" y="1263"/>
                    <a:pt x="2638" y="1263"/>
                  </a:cubicBezTo>
                  <a:cubicBezTo>
                    <a:pt x="2750" y="1263"/>
                    <a:pt x="2863" y="1110"/>
                    <a:pt x="2766" y="1014"/>
                  </a:cubicBezTo>
                  <a:cubicBezTo>
                    <a:pt x="2275" y="419"/>
                    <a:pt x="1301" y="1"/>
                    <a:pt x="49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"/>
            <p:cNvSpPr/>
            <p:nvPr/>
          </p:nvSpPr>
          <p:spPr>
            <a:xfrm>
              <a:off x="31962100" y="12924500"/>
              <a:ext cx="130725" cy="122350"/>
            </a:xfrm>
            <a:custGeom>
              <a:avLst/>
              <a:gdLst/>
              <a:ahLst/>
              <a:cxnLst/>
              <a:rect l="l" t="t" r="r" b="b"/>
              <a:pathLst>
                <a:path w="5229" h="4894" extrusionOk="0">
                  <a:moveTo>
                    <a:pt x="2615" y="0"/>
                  </a:moveTo>
                  <a:cubicBezTo>
                    <a:pt x="1156" y="0"/>
                    <a:pt x="1" y="1094"/>
                    <a:pt x="1" y="2462"/>
                  </a:cubicBezTo>
                  <a:cubicBezTo>
                    <a:pt x="1" y="3800"/>
                    <a:pt x="1186" y="4894"/>
                    <a:pt x="2615" y="4894"/>
                  </a:cubicBezTo>
                  <a:cubicBezTo>
                    <a:pt x="4074" y="4894"/>
                    <a:pt x="5229" y="3800"/>
                    <a:pt x="5229" y="2432"/>
                  </a:cubicBezTo>
                  <a:cubicBezTo>
                    <a:pt x="5229" y="1094"/>
                    <a:pt x="4043" y="0"/>
                    <a:pt x="261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"/>
            <p:cNvSpPr/>
            <p:nvPr/>
          </p:nvSpPr>
          <p:spPr>
            <a:xfrm>
              <a:off x="32318500" y="12923725"/>
              <a:ext cx="130725" cy="122375"/>
            </a:xfrm>
            <a:custGeom>
              <a:avLst/>
              <a:gdLst/>
              <a:ahLst/>
              <a:cxnLst/>
              <a:rect l="l" t="t" r="r" b="b"/>
              <a:pathLst>
                <a:path w="5229" h="4895" extrusionOk="0">
                  <a:moveTo>
                    <a:pt x="2614" y="1"/>
                  </a:moveTo>
                  <a:cubicBezTo>
                    <a:pt x="1155" y="1"/>
                    <a:pt x="0" y="1095"/>
                    <a:pt x="0" y="2463"/>
                  </a:cubicBezTo>
                  <a:cubicBezTo>
                    <a:pt x="0" y="3800"/>
                    <a:pt x="1186" y="4894"/>
                    <a:pt x="2614" y="4894"/>
                  </a:cubicBezTo>
                  <a:cubicBezTo>
                    <a:pt x="4073" y="4894"/>
                    <a:pt x="5228" y="3800"/>
                    <a:pt x="5228" y="2432"/>
                  </a:cubicBezTo>
                  <a:cubicBezTo>
                    <a:pt x="5228" y="1095"/>
                    <a:pt x="4043" y="1"/>
                    <a:pt x="261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"/>
            <p:cNvSpPr/>
            <p:nvPr/>
          </p:nvSpPr>
          <p:spPr>
            <a:xfrm>
              <a:off x="31822300" y="12524800"/>
              <a:ext cx="810050" cy="318400"/>
            </a:xfrm>
            <a:custGeom>
              <a:avLst/>
              <a:gdLst/>
              <a:ahLst/>
              <a:cxnLst/>
              <a:rect l="l" t="t" r="r" b="b"/>
              <a:pathLst>
                <a:path w="32402" h="12736" extrusionOk="0">
                  <a:moveTo>
                    <a:pt x="23374" y="0"/>
                  </a:moveTo>
                  <a:cubicBezTo>
                    <a:pt x="23374" y="1876"/>
                    <a:pt x="22405" y="4367"/>
                    <a:pt x="20738" y="4367"/>
                  </a:cubicBezTo>
                  <a:cubicBezTo>
                    <a:pt x="20515" y="4367"/>
                    <a:pt x="20279" y="4322"/>
                    <a:pt x="20031" y="4225"/>
                  </a:cubicBezTo>
                  <a:cubicBezTo>
                    <a:pt x="18754" y="3374"/>
                    <a:pt x="17903" y="1702"/>
                    <a:pt x="16657" y="456"/>
                  </a:cubicBezTo>
                  <a:cubicBezTo>
                    <a:pt x="16165" y="3597"/>
                    <a:pt x="14558" y="4653"/>
                    <a:pt x="12560" y="4653"/>
                  </a:cubicBezTo>
                  <a:cubicBezTo>
                    <a:pt x="9493" y="4653"/>
                    <a:pt x="5505" y="2164"/>
                    <a:pt x="3222" y="912"/>
                  </a:cubicBezTo>
                  <a:cubicBezTo>
                    <a:pt x="1824" y="4407"/>
                    <a:pt x="1885" y="8480"/>
                    <a:pt x="0" y="11915"/>
                  </a:cubicBezTo>
                  <a:cubicBezTo>
                    <a:pt x="1246" y="12158"/>
                    <a:pt x="2158" y="12736"/>
                    <a:pt x="2158" y="12736"/>
                  </a:cubicBezTo>
                  <a:cubicBezTo>
                    <a:pt x="4985" y="12189"/>
                    <a:pt x="4468" y="2494"/>
                    <a:pt x="4468" y="2492"/>
                  </a:cubicBezTo>
                  <a:lnTo>
                    <a:pt x="4468" y="2492"/>
                  </a:lnTo>
                  <a:cubicBezTo>
                    <a:pt x="4469" y="2493"/>
                    <a:pt x="10639" y="6535"/>
                    <a:pt x="13800" y="6809"/>
                  </a:cubicBezTo>
                  <a:cubicBezTo>
                    <a:pt x="13933" y="6820"/>
                    <a:pt x="14062" y="6826"/>
                    <a:pt x="14186" y="6826"/>
                  </a:cubicBezTo>
                  <a:cubicBezTo>
                    <a:pt x="16971" y="6826"/>
                    <a:pt x="17417" y="4012"/>
                    <a:pt x="17417" y="4012"/>
                  </a:cubicBezTo>
                  <a:cubicBezTo>
                    <a:pt x="17417" y="4012"/>
                    <a:pt x="18693" y="6110"/>
                    <a:pt x="21003" y="6322"/>
                  </a:cubicBezTo>
                  <a:cubicBezTo>
                    <a:pt x="21085" y="6329"/>
                    <a:pt x="21163" y="6332"/>
                    <a:pt x="21239" y="6332"/>
                  </a:cubicBezTo>
                  <a:cubicBezTo>
                    <a:pt x="23303" y="6332"/>
                    <a:pt x="23162" y="4013"/>
                    <a:pt x="23162" y="4012"/>
                  </a:cubicBezTo>
                  <a:lnTo>
                    <a:pt x="23162" y="4012"/>
                  </a:lnTo>
                  <a:cubicBezTo>
                    <a:pt x="24410" y="5582"/>
                    <a:pt x="25361" y="6021"/>
                    <a:pt x="26035" y="6021"/>
                  </a:cubicBezTo>
                  <a:cubicBezTo>
                    <a:pt x="26888" y="6021"/>
                    <a:pt x="27295" y="5319"/>
                    <a:pt x="27295" y="5319"/>
                  </a:cubicBezTo>
                  <a:cubicBezTo>
                    <a:pt x="27295" y="5319"/>
                    <a:pt x="27326" y="11824"/>
                    <a:pt x="29545" y="12067"/>
                  </a:cubicBezTo>
                  <a:cubicBezTo>
                    <a:pt x="29657" y="12080"/>
                    <a:pt x="29763" y="12085"/>
                    <a:pt x="29865" y="12085"/>
                  </a:cubicBezTo>
                  <a:cubicBezTo>
                    <a:pt x="31736" y="12085"/>
                    <a:pt x="31764" y="10061"/>
                    <a:pt x="31764" y="10061"/>
                  </a:cubicBezTo>
                  <a:cubicBezTo>
                    <a:pt x="31897" y="10111"/>
                    <a:pt x="32022" y="10134"/>
                    <a:pt x="32138" y="10134"/>
                  </a:cubicBezTo>
                  <a:cubicBezTo>
                    <a:pt x="32232" y="10134"/>
                    <a:pt x="32320" y="10119"/>
                    <a:pt x="32402" y="10091"/>
                  </a:cubicBezTo>
                  <a:cubicBezTo>
                    <a:pt x="30365" y="8541"/>
                    <a:pt x="29636" y="5137"/>
                    <a:pt x="29241" y="2097"/>
                  </a:cubicBezTo>
                  <a:cubicBezTo>
                    <a:pt x="28857" y="3078"/>
                    <a:pt x="28194" y="3421"/>
                    <a:pt x="27467" y="3421"/>
                  </a:cubicBezTo>
                  <a:cubicBezTo>
                    <a:pt x="26638" y="3421"/>
                    <a:pt x="25726" y="2976"/>
                    <a:pt x="25046" y="2523"/>
                  </a:cubicBezTo>
                  <a:cubicBezTo>
                    <a:pt x="24621" y="1702"/>
                    <a:pt x="23374" y="1277"/>
                    <a:pt x="23374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1"/>
            <p:cNvSpPr/>
            <p:nvPr/>
          </p:nvSpPr>
          <p:spPr>
            <a:xfrm>
              <a:off x="31735650" y="12376475"/>
              <a:ext cx="972700" cy="446225"/>
            </a:xfrm>
            <a:custGeom>
              <a:avLst/>
              <a:gdLst/>
              <a:ahLst/>
              <a:cxnLst/>
              <a:rect l="l" t="t" r="r" b="b"/>
              <a:pathLst>
                <a:path w="38908" h="17849" extrusionOk="0">
                  <a:moveTo>
                    <a:pt x="18940" y="1"/>
                  </a:moveTo>
                  <a:cubicBezTo>
                    <a:pt x="13405" y="1"/>
                    <a:pt x="7387" y="4383"/>
                    <a:pt x="7387" y="4383"/>
                  </a:cubicBezTo>
                  <a:cubicBezTo>
                    <a:pt x="7387" y="4383"/>
                    <a:pt x="8360" y="887"/>
                    <a:pt x="6597" y="735"/>
                  </a:cubicBezTo>
                  <a:cubicBezTo>
                    <a:pt x="6572" y="734"/>
                    <a:pt x="6549" y="733"/>
                    <a:pt x="6525" y="733"/>
                  </a:cubicBezTo>
                  <a:cubicBezTo>
                    <a:pt x="4892" y="733"/>
                    <a:pt x="5867" y="4869"/>
                    <a:pt x="5867" y="4869"/>
                  </a:cubicBezTo>
                  <a:cubicBezTo>
                    <a:pt x="5867" y="4869"/>
                    <a:pt x="4621" y="2982"/>
                    <a:pt x="3559" y="2982"/>
                  </a:cubicBezTo>
                  <a:cubicBezTo>
                    <a:pt x="3234" y="2982"/>
                    <a:pt x="2925" y="3159"/>
                    <a:pt x="2676" y="3623"/>
                  </a:cubicBezTo>
                  <a:cubicBezTo>
                    <a:pt x="1642" y="5568"/>
                    <a:pt x="4986" y="7453"/>
                    <a:pt x="4986" y="7453"/>
                  </a:cubicBezTo>
                  <a:cubicBezTo>
                    <a:pt x="4606" y="7634"/>
                    <a:pt x="4361" y="7683"/>
                    <a:pt x="4175" y="7683"/>
                  </a:cubicBezTo>
                  <a:cubicBezTo>
                    <a:pt x="3957" y="7683"/>
                    <a:pt x="3821" y="7616"/>
                    <a:pt x="3643" y="7616"/>
                  </a:cubicBezTo>
                  <a:cubicBezTo>
                    <a:pt x="3438" y="7616"/>
                    <a:pt x="3178" y="7706"/>
                    <a:pt x="2676" y="8091"/>
                  </a:cubicBezTo>
                  <a:cubicBezTo>
                    <a:pt x="366" y="10280"/>
                    <a:pt x="2129" y="13502"/>
                    <a:pt x="2129" y="13502"/>
                  </a:cubicBezTo>
                  <a:cubicBezTo>
                    <a:pt x="1" y="15599"/>
                    <a:pt x="2129" y="17757"/>
                    <a:pt x="2129" y="17757"/>
                  </a:cubicBezTo>
                  <a:cubicBezTo>
                    <a:pt x="2250" y="17749"/>
                    <a:pt x="2370" y="17745"/>
                    <a:pt x="2488" y="17745"/>
                  </a:cubicBezTo>
                  <a:cubicBezTo>
                    <a:pt x="2841" y="17745"/>
                    <a:pt x="3177" y="17780"/>
                    <a:pt x="3496" y="17848"/>
                  </a:cubicBezTo>
                  <a:cubicBezTo>
                    <a:pt x="5351" y="14413"/>
                    <a:pt x="5290" y="10340"/>
                    <a:pt x="6688" y="6845"/>
                  </a:cubicBezTo>
                  <a:cubicBezTo>
                    <a:pt x="8971" y="8097"/>
                    <a:pt x="12959" y="10586"/>
                    <a:pt x="16026" y="10586"/>
                  </a:cubicBezTo>
                  <a:cubicBezTo>
                    <a:pt x="18024" y="10586"/>
                    <a:pt x="19631" y="9530"/>
                    <a:pt x="20123" y="6389"/>
                  </a:cubicBezTo>
                  <a:cubicBezTo>
                    <a:pt x="21369" y="7635"/>
                    <a:pt x="22220" y="9307"/>
                    <a:pt x="23497" y="10158"/>
                  </a:cubicBezTo>
                  <a:cubicBezTo>
                    <a:pt x="23745" y="10255"/>
                    <a:pt x="23981" y="10300"/>
                    <a:pt x="24205" y="10300"/>
                  </a:cubicBezTo>
                  <a:cubicBezTo>
                    <a:pt x="25872" y="10300"/>
                    <a:pt x="26840" y="7813"/>
                    <a:pt x="26840" y="5963"/>
                  </a:cubicBezTo>
                  <a:cubicBezTo>
                    <a:pt x="26840" y="7210"/>
                    <a:pt x="28087" y="7635"/>
                    <a:pt x="28512" y="8456"/>
                  </a:cubicBezTo>
                  <a:cubicBezTo>
                    <a:pt x="29192" y="8909"/>
                    <a:pt x="30104" y="9354"/>
                    <a:pt x="30933" y="9354"/>
                  </a:cubicBezTo>
                  <a:cubicBezTo>
                    <a:pt x="31660" y="9354"/>
                    <a:pt x="32323" y="9011"/>
                    <a:pt x="32707" y="8030"/>
                  </a:cubicBezTo>
                  <a:cubicBezTo>
                    <a:pt x="33102" y="11100"/>
                    <a:pt x="33831" y="14474"/>
                    <a:pt x="35868" y="16024"/>
                  </a:cubicBezTo>
                  <a:cubicBezTo>
                    <a:pt x="36537" y="15812"/>
                    <a:pt x="36993" y="15021"/>
                    <a:pt x="36993" y="15021"/>
                  </a:cubicBezTo>
                  <a:cubicBezTo>
                    <a:pt x="38907" y="11617"/>
                    <a:pt x="36354" y="10827"/>
                    <a:pt x="36354" y="10827"/>
                  </a:cubicBezTo>
                  <a:cubicBezTo>
                    <a:pt x="36552" y="7127"/>
                    <a:pt x="33549" y="6996"/>
                    <a:pt x="33122" y="6996"/>
                  </a:cubicBezTo>
                  <a:cubicBezTo>
                    <a:pt x="33089" y="6996"/>
                    <a:pt x="33071" y="6997"/>
                    <a:pt x="33071" y="6997"/>
                  </a:cubicBezTo>
                  <a:cubicBezTo>
                    <a:pt x="32289" y="3390"/>
                    <a:pt x="28846" y="2719"/>
                    <a:pt x="26392" y="2719"/>
                  </a:cubicBezTo>
                  <a:cubicBezTo>
                    <a:pt x="24938" y="2719"/>
                    <a:pt x="23831" y="2954"/>
                    <a:pt x="23831" y="2954"/>
                  </a:cubicBezTo>
                  <a:cubicBezTo>
                    <a:pt x="23831" y="2954"/>
                    <a:pt x="24865" y="219"/>
                    <a:pt x="19272" y="6"/>
                  </a:cubicBezTo>
                  <a:cubicBezTo>
                    <a:pt x="19162" y="2"/>
                    <a:pt x="19051" y="1"/>
                    <a:pt x="18940" y="1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"/>
            <p:cNvSpPr/>
            <p:nvPr/>
          </p:nvSpPr>
          <p:spPr>
            <a:xfrm>
              <a:off x="32018625" y="12420175"/>
              <a:ext cx="186675" cy="182475"/>
            </a:xfrm>
            <a:custGeom>
              <a:avLst/>
              <a:gdLst/>
              <a:ahLst/>
              <a:cxnLst/>
              <a:rect l="l" t="t" r="r" b="b"/>
              <a:pathLst>
                <a:path w="7467" h="7299" extrusionOk="0">
                  <a:moveTo>
                    <a:pt x="5432" y="1"/>
                  </a:moveTo>
                  <a:cubicBezTo>
                    <a:pt x="5321" y="1"/>
                    <a:pt x="5210" y="187"/>
                    <a:pt x="5339" y="264"/>
                  </a:cubicBezTo>
                  <a:cubicBezTo>
                    <a:pt x="6220" y="963"/>
                    <a:pt x="6615" y="2240"/>
                    <a:pt x="6767" y="3334"/>
                  </a:cubicBezTo>
                  <a:cubicBezTo>
                    <a:pt x="6906" y="4303"/>
                    <a:pt x="6591" y="5372"/>
                    <a:pt x="5523" y="5372"/>
                  </a:cubicBezTo>
                  <a:cubicBezTo>
                    <a:pt x="5419" y="5372"/>
                    <a:pt x="5306" y="5362"/>
                    <a:pt x="5187" y="5340"/>
                  </a:cubicBezTo>
                  <a:cubicBezTo>
                    <a:pt x="4427" y="5188"/>
                    <a:pt x="3697" y="4519"/>
                    <a:pt x="3302" y="3881"/>
                  </a:cubicBezTo>
                  <a:cubicBezTo>
                    <a:pt x="3273" y="3832"/>
                    <a:pt x="3233" y="3811"/>
                    <a:pt x="3196" y="3811"/>
                  </a:cubicBezTo>
                  <a:cubicBezTo>
                    <a:pt x="3118" y="3811"/>
                    <a:pt x="3048" y="3900"/>
                    <a:pt x="3089" y="4003"/>
                  </a:cubicBezTo>
                  <a:cubicBezTo>
                    <a:pt x="3333" y="4580"/>
                    <a:pt x="3697" y="5644"/>
                    <a:pt x="3424" y="6282"/>
                  </a:cubicBezTo>
                  <a:cubicBezTo>
                    <a:pt x="3273" y="6696"/>
                    <a:pt x="2901" y="6889"/>
                    <a:pt x="2495" y="6889"/>
                  </a:cubicBezTo>
                  <a:cubicBezTo>
                    <a:pt x="2246" y="6889"/>
                    <a:pt x="1984" y="6816"/>
                    <a:pt x="1752" y="6677"/>
                  </a:cubicBezTo>
                  <a:cubicBezTo>
                    <a:pt x="1023" y="6252"/>
                    <a:pt x="536" y="5492"/>
                    <a:pt x="202" y="4702"/>
                  </a:cubicBezTo>
                  <a:cubicBezTo>
                    <a:pt x="190" y="4655"/>
                    <a:pt x="157" y="4635"/>
                    <a:pt x="121" y="4635"/>
                  </a:cubicBezTo>
                  <a:cubicBezTo>
                    <a:pt x="63" y="4635"/>
                    <a:pt x="1" y="4687"/>
                    <a:pt x="20" y="4763"/>
                  </a:cubicBezTo>
                  <a:cubicBezTo>
                    <a:pt x="273" y="5598"/>
                    <a:pt x="1454" y="7298"/>
                    <a:pt x="2597" y="7298"/>
                  </a:cubicBezTo>
                  <a:cubicBezTo>
                    <a:pt x="2826" y="7298"/>
                    <a:pt x="3054" y="7230"/>
                    <a:pt x="3272" y="7073"/>
                  </a:cubicBezTo>
                  <a:cubicBezTo>
                    <a:pt x="3789" y="6708"/>
                    <a:pt x="3758" y="5918"/>
                    <a:pt x="3728" y="5340"/>
                  </a:cubicBezTo>
                  <a:cubicBezTo>
                    <a:pt x="3688" y="5122"/>
                    <a:pt x="3648" y="4891"/>
                    <a:pt x="3592" y="4672"/>
                  </a:cubicBezTo>
                  <a:lnTo>
                    <a:pt x="3592" y="4672"/>
                  </a:lnTo>
                  <a:cubicBezTo>
                    <a:pt x="4037" y="5238"/>
                    <a:pt x="4857" y="5627"/>
                    <a:pt x="5593" y="5627"/>
                  </a:cubicBezTo>
                  <a:cubicBezTo>
                    <a:pt x="6222" y="5627"/>
                    <a:pt x="6791" y="5342"/>
                    <a:pt x="7011" y="4641"/>
                  </a:cubicBezTo>
                  <a:cubicBezTo>
                    <a:pt x="7466" y="3243"/>
                    <a:pt x="6646" y="872"/>
                    <a:pt x="5491" y="21"/>
                  </a:cubicBezTo>
                  <a:cubicBezTo>
                    <a:pt x="5472" y="7"/>
                    <a:pt x="5452" y="1"/>
                    <a:pt x="543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"/>
            <p:cNvSpPr/>
            <p:nvPr/>
          </p:nvSpPr>
          <p:spPr>
            <a:xfrm>
              <a:off x="32461600" y="12543450"/>
              <a:ext cx="103875" cy="94575"/>
            </a:xfrm>
            <a:custGeom>
              <a:avLst/>
              <a:gdLst/>
              <a:ahLst/>
              <a:cxnLst/>
              <a:rect l="l" t="t" r="r" b="b"/>
              <a:pathLst>
                <a:path w="4155" h="3783" extrusionOk="0">
                  <a:moveTo>
                    <a:pt x="114" y="0"/>
                  </a:moveTo>
                  <a:cubicBezTo>
                    <a:pt x="62" y="0"/>
                    <a:pt x="1" y="54"/>
                    <a:pt x="21" y="135"/>
                  </a:cubicBezTo>
                  <a:cubicBezTo>
                    <a:pt x="325" y="1260"/>
                    <a:pt x="872" y="3753"/>
                    <a:pt x="2422" y="3783"/>
                  </a:cubicBezTo>
                  <a:cubicBezTo>
                    <a:pt x="3699" y="3783"/>
                    <a:pt x="4155" y="1777"/>
                    <a:pt x="4155" y="804"/>
                  </a:cubicBezTo>
                  <a:cubicBezTo>
                    <a:pt x="4155" y="704"/>
                    <a:pt x="4091" y="659"/>
                    <a:pt x="4022" y="659"/>
                  </a:cubicBezTo>
                  <a:cubicBezTo>
                    <a:pt x="3967" y="659"/>
                    <a:pt x="3909" y="689"/>
                    <a:pt x="3881" y="743"/>
                  </a:cubicBezTo>
                  <a:cubicBezTo>
                    <a:pt x="3600" y="1531"/>
                    <a:pt x="3579" y="3489"/>
                    <a:pt x="2447" y="3489"/>
                  </a:cubicBezTo>
                  <a:cubicBezTo>
                    <a:pt x="2355" y="3489"/>
                    <a:pt x="2256" y="3476"/>
                    <a:pt x="2149" y="3449"/>
                  </a:cubicBezTo>
                  <a:cubicBezTo>
                    <a:pt x="872" y="3084"/>
                    <a:pt x="751" y="1017"/>
                    <a:pt x="173" y="44"/>
                  </a:cubicBezTo>
                  <a:cubicBezTo>
                    <a:pt x="163" y="14"/>
                    <a:pt x="139" y="0"/>
                    <a:pt x="11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"/>
            <p:cNvSpPr/>
            <p:nvPr/>
          </p:nvSpPr>
          <p:spPr>
            <a:xfrm>
              <a:off x="31809900" y="12675375"/>
              <a:ext cx="86875" cy="104250"/>
            </a:xfrm>
            <a:custGeom>
              <a:avLst/>
              <a:gdLst/>
              <a:ahLst/>
              <a:cxnLst/>
              <a:rect l="l" t="t" r="r" b="b"/>
              <a:pathLst>
                <a:path w="3475" h="4170" extrusionOk="0">
                  <a:moveTo>
                    <a:pt x="2681" y="0"/>
                  </a:moveTo>
                  <a:cubicBezTo>
                    <a:pt x="2602" y="0"/>
                    <a:pt x="2526" y="66"/>
                    <a:pt x="2563" y="178"/>
                  </a:cubicBezTo>
                  <a:cubicBezTo>
                    <a:pt x="2837" y="968"/>
                    <a:pt x="2988" y="1880"/>
                    <a:pt x="2897" y="2731"/>
                  </a:cubicBezTo>
                  <a:cubicBezTo>
                    <a:pt x="2837" y="3248"/>
                    <a:pt x="2593" y="3916"/>
                    <a:pt x="1985" y="3916"/>
                  </a:cubicBezTo>
                  <a:cubicBezTo>
                    <a:pt x="1973" y="3917"/>
                    <a:pt x="1960" y="3917"/>
                    <a:pt x="1948" y="3917"/>
                  </a:cubicBezTo>
                  <a:cubicBezTo>
                    <a:pt x="1263" y="3917"/>
                    <a:pt x="641" y="3117"/>
                    <a:pt x="253" y="2640"/>
                  </a:cubicBezTo>
                  <a:cubicBezTo>
                    <a:pt x="225" y="2611"/>
                    <a:pt x="195" y="2600"/>
                    <a:pt x="167" y="2600"/>
                  </a:cubicBezTo>
                  <a:cubicBezTo>
                    <a:pt x="74" y="2600"/>
                    <a:pt x="1" y="2729"/>
                    <a:pt x="71" y="2822"/>
                  </a:cubicBezTo>
                  <a:cubicBezTo>
                    <a:pt x="517" y="3332"/>
                    <a:pt x="1335" y="4169"/>
                    <a:pt x="2057" y="4169"/>
                  </a:cubicBezTo>
                  <a:cubicBezTo>
                    <a:pt x="2367" y="4169"/>
                    <a:pt x="2660" y="4015"/>
                    <a:pt x="2897" y="3612"/>
                  </a:cubicBezTo>
                  <a:cubicBezTo>
                    <a:pt x="3475" y="2640"/>
                    <a:pt x="3140" y="1090"/>
                    <a:pt x="2806" y="87"/>
                  </a:cubicBezTo>
                  <a:cubicBezTo>
                    <a:pt x="2782" y="27"/>
                    <a:pt x="2731" y="0"/>
                    <a:pt x="268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"/>
            <p:cNvSpPr/>
            <p:nvPr/>
          </p:nvSpPr>
          <p:spPr>
            <a:xfrm>
              <a:off x="32007700" y="13764175"/>
              <a:ext cx="469650" cy="208975"/>
            </a:xfrm>
            <a:custGeom>
              <a:avLst/>
              <a:gdLst/>
              <a:ahLst/>
              <a:cxnLst/>
              <a:rect l="l" t="t" r="r" b="b"/>
              <a:pathLst>
                <a:path w="18786" h="8359" extrusionOk="0">
                  <a:moveTo>
                    <a:pt x="16141" y="0"/>
                  </a:moveTo>
                  <a:cubicBezTo>
                    <a:pt x="16141" y="0"/>
                    <a:pt x="13133" y="1455"/>
                    <a:pt x="8494" y="1455"/>
                  </a:cubicBezTo>
                  <a:cubicBezTo>
                    <a:pt x="6263" y="1455"/>
                    <a:pt x="3654" y="1119"/>
                    <a:pt x="821" y="122"/>
                  </a:cubicBezTo>
                  <a:cubicBezTo>
                    <a:pt x="821" y="122"/>
                    <a:pt x="426" y="1733"/>
                    <a:pt x="1" y="3800"/>
                  </a:cubicBezTo>
                  <a:cubicBezTo>
                    <a:pt x="5563" y="7174"/>
                    <a:pt x="12159" y="8268"/>
                    <a:pt x="18785" y="8359"/>
                  </a:cubicBezTo>
                  <a:lnTo>
                    <a:pt x="16141" y="0"/>
                  </a:ln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1"/>
            <p:cNvSpPr/>
            <p:nvPr/>
          </p:nvSpPr>
          <p:spPr>
            <a:xfrm>
              <a:off x="31944625" y="13859150"/>
              <a:ext cx="592750" cy="404700"/>
            </a:xfrm>
            <a:custGeom>
              <a:avLst/>
              <a:gdLst/>
              <a:ahLst/>
              <a:cxnLst/>
              <a:rect l="l" t="t" r="r" b="b"/>
              <a:pathLst>
                <a:path w="23710" h="16188" extrusionOk="0">
                  <a:moveTo>
                    <a:pt x="2524" y="1"/>
                  </a:moveTo>
                  <a:cubicBezTo>
                    <a:pt x="2128" y="1885"/>
                    <a:pt x="1673" y="4165"/>
                    <a:pt x="1429" y="5837"/>
                  </a:cubicBezTo>
                  <a:cubicBezTo>
                    <a:pt x="943" y="9393"/>
                    <a:pt x="1" y="14439"/>
                    <a:pt x="1" y="14439"/>
                  </a:cubicBezTo>
                  <a:cubicBezTo>
                    <a:pt x="1" y="14439"/>
                    <a:pt x="3244" y="16188"/>
                    <a:pt x="7261" y="16188"/>
                  </a:cubicBezTo>
                  <a:cubicBezTo>
                    <a:pt x="8433" y="16188"/>
                    <a:pt x="9671" y="16039"/>
                    <a:pt x="10913" y="15654"/>
                  </a:cubicBezTo>
                  <a:lnTo>
                    <a:pt x="11186" y="8055"/>
                  </a:lnTo>
                  <a:cubicBezTo>
                    <a:pt x="11186" y="8055"/>
                    <a:pt x="12068" y="7964"/>
                    <a:pt x="12737" y="7843"/>
                  </a:cubicBezTo>
                  <a:lnTo>
                    <a:pt x="13314" y="15107"/>
                  </a:lnTo>
                  <a:cubicBezTo>
                    <a:pt x="13314" y="15107"/>
                    <a:pt x="13879" y="15171"/>
                    <a:pt x="14772" y="15171"/>
                  </a:cubicBezTo>
                  <a:cubicBezTo>
                    <a:pt x="16950" y="15171"/>
                    <a:pt x="21079" y="14789"/>
                    <a:pt x="23709" y="12159"/>
                  </a:cubicBezTo>
                  <a:lnTo>
                    <a:pt x="21308" y="4560"/>
                  </a:lnTo>
                  <a:cubicBezTo>
                    <a:pt x="14682" y="4469"/>
                    <a:pt x="8086" y="3375"/>
                    <a:pt x="252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1"/>
            <p:cNvSpPr/>
            <p:nvPr/>
          </p:nvSpPr>
          <p:spPr>
            <a:xfrm>
              <a:off x="31993275" y="13556725"/>
              <a:ext cx="444550" cy="286425"/>
            </a:xfrm>
            <a:custGeom>
              <a:avLst/>
              <a:gdLst/>
              <a:ahLst/>
              <a:cxnLst/>
              <a:rect l="l" t="t" r="r" b="b"/>
              <a:pathLst>
                <a:path w="17782" h="11457" extrusionOk="0">
                  <a:moveTo>
                    <a:pt x="517" y="0"/>
                  </a:moveTo>
                  <a:lnTo>
                    <a:pt x="0" y="10426"/>
                  </a:lnTo>
                  <a:cubicBezTo>
                    <a:pt x="1625" y="11177"/>
                    <a:pt x="3575" y="11456"/>
                    <a:pt x="5580" y="11456"/>
                  </a:cubicBezTo>
                  <a:cubicBezTo>
                    <a:pt x="11448" y="11456"/>
                    <a:pt x="17782" y="9058"/>
                    <a:pt x="17782" y="9058"/>
                  </a:cubicBezTo>
                  <a:cubicBezTo>
                    <a:pt x="17782" y="8937"/>
                    <a:pt x="17782" y="8754"/>
                    <a:pt x="17782" y="8511"/>
                  </a:cubicBezTo>
                  <a:cubicBezTo>
                    <a:pt x="11581" y="6839"/>
                    <a:pt x="5714" y="3557"/>
                    <a:pt x="517" y="0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"/>
            <p:cNvSpPr/>
            <p:nvPr/>
          </p:nvSpPr>
          <p:spPr>
            <a:xfrm>
              <a:off x="31830650" y="13157775"/>
              <a:ext cx="675575" cy="611725"/>
            </a:xfrm>
            <a:custGeom>
              <a:avLst/>
              <a:gdLst/>
              <a:ahLst/>
              <a:cxnLst/>
              <a:rect l="l" t="t" r="r" b="b"/>
              <a:pathLst>
                <a:path w="27023" h="24469" extrusionOk="0">
                  <a:moveTo>
                    <a:pt x="2310" y="1"/>
                  </a:moveTo>
                  <a:cubicBezTo>
                    <a:pt x="2007" y="2949"/>
                    <a:pt x="0" y="9210"/>
                    <a:pt x="0" y="9210"/>
                  </a:cubicBezTo>
                  <a:cubicBezTo>
                    <a:pt x="1307" y="10639"/>
                    <a:pt x="7174" y="13283"/>
                    <a:pt x="7174" y="13283"/>
                  </a:cubicBezTo>
                  <a:lnTo>
                    <a:pt x="7022" y="15958"/>
                  </a:lnTo>
                  <a:cubicBezTo>
                    <a:pt x="12219" y="19484"/>
                    <a:pt x="18086" y="22797"/>
                    <a:pt x="24317" y="24469"/>
                  </a:cubicBezTo>
                  <a:cubicBezTo>
                    <a:pt x="24287" y="22736"/>
                    <a:pt x="23770" y="17934"/>
                    <a:pt x="23223" y="13496"/>
                  </a:cubicBezTo>
                  <a:lnTo>
                    <a:pt x="27022" y="11672"/>
                  </a:lnTo>
                  <a:cubicBezTo>
                    <a:pt x="25685" y="7569"/>
                    <a:pt x="22828" y="4955"/>
                    <a:pt x="21825" y="4681"/>
                  </a:cubicBezTo>
                  <a:cubicBezTo>
                    <a:pt x="21794" y="4621"/>
                    <a:pt x="21733" y="4560"/>
                    <a:pt x="21673" y="4529"/>
                  </a:cubicBezTo>
                  <a:cubicBezTo>
                    <a:pt x="20943" y="3952"/>
                    <a:pt x="18967" y="3891"/>
                    <a:pt x="18967" y="3891"/>
                  </a:cubicBezTo>
                  <a:cubicBezTo>
                    <a:pt x="17963" y="4368"/>
                    <a:pt x="16995" y="4539"/>
                    <a:pt x="16120" y="4539"/>
                  </a:cubicBezTo>
                  <a:cubicBezTo>
                    <a:pt x="13873" y="4539"/>
                    <a:pt x="12250" y="3405"/>
                    <a:pt x="12250" y="3405"/>
                  </a:cubicBezTo>
                  <a:lnTo>
                    <a:pt x="8846" y="3891"/>
                  </a:lnTo>
                  <a:lnTo>
                    <a:pt x="23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"/>
            <p:cNvSpPr/>
            <p:nvPr/>
          </p:nvSpPr>
          <p:spPr>
            <a:xfrm>
              <a:off x="31975775" y="13235050"/>
              <a:ext cx="174800" cy="504075"/>
            </a:xfrm>
            <a:custGeom>
              <a:avLst/>
              <a:gdLst/>
              <a:ahLst/>
              <a:cxnLst/>
              <a:rect l="l" t="t" r="r" b="b"/>
              <a:pathLst>
                <a:path w="6992" h="20163" extrusionOk="0">
                  <a:moveTo>
                    <a:pt x="5656" y="1"/>
                  </a:moveTo>
                  <a:cubicBezTo>
                    <a:pt x="4823" y="1"/>
                    <a:pt x="3722" y="292"/>
                    <a:pt x="2585" y="861"/>
                  </a:cubicBezTo>
                  <a:cubicBezTo>
                    <a:pt x="2585" y="861"/>
                    <a:pt x="3193" y="4934"/>
                    <a:pt x="2797" y="7335"/>
                  </a:cubicBezTo>
                  <a:cubicBezTo>
                    <a:pt x="2372" y="9767"/>
                    <a:pt x="700" y="15238"/>
                    <a:pt x="700" y="15238"/>
                  </a:cubicBezTo>
                  <a:cubicBezTo>
                    <a:pt x="700" y="15238"/>
                    <a:pt x="1" y="18430"/>
                    <a:pt x="1" y="20162"/>
                  </a:cubicBezTo>
                  <a:cubicBezTo>
                    <a:pt x="3162" y="16971"/>
                    <a:pt x="5442" y="14752"/>
                    <a:pt x="6475" y="8490"/>
                  </a:cubicBezTo>
                  <a:cubicBezTo>
                    <a:pt x="6992" y="5511"/>
                    <a:pt x="6536" y="1742"/>
                    <a:pt x="6293" y="71"/>
                  </a:cubicBezTo>
                  <a:cubicBezTo>
                    <a:pt x="6105" y="24"/>
                    <a:pt x="5891" y="1"/>
                    <a:pt x="5656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1"/>
            <p:cNvSpPr/>
            <p:nvPr/>
          </p:nvSpPr>
          <p:spPr>
            <a:xfrm>
              <a:off x="31975775" y="13236800"/>
              <a:ext cx="208250" cy="525875"/>
            </a:xfrm>
            <a:custGeom>
              <a:avLst/>
              <a:gdLst/>
              <a:ahLst/>
              <a:cxnLst/>
              <a:rect l="l" t="t" r="r" b="b"/>
              <a:pathLst>
                <a:path w="8330" h="21035" extrusionOk="0">
                  <a:moveTo>
                    <a:pt x="6293" y="1"/>
                  </a:moveTo>
                  <a:lnTo>
                    <a:pt x="6293" y="1"/>
                  </a:lnTo>
                  <a:cubicBezTo>
                    <a:pt x="6536" y="1672"/>
                    <a:pt x="6992" y="5441"/>
                    <a:pt x="6475" y="8420"/>
                  </a:cubicBezTo>
                  <a:cubicBezTo>
                    <a:pt x="5442" y="14682"/>
                    <a:pt x="3162" y="16901"/>
                    <a:pt x="1" y="20092"/>
                  </a:cubicBezTo>
                  <a:cubicBezTo>
                    <a:pt x="1" y="20518"/>
                    <a:pt x="62" y="20852"/>
                    <a:pt x="153" y="21034"/>
                  </a:cubicBezTo>
                  <a:cubicBezTo>
                    <a:pt x="153" y="21034"/>
                    <a:pt x="4955" y="17569"/>
                    <a:pt x="6658" y="11825"/>
                  </a:cubicBezTo>
                  <a:cubicBezTo>
                    <a:pt x="8329" y="6080"/>
                    <a:pt x="7418" y="1794"/>
                    <a:pt x="7174" y="730"/>
                  </a:cubicBezTo>
                  <a:cubicBezTo>
                    <a:pt x="7083" y="335"/>
                    <a:pt x="6779" y="92"/>
                    <a:pt x="6293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"/>
            <p:cNvSpPr/>
            <p:nvPr/>
          </p:nvSpPr>
          <p:spPr>
            <a:xfrm>
              <a:off x="32308625" y="13228600"/>
              <a:ext cx="138325" cy="499875"/>
            </a:xfrm>
            <a:custGeom>
              <a:avLst/>
              <a:gdLst/>
              <a:ahLst/>
              <a:cxnLst/>
              <a:rect l="l" t="t" r="r" b="b"/>
              <a:pathLst>
                <a:path w="5533" h="19995" extrusionOk="0">
                  <a:moveTo>
                    <a:pt x="1313" y="1"/>
                  </a:moveTo>
                  <a:cubicBezTo>
                    <a:pt x="1100" y="1"/>
                    <a:pt x="905" y="19"/>
                    <a:pt x="730" y="55"/>
                  </a:cubicBezTo>
                  <a:cubicBezTo>
                    <a:pt x="487" y="1727"/>
                    <a:pt x="0" y="5496"/>
                    <a:pt x="456" y="8475"/>
                  </a:cubicBezTo>
                  <a:cubicBezTo>
                    <a:pt x="1398" y="14736"/>
                    <a:pt x="2371" y="16773"/>
                    <a:pt x="5502" y="19995"/>
                  </a:cubicBezTo>
                  <a:cubicBezTo>
                    <a:pt x="5532" y="18262"/>
                    <a:pt x="4894" y="15071"/>
                    <a:pt x="4894" y="15071"/>
                  </a:cubicBezTo>
                  <a:cubicBezTo>
                    <a:pt x="4894" y="15071"/>
                    <a:pt x="4529" y="9812"/>
                    <a:pt x="4165" y="7380"/>
                  </a:cubicBezTo>
                  <a:cubicBezTo>
                    <a:pt x="3800" y="4979"/>
                    <a:pt x="4468" y="906"/>
                    <a:pt x="4468" y="906"/>
                  </a:cubicBezTo>
                  <a:cubicBezTo>
                    <a:pt x="3299" y="297"/>
                    <a:pt x="2169" y="1"/>
                    <a:pt x="1313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"/>
            <p:cNvSpPr/>
            <p:nvPr/>
          </p:nvSpPr>
          <p:spPr>
            <a:xfrm>
              <a:off x="32274425" y="13229975"/>
              <a:ext cx="171750" cy="522050"/>
            </a:xfrm>
            <a:custGeom>
              <a:avLst/>
              <a:gdLst/>
              <a:ahLst/>
              <a:cxnLst/>
              <a:rect l="l" t="t" r="r" b="b"/>
              <a:pathLst>
                <a:path w="6870" h="20882" extrusionOk="0">
                  <a:moveTo>
                    <a:pt x="2098" y="0"/>
                  </a:moveTo>
                  <a:cubicBezTo>
                    <a:pt x="1642" y="122"/>
                    <a:pt x="1308" y="334"/>
                    <a:pt x="1216" y="730"/>
                  </a:cubicBezTo>
                  <a:cubicBezTo>
                    <a:pt x="973" y="1793"/>
                    <a:pt x="0" y="6079"/>
                    <a:pt x="1611" y="11854"/>
                  </a:cubicBezTo>
                  <a:cubicBezTo>
                    <a:pt x="3222" y="17599"/>
                    <a:pt x="6688" y="20882"/>
                    <a:pt x="6688" y="20882"/>
                  </a:cubicBezTo>
                  <a:cubicBezTo>
                    <a:pt x="6809" y="20700"/>
                    <a:pt x="6870" y="20365"/>
                    <a:pt x="6870" y="19940"/>
                  </a:cubicBezTo>
                  <a:cubicBezTo>
                    <a:pt x="3739" y="16718"/>
                    <a:pt x="2766" y="14681"/>
                    <a:pt x="1824" y="8420"/>
                  </a:cubicBezTo>
                  <a:cubicBezTo>
                    <a:pt x="1368" y="5441"/>
                    <a:pt x="1855" y="1672"/>
                    <a:pt x="2098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1"/>
            <p:cNvSpPr/>
            <p:nvPr/>
          </p:nvSpPr>
          <p:spPr>
            <a:xfrm>
              <a:off x="32125475" y="14015375"/>
              <a:ext cx="233550" cy="66450"/>
            </a:xfrm>
            <a:custGeom>
              <a:avLst/>
              <a:gdLst/>
              <a:ahLst/>
              <a:cxnLst/>
              <a:rect l="l" t="t" r="r" b="b"/>
              <a:pathLst>
                <a:path w="9342" h="2658" extrusionOk="0">
                  <a:moveTo>
                    <a:pt x="9140" y="1"/>
                  </a:moveTo>
                  <a:cubicBezTo>
                    <a:pt x="9123" y="1"/>
                    <a:pt x="9106" y="5"/>
                    <a:pt x="9089" y="13"/>
                  </a:cubicBezTo>
                  <a:cubicBezTo>
                    <a:pt x="6232" y="1594"/>
                    <a:pt x="3405" y="1867"/>
                    <a:pt x="214" y="2323"/>
                  </a:cubicBezTo>
                  <a:cubicBezTo>
                    <a:pt x="1" y="2354"/>
                    <a:pt x="31" y="2658"/>
                    <a:pt x="244" y="2658"/>
                  </a:cubicBezTo>
                  <a:cubicBezTo>
                    <a:pt x="2341" y="2536"/>
                    <a:pt x="4530" y="2384"/>
                    <a:pt x="6566" y="1746"/>
                  </a:cubicBezTo>
                  <a:cubicBezTo>
                    <a:pt x="7569" y="1442"/>
                    <a:pt x="8360" y="803"/>
                    <a:pt x="9211" y="226"/>
                  </a:cubicBezTo>
                  <a:cubicBezTo>
                    <a:pt x="9342" y="147"/>
                    <a:pt x="9247" y="1"/>
                    <a:pt x="9140" y="1"/>
                  </a:cubicBez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2" name="Google Shape;492;p1"/>
          <p:cNvSpPr txBox="1">
            <a:spLocks noGrp="1"/>
          </p:cNvSpPr>
          <p:nvPr>
            <p:ph type="title"/>
          </p:nvPr>
        </p:nvSpPr>
        <p:spPr>
          <a:xfrm>
            <a:off x="2072194" y="3604114"/>
            <a:ext cx="5060869" cy="18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-419" sz="7200" dirty="0"/>
              <a:t>Bienvenidos</a:t>
            </a:r>
            <a:endParaRPr sz="7200" b="1" dirty="0"/>
          </a:p>
        </p:txBody>
      </p:sp>
      <p:pic>
        <p:nvPicPr>
          <p:cNvPr id="493" name="Google Shape;493;p1"/>
          <p:cNvPicPr preferRelativeResize="0"/>
          <p:nvPr/>
        </p:nvPicPr>
        <p:blipFill rotWithShape="1">
          <a:blip r:embed="rId3">
            <a:alphaModFix/>
          </a:blip>
          <a:srcRect l="12783" t="3720" r="13450" b="2376"/>
          <a:stretch/>
        </p:blipFill>
        <p:spPr>
          <a:xfrm>
            <a:off x="7882736" y="-40894"/>
            <a:ext cx="1243894" cy="14991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4" name="Google Shape;494;p1"/>
          <p:cNvGrpSpPr/>
          <p:nvPr/>
        </p:nvGrpSpPr>
        <p:grpSpPr>
          <a:xfrm>
            <a:off x="2484936" y="2188659"/>
            <a:ext cx="4120205" cy="1970014"/>
            <a:chOff x="1313950" y="2027925"/>
            <a:chExt cx="6516100" cy="3115575"/>
          </a:xfrm>
        </p:grpSpPr>
        <p:sp>
          <p:nvSpPr>
            <p:cNvPr id="495" name="Google Shape;495;p1"/>
            <p:cNvSpPr/>
            <p:nvPr/>
          </p:nvSpPr>
          <p:spPr>
            <a:xfrm>
              <a:off x="6738075" y="4060625"/>
              <a:ext cx="1039550" cy="1050950"/>
            </a:xfrm>
            <a:custGeom>
              <a:avLst/>
              <a:gdLst/>
              <a:ahLst/>
              <a:cxnLst/>
              <a:rect l="l" t="t" r="r" b="b"/>
              <a:pathLst>
                <a:path w="41582" h="42038" extrusionOk="0">
                  <a:moveTo>
                    <a:pt x="41582" y="1"/>
                  </a:moveTo>
                  <a:lnTo>
                    <a:pt x="0" y="2311"/>
                  </a:lnTo>
                  <a:lnTo>
                    <a:pt x="3131" y="42038"/>
                  </a:lnTo>
                  <a:lnTo>
                    <a:pt x="39484" y="40944"/>
                  </a:lnTo>
                  <a:lnTo>
                    <a:pt x="41582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1"/>
            <p:cNvSpPr/>
            <p:nvPr/>
          </p:nvSpPr>
          <p:spPr>
            <a:xfrm>
              <a:off x="6437150" y="3809875"/>
              <a:ext cx="1351125" cy="1313100"/>
            </a:xfrm>
            <a:custGeom>
              <a:avLst/>
              <a:gdLst/>
              <a:ahLst/>
              <a:cxnLst/>
              <a:rect l="l" t="t" r="r" b="b"/>
              <a:pathLst>
                <a:path w="54045" h="52524" extrusionOk="0">
                  <a:moveTo>
                    <a:pt x="1520" y="0"/>
                  </a:moveTo>
                  <a:lnTo>
                    <a:pt x="1" y="52524"/>
                  </a:lnTo>
                  <a:lnTo>
                    <a:pt x="15168" y="52068"/>
                  </a:lnTo>
                  <a:lnTo>
                    <a:pt x="12037" y="12341"/>
                  </a:lnTo>
                  <a:lnTo>
                    <a:pt x="53619" y="10031"/>
                  </a:lnTo>
                  <a:lnTo>
                    <a:pt x="54044" y="1702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1"/>
            <p:cNvSpPr/>
            <p:nvPr/>
          </p:nvSpPr>
          <p:spPr>
            <a:xfrm>
              <a:off x="6475150" y="3328100"/>
              <a:ext cx="1354900" cy="525100"/>
            </a:xfrm>
            <a:custGeom>
              <a:avLst/>
              <a:gdLst/>
              <a:ahLst/>
              <a:cxnLst/>
              <a:rect l="l" t="t" r="r" b="b"/>
              <a:pathLst>
                <a:path w="54196" h="21004" extrusionOk="0">
                  <a:moveTo>
                    <a:pt x="548" y="0"/>
                  </a:moveTo>
                  <a:lnTo>
                    <a:pt x="0" y="19271"/>
                  </a:lnTo>
                  <a:lnTo>
                    <a:pt x="54196" y="21004"/>
                  </a:lnTo>
                  <a:lnTo>
                    <a:pt x="54196" y="21004"/>
                  </a:lnTo>
                  <a:lnTo>
                    <a:pt x="47722" y="5137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1"/>
            <p:cNvSpPr/>
            <p:nvPr/>
          </p:nvSpPr>
          <p:spPr>
            <a:xfrm>
              <a:off x="6468300" y="3809875"/>
              <a:ext cx="1361750" cy="100325"/>
            </a:xfrm>
            <a:custGeom>
              <a:avLst/>
              <a:gdLst/>
              <a:ahLst/>
              <a:cxnLst/>
              <a:rect l="l" t="t" r="r" b="b"/>
              <a:pathLst>
                <a:path w="54470" h="4013" extrusionOk="0">
                  <a:moveTo>
                    <a:pt x="274" y="0"/>
                  </a:moveTo>
                  <a:lnTo>
                    <a:pt x="1" y="3435"/>
                  </a:lnTo>
                  <a:lnTo>
                    <a:pt x="53619" y="4012"/>
                  </a:lnTo>
                  <a:lnTo>
                    <a:pt x="54470" y="1733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1"/>
            <p:cNvSpPr/>
            <p:nvPr/>
          </p:nvSpPr>
          <p:spPr>
            <a:xfrm>
              <a:off x="2639200" y="2169275"/>
              <a:ext cx="3892200" cy="955950"/>
            </a:xfrm>
            <a:custGeom>
              <a:avLst/>
              <a:gdLst/>
              <a:ahLst/>
              <a:cxnLst/>
              <a:rect l="l" t="t" r="r" b="b"/>
              <a:pathLst>
                <a:path w="155688" h="38238" extrusionOk="0">
                  <a:moveTo>
                    <a:pt x="76051" y="0"/>
                  </a:moveTo>
                  <a:lnTo>
                    <a:pt x="1" y="25259"/>
                  </a:lnTo>
                  <a:lnTo>
                    <a:pt x="305" y="35806"/>
                  </a:lnTo>
                  <a:lnTo>
                    <a:pt x="155171" y="38238"/>
                  </a:lnTo>
                  <a:lnTo>
                    <a:pt x="155688" y="25259"/>
                  </a:lnTo>
                  <a:lnTo>
                    <a:pt x="76051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1"/>
            <p:cNvSpPr/>
            <p:nvPr/>
          </p:nvSpPr>
          <p:spPr>
            <a:xfrm>
              <a:off x="2812475" y="2277925"/>
              <a:ext cx="3559350" cy="705975"/>
            </a:xfrm>
            <a:custGeom>
              <a:avLst/>
              <a:gdLst/>
              <a:ahLst/>
              <a:cxnLst/>
              <a:rect l="l" t="t" r="r" b="b"/>
              <a:pathLst>
                <a:path w="142374" h="28239" extrusionOk="0">
                  <a:moveTo>
                    <a:pt x="69515" y="1"/>
                  </a:moveTo>
                  <a:lnTo>
                    <a:pt x="1277" y="20730"/>
                  </a:lnTo>
                  <a:lnTo>
                    <a:pt x="0" y="25776"/>
                  </a:lnTo>
                  <a:lnTo>
                    <a:pt x="142374" y="28238"/>
                  </a:lnTo>
                  <a:lnTo>
                    <a:pt x="142374" y="22676"/>
                  </a:lnTo>
                  <a:lnTo>
                    <a:pt x="69515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1"/>
            <p:cNvSpPr/>
            <p:nvPr/>
          </p:nvSpPr>
          <p:spPr>
            <a:xfrm>
              <a:off x="2646800" y="3064425"/>
              <a:ext cx="3871675" cy="2079075"/>
            </a:xfrm>
            <a:custGeom>
              <a:avLst/>
              <a:gdLst/>
              <a:ahLst/>
              <a:cxnLst/>
              <a:rect l="l" t="t" r="r" b="b"/>
              <a:pathLst>
                <a:path w="154867" h="83163" extrusionOk="0">
                  <a:moveTo>
                    <a:pt x="1" y="0"/>
                  </a:moveTo>
                  <a:lnTo>
                    <a:pt x="2372" y="83162"/>
                  </a:lnTo>
                  <a:lnTo>
                    <a:pt x="31795" y="82919"/>
                  </a:lnTo>
                  <a:cubicBezTo>
                    <a:pt x="27387" y="64044"/>
                    <a:pt x="18725" y="25411"/>
                    <a:pt x="18725" y="25411"/>
                  </a:cubicBezTo>
                  <a:lnTo>
                    <a:pt x="154138" y="20487"/>
                  </a:lnTo>
                  <a:lnTo>
                    <a:pt x="154867" y="24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1"/>
            <p:cNvSpPr/>
            <p:nvPr/>
          </p:nvSpPr>
          <p:spPr>
            <a:xfrm>
              <a:off x="3114900" y="3576575"/>
              <a:ext cx="3385350" cy="1560850"/>
            </a:xfrm>
            <a:custGeom>
              <a:avLst/>
              <a:gdLst/>
              <a:ahLst/>
              <a:cxnLst/>
              <a:rect l="l" t="t" r="r" b="b"/>
              <a:pathLst>
                <a:path w="135414" h="62434" extrusionOk="0">
                  <a:moveTo>
                    <a:pt x="135414" y="1"/>
                  </a:moveTo>
                  <a:lnTo>
                    <a:pt x="1" y="4925"/>
                  </a:lnTo>
                  <a:cubicBezTo>
                    <a:pt x="1" y="4925"/>
                    <a:pt x="8663" y="43558"/>
                    <a:pt x="13071" y="62433"/>
                  </a:cubicBezTo>
                  <a:lnTo>
                    <a:pt x="132921" y="61339"/>
                  </a:lnTo>
                  <a:lnTo>
                    <a:pt x="135414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1"/>
            <p:cNvSpPr/>
            <p:nvPr/>
          </p:nvSpPr>
          <p:spPr>
            <a:xfrm>
              <a:off x="3618700" y="3787075"/>
              <a:ext cx="1823775" cy="1345775"/>
            </a:xfrm>
            <a:custGeom>
              <a:avLst/>
              <a:gdLst/>
              <a:ahLst/>
              <a:cxnLst/>
              <a:rect l="l" t="t" r="r" b="b"/>
              <a:pathLst>
                <a:path w="72951" h="53831" extrusionOk="0">
                  <a:moveTo>
                    <a:pt x="72951" y="0"/>
                  </a:moveTo>
                  <a:lnTo>
                    <a:pt x="1" y="1064"/>
                  </a:lnTo>
                  <a:lnTo>
                    <a:pt x="5047" y="53162"/>
                  </a:lnTo>
                  <a:lnTo>
                    <a:pt x="8664" y="53162"/>
                  </a:lnTo>
                  <a:lnTo>
                    <a:pt x="66324" y="53831"/>
                  </a:lnTo>
                  <a:lnTo>
                    <a:pt x="70094" y="53831"/>
                  </a:lnTo>
                  <a:lnTo>
                    <a:pt x="72951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"/>
            <p:cNvSpPr/>
            <p:nvPr/>
          </p:nvSpPr>
          <p:spPr>
            <a:xfrm>
              <a:off x="3756250" y="3931450"/>
              <a:ext cx="1567675" cy="807025"/>
            </a:xfrm>
            <a:custGeom>
              <a:avLst/>
              <a:gdLst/>
              <a:ahLst/>
              <a:cxnLst/>
              <a:rect l="l" t="t" r="r" b="b"/>
              <a:pathLst>
                <a:path w="62707" h="32281" extrusionOk="0">
                  <a:moveTo>
                    <a:pt x="62707" y="0"/>
                  </a:moveTo>
                  <a:lnTo>
                    <a:pt x="1" y="5077"/>
                  </a:lnTo>
                  <a:lnTo>
                    <a:pt x="3162" y="32281"/>
                  </a:lnTo>
                  <a:lnTo>
                    <a:pt x="60944" y="23071"/>
                  </a:lnTo>
                  <a:lnTo>
                    <a:pt x="62707" y="0"/>
                  </a:lnTo>
                  <a:close/>
                </a:path>
              </a:pathLst>
            </a:custGeom>
            <a:solidFill>
              <a:srgbClr val="F9A2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1"/>
            <p:cNvSpPr/>
            <p:nvPr/>
          </p:nvSpPr>
          <p:spPr>
            <a:xfrm>
              <a:off x="1355750" y="3830375"/>
              <a:ext cx="1325275" cy="1286525"/>
            </a:xfrm>
            <a:custGeom>
              <a:avLst/>
              <a:gdLst/>
              <a:ahLst/>
              <a:cxnLst/>
              <a:rect l="l" t="t" r="r" b="b"/>
              <a:pathLst>
                <a:path w="53011" h="51461" extrusionOk="0">
                  <a:moveTo>
                    <a:pt x="52524" y="1"/>
                  </a:moveTo>
                  <a:lnTo>
                    <a:pt x="1" y="1703"/>
                  </a:lnTo>
                  <a:lnTo>
                    <a:pt x="2523" y="51005"/>
                  </a:lnTo>
                  <a:lnTo>
                    <a:pt x="18542" y="51461"/>
                  </a:lnTo>
                  <a:lnTo>
                    <a:pt x="11338" y="14256"/>
                  </a:lnTo>
                  <a:lnTo>
                    <a:pt x="11338" y="14256"/>
                  </a:lnTo>
                  <a:lnTo>
                    <a:pt x="53011" y="17053"/>
                  </a:lnTo>
                  <a:lnTo>
                    <a:pt x="52524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1"/>
            <p:cNvSpPr/>
            <p:nvPr/>
          </p:nvSpPr>
          <p:spPr>
            <a:xfrm>
              <a:off x="1639200" y="4186775"/>
              <a:ext cx="1066900" cy="956725"/>
            </a:xfrm>
            <a:custGeom>
              <a:avLst/>
              <a:gdLst/>
              <a:ahLst/>
              <a:cxnLst/>
              <a:rect l="l" t="t" r="r" b="b"/>
              <a:pathLst>
                <a:path w="42676" h="38269" extrusionOk="0">
                  <a:moveTo>
                    <a:pt x="0" y="0"/>
                  </a:moveTo>
                  <a:lnTo>
                    <a:pt x="7204" y="37205"/>
                  </a:lnTo>
                  <a:lnTo>
                    <a:pt x="42676" y="38268"/>
                  </a:lnTo>
                  <a:lnTo>
                    <a:pt x="42676" y="38268"/>
                  </a:lnTo>
                  <a:lnTo>
                    <a:pt x="41673" y="27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"/>
            <p:cNvSpPr/>
            <p:nvPr/>
          </p:nvSpPr>
          <p:spPr>
            <a:xfrm>
              <a:off x="1313950" y="3349375"/>
              <a:ext cx="1354925" cy="525100"/>
            </a:xfrm>
            <a:custGeom>
              <a:avLst/>
              <a:gdLst/>
              <a:ahLst/>
              <a:cxnLst/>
              <a:rect l="l" t="t" r="r" b="b"/>
              <a:pathLst>
                <a:path w="54197" h="21004" extrusionOk="0">
                  <a:moveTo>
                    <a:pt x="53649" y="0"/>
                  </a:moveTo>
                  <a:lnTo>
                    <a:pt x="6475" y="5137"/>
                  </a:lnTo>
                  <a:lnTo>
                    <a:pt x="1" y="21004"/>
                  </a:lnTo>
                  <a:lnTo>
                    <a:pt x="54196" y="19241"/>
                  </a:lnTo>
                  <a:lnTo>
                    <a:pt x="53649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"/>
            <p:cNvSpPr/>
            <p:nvPr/>
          </p:nvSpPr>
          <p:spPr>
            <a:xfrm>
              <a:off x="2579175" y="2983875"/>
              <a:ext cx="3990975" cy="243950"/>
            </a:xfrm>
            <a:custGeom>
              <a:avLst/>
              <a:gdLst/>
              <a:ahLst/>
              <a:cxnLst/>
              <a:rect l="l" t="t" r="r" b="b"/>
              <a:pathLst>
                <a:path w="159639" h="9758" extrusionOk="0">
                  <a:moveTo>
                    <a:pt x="1" y="0"/>
                  </a:moveTo>
                  <a:lnTo>
                    <a:pt x="821" y="9757"/>
                  </a:lnTo>
                  <a:lnTo>
                    <a:pt x="159639" y="9757"/>
                  </a:lnTo>
                  <a:lnTo>
                    <a:pt x="159639" y="14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"/>
            <p:cNvSpPr/>
            <p:nvPr/>
          </p:nvSpPr>
          <p:spPr>
            <a:xfrm>
              <a:off x="2599700" y="3227800"/>
              <a:ext cx="3970450" cy="76000"/>
            </a:xfrm>
            <a:custGeom>
              <a:avLst/>
              <a:gdLst/>
              <a:ahLst/>
              <a:cxnLst/>
              <a:rect l="l" t="t" r="r" b="b"/>
              <a:pathLst>
                <a:path w="158818" h="3040" extrusionOk="0">
                  <a:moveTo>
                    <a:pt x="0" y="0"/>
                  </a:moveTo>
                  <a:lnTo>
                    <a:pt x="1338" y="3040"/>
                  </a:lnTo>
                  <a:lnTo>
                    <a:pt x="157055" y="3040"/>
                  </a:lnTo>
                  <a:lnTo>
                    <a:pt x="158818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"/>
            <p:cNvSpPr/>
            <p:nvPr/>
          </p:nvSpPr>
          <p:spPr>
            <a:xfrm>
              <a:off x="2535875" y="2055275"/>
              <a:ext cx="4089000" cy="860225"/>
            </a:xfrm>
            <a:custGeom>
              <a:avLst/>
              <a:gdLst/>
              <a:ahLst/>
              <a:cxnLst/>
              <a:rect l="l" t="t" r="r" b="b"/>
              <a:pathLst>
                <a:path w="163560" h="34409" extrusionOk="0">
                  <a:moveTo>
                    <a:pt x="81734" y="1"/>
                  </a:moveTo>
                  <a:lnTo>
                    <a:pt x="0" y="26840"/>
                  </a:lnTo>
                  <a:lnTo>
                    <a:pt x="426" y="32828"/>
                  </a:lnTo>
                  <a:lnTo>
                    <a:pt x="80883" y="6262"/>
                  </a:lnTo>
                  <a:lnTo>
                    <a:pt x="163559" y="34409"/>
                  </a:lnTo>
                  <a:lnTo>
                    <a:pt x="163559" y="25685"/>
                  </a:lnTo>
                  <a:lnTo>
                    <a:pt x="81734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"/>
            <p:cNvSpPr/>
            <p:nvPr/>
          </p:nvSpPr>
          <p:spPr>
            <a:xfrm>
              <a:off x="2520675" y="2027925"/>
              <a:ext cx="4104200" cy="860225"/>
            </a:xfrm>
            <a:custGeom>
              <a:avLst/>
              <a:gdLst/>
              <a:ahLst/>
              <a:cxnLst/>
              <a:rect l="l" t="t" r="r" b="b"/>
              <a:pathLst>
                <a:path w="164168" h="34409" extrusionOk="0">
                  <a:moveTo>
                    <a:pt x="82342" y="1"/>
                  </a:moveTo>
                  <a:lnTo>
                    <a:pt x="0" y="26718"/>
                  </a:lnTo>
                  <a:lnTo>
                    <a:pt x="1034" y="32858"/>
                  </a:lnTo>
                  <a:lnTo>
                    <a:pt x="81491" y="6262"/>
                  </a:lnTo>
                  <a:lnTo>
                    <a:pt x="164167" y="34408"/>
                  </a:lnTo>
                  <a:lnTo>
                    <a:pt x="164167" y="25715"/>
                  </a:lnTo>
                  <a:lnTo>
                    <a:pt x="82342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"/>
            <p:cNvSpPr/>
            <p:nvPr/>
          </p:nvSpPr>
          <p:spPr>
            <a:xfrm>
              <a:off x="5776800" y="3874450"/>
              <a:ext cx="336650" cy="114025"/>
            </a:xfrm>
            <a:custGeom>
              <a:avLst/>
              <a:gdLst/>
              <a:ahLst/>
              <a:cxnLst/>
              <a:rect l="l" t="t" r="r" b="b"/>
              <a:pathLst>
                <a:path w="13466" h="4561" extrusionOk="0">
                  <a:moveTo>
                    <a:pt x="1" y="1"/>
                  </a:moveTo>
                  <a:lnTo>
                    <a:pt x="1" y="4560"/>
                  </a:lnTo>
                  <a:lnTo>
                    <a:pt x="13466" y="4560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"/>
            <p:cNvSpPr/>
            <p:nvPr/>
          </p:nvSpPr>
          <p:spPr>
            <a:xfrm>
              <a:off x="3091350" y="3977050"/>
              <a:ext cx="337425" cy="114000"/>
            </a:xfrm>
            <a:custGeom>
              <a:avLst/>
              <a:gdLst/>
              <a:ahLst/>
              <a:cxnLst/>
              <a:rect l="l" t="t" r="r" b="b"/>
              <a:pathLst>
                <a:path w="13497" h="4560" extrusionOk="0">
                  <a:moveTo>
                    <a:pt x="0" y="0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"/>
            <p:cNvSpPr/>
            <p:nvPr/>
          </p:nvSpPr>
          <p:spPr>
            <a:xfrm>
              <a:off x="6062525" y="4135850"/>
              <a:ext cx="337425" cy="114025"/>
            </a:xfrm>
            <a:custGeom>
              <a:avLst/>
              <a:gdLst/>
              <a:ahLst/>
              <a:cxnLst/>
              <a:rect l="l" t="t" r="r" b="b"/>
              <a:pathLst>
                <a:path w="13497" h="4561" extrusionOk="0">
                  <a:moveTo>
                    <a:pt x="1" y="1"/>
                  </a:moveTo>
                  <a:lnTo>
                    <a:pt x="1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"/>
            <p:cNvSpPr/>
            <p:nvPr/>
          </p:nvSpPr>
          <p:spPr>
            <a:xfrm>
              <a:off x="7330800" y="4139650"/>
              <a:ext cx="337400" cy="114025"/>
            </a:xfrm>
            <a:custGeom>
              <a:avLst/>
              <a:gdLst/>
              <a:ahLst/>
              <a:cxnLst/>
              <a:rect l="l" t="t" r="r" b="b"/>
              <a:pathLst>
                <a:path w="13496" h="4561" extrusionOk="0">
                  <a:moveTo>
                    <a:pt x="0" y="1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"/>
            <p:cNvSpPr/>
            <p:nvPr/>
          </p:nvSpPr>
          <p:spPr>
            <a:xfrm>
              <a:off x="5656750" y="4588750"/>
              <a:ext cx="336650" cy="114000"/>
            </a:xfrm>
            <a:custGeom>
              <a:avLst/>
              <a:gdLst/>
              <a:ahLst/>
              <a:cxnLst/>
              <a:rect l="l" t="t" r="r" b="b"/>
              <a:pathLst>
                <a:path w="13466" h="4560" extrusionOk="0">
                  <a:moveTo>
                    <a:pt x="0" y="1"/>
                  </a:moveTo>
                  <a:lnTo>
                    <a:pt x="0" y="4560"/>
                  </a:lnTo>
                  <a:lnTo>
                    <a:pt x="13466" y="4560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"/>
            <p:cNvSpPr/>
            <p:nvPr/>
          </p:nvSpPr>
          <p:spPr>
            <a:xfrm>
              <a:off x="2114875" y="4312925"/>
              <a:ext cx="337425" cy="114000"/>
            </a:xfrm>
            <a:custGeom>
              <a:avLst/>
              <a:gdLst/>
              <a:ahLst/>
              <a:cxnLst/>
              <a:rect l="l" t="t" r="r" b="b"/>
              <a:pathLst>
                <a:path w="13497" h="4560" extrusionOk="0">
                  <a:moveTo>
                    <a:pt x="1" y="0"/>
                  </a:moveTo>
                  <a:lnTo>
                    <a:pt x="1" y="4559"/>
                  </a:lnTo>
                  <a:lnTo>
                    <a:pt x="13497" y="4559"/>
                  </a:lnTo>
                  <a:lnTo>
                    <a:pt x="13497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"/>
            <p:cNvSpPr/>
            <p:nvPr/>
          </p:nvSpPr>
          <p:spPr>
            <a:xfrm>
              <a:off x="5331500" y="2713350"/>
              <a:ext cx="336675" cy="114000"/>
            </a:xfrm>
            <a:custGeom>
              <a:avLst/>
              <a:gdLst/>
              <a:ahLst/>
              <a:cxnLst/>
              <a:rect l="l" t="t" r="r" b="b"/>
              <a:pathLst>
                <a:path w="13467" h="4560" extrusionOk="0">
                  <a:moveTo>
                    <a:pt x="1" y="0"/>
                  </a:moveTo>
                  <a:lnTo>
                    <a:pt x="1" y="4560"/>
                  </a:lnTo>
                  <a:lnTo>
                    <a:pt x="13466" y="4560"/>
                  </a:lnTo>
                  <a:lnTo>
                    <a:pt x="13466" y="0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"/>
            <p:cNvSpPr/>
            <p:nvPr/>
          </p:nvSpPr>
          <p:spPr>
            <a:xfrm>
              <a:off x="3770700" y="2573525"/>
              <a:ext cx="337400" cy="114000"/>
            </a:xfrm>
            <a:custGeom>
              <a:avLst/>
              <a:gdLst/>
              <a:ahLst/>
              <a:cxnLst/>
              <a:rect l="l" t="t" r="r" b="b"/>
              <a:pathLst>
                <a:path w="13496" h="4560" extrusionOk="0">
                  <a:moveTo>
                    <a:pt x="0" y="1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"/>
            <p:cNvSpPr/>
            <p:nvPr/>
          </p:nvSpPr>
          <p:spPr>
            <a:xfrm>
              <a:off x="3560950" y="3746025"/>
              <a:ext cx="1938525" cy="1391400"/>
            </a:xfrm>
            <a:custGeom>
              <a:avLst/>
              <a:gdLst/>
              <a:ahLst/>
              <a:cxnLst/>
              <a:rect l="l" t="t" r="r" b="b"/>
              <a:pathLst>
                <a:path w="77541" h="55656" extrusionOk="0">
                  <a:moveTo>
                    <a:pt x="77540" y="1"/>
                  </a:moveTo>
                  <a:lnTo>
                    <a:pt x="1" y="1247"/>
                  </a:lnTo>
                  <a:lnTo>
                    <a:pt x="5381" y="54926"/>
                  </a:lnTo>
                  <a:lnTo>
                    <a:pt x="9211" y="54926"/>
                  </a:lnTo>
                  <a:lnTo>
                    <a:pt x="3466" y="3588"/>
                  </a:lnTo>
                  <a:lnTo>
                    <a:pt x="73954" y="2706"/>
                  </a:lnTo>
                  <a:lnTo>
                    <a:pt x="73954" y="2706"/>
                  </a:lnTo>
                  <a:lnTo>
                    <a:pt x="70519" y="55655"/>
                  </a:lnTo>
                  <a:lnTo>
                    <a:pt x="74501" y="55655"/>
                  </a:lnTo>
                  <a:lnTo>
                    <a:pt x="77540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"/>
            <p:cNvSpPr/>
            <p:nvPr/>
          </p:nvSpPr>
          <p:spPr>
            <a:xfrm>
              <a:off x="4445475" y="3801225"/>
              <a:ext cx="110125" cy="1322525"/>
            </a:xfrm>
            <a:custGeom>
              <a:avLst/>
              <a:gdLst/>
              <a:ahLst/>
              <a:cxnLst/>
              <a:rect l="l" t="t" r="r" b="b"/>
              <a:pathLst>
                <a:path w="4405" h="52901" extrusionOk="0">
                  <a:moveTo>
                    <a:pt x="4142" y="0"/>
                  </a:moveTo>
                  <a:lnTo>
                    <a:pt x="4142" y="0"/>
                  </a:lnTo>
                  <a:cubicBezTo>
                    <a:pt x="4139" y="0"/>
                    <a:pt x="4137" y="4"/>
                    <a:pt x="4134" y="12"/>
                  </a:cubicBezTo>
                  <a:cubicBezTo>
                    <a:pt x="4023" y="326"/>
                    <a:pt x="3570" y="431"/>
                    <a:pt x="3016" y="431"/>
                  </a:cubicBezTo>
                  <a:cubicBezTo>
                    <a:pt x="1909" y="431"/>
                    <a:pt x="396" y="12"/>
                    <a:pt x="396" y="12"/>
                  </a:cubicBezTo>
                  <a:lnTo>
                    <a:pt x="1" y="52718"/>
                  </a:lnTo>
                  <a:lnTo>
                    <a:pt x="2432" y="52900"/>
                  </a:lnTo>
                  <a:cubicBezTo>
                    <a:pt x="2432" y="52900"/>
                    <a:pt x="4405" y="0"/>
                    <a:pt x="4142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"/>
            <p:cNvSpPr/>
            <p:nvPr/>
          </p:nvSpPr>
          <p:spPr>
            <a:xfrm>
              <a:off x="6518475" y="2882050"/>
              <a:ext cx="106400" cy="137550"/>
            </a:xfrm>
            <a:custGeom>
              <a:avLst/>
              <a:gdLst/>
              <a:ahLst/>
              <a:cxnLst/>
              <a:rect l="l" t="t" r="r" b="b"/>
              <a:pathLst>
                <a:path w="4256" h="5502" extrusionOk="0">
                  <a:moveTo>
                    <a:pt x="395" y="0"/>
                  </a:moveTo>
                  <a:lnTo>
                    <a:pt x="0" y="5502"/>
                  </a:lnTo>
                  <a:lnTo>
                    <a:pt x="4255" y="1338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1"/>
            <p:cNvSpPr/>
            <p:nvPr/>
          </p:nvSpPr>
          <p:spPr>
            <a:xfrm>
              <a:off x="2546500" y="2845575"/>
              <a:ext cx="98825" cy="139075"/>
            </a:xfrm>
            <a:custGeom>
              <a:avLst/>
              <a:gdLst/>
              <a:ahLst/>
              <a:cxnLst/>
              <a:rect l="l" t="t" r="r" b="b"/>
              <a:pathLst>
                <a:path w="3953" h="5563" extrusionOk="0">
                  <a:moveTo>
                    <a:pt x="3739" y="0"/>
                  </a:moveTo>
                  <a:lnTo>
                    <a:pt x="1" y="1216"/>
                  </a:lnTo>
                  <a:lnTo>
                    <a:pt x="3952" y="5563"/>
                  </a:lnTo>
                  <a:lnTo>
                    <a:pt x="3739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1"/>
            <p:cNvSpPr/>
            <p:nvPr/>
          </p:nvSpPr>
          <p:spPr>
            <a:xfrm>
              <a:off x="4265375" y="2362275"/>
              <a:ext cx="636050" cy="598050"/>
            </a:xfrm>
            <a:custGeom>
              <a:avLst/>
              <a:gdLst/>
              <a:ahLst/>
              <a:cxnLst/>
              <a:rect l="l" t="t" r="r" b="b"/>
              <a:pathLst>
                <a:path w="25442" h="23922" extrusionOk="0">
                  <a:moveTo>
                    <a:pt x="12098" y="1"/>
                  </a:moveTo>
                  <a:cubicBezTo>
                    <a:pt x="5290" y="1"/>
                    <a:pt x="1" y="5837"/>
                    <a:pt x="1" y="11946"/>
                  </a:cubicBezTo>
                  <a:cubicBezTo>
                    <a:pt x="1" y="19667"/>
                    <a:pt x="6688" y="23922"/>
                    <a:pt x="13527" y="23922"/>
                  </a:cubicBezTo>
                  <a:cubicBezTo>
                    <a:pt x="20335" y="23922"/>
                    <a:pt x="25442" y="17235"/>
                    <a:pt x="25442" y="11095"/>
                  </a:cubicBezTo>
                  <a:cubicBezTo>
                    <a:pt x="25442" y="4985"/>
                    <a:pt x="18907" y="1"/>
                    <a:pt x="12098" y="1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1"/>
            <p:cNvSpPr/>
            <p:nvPr/>
          </p:nvSpPr>
          <p:spPr>
            <a:xfrm>
              <a:off x="4247150" y="2353150"/>
              <a:ext cx="636050" cy="598075"/>
            </a:xfrm>
            <a:custGeom>
              <a:avLst/>
              <a:gdLst/>
              <a:ahLst/>
              <a:cxnLst/>
              <a:rect l="l" t="t" r="r" b="b"/>
              <a:pathLst>
                <a:path w="25442" h="23923" extrusionOk="0">
                  <a:moveTo>
                    <a:pt x="12098" y="1"/>
                  </a:moveTo>
                  <a:cubicBezTo>
                    <a:pt x="5289" y="1"/>
                    <a:pt x="0" y="5837"/>
                    <a:pt x="0" y="11946"/>
                  </a:cubicBezTo>
                  <a:cubicBezTo>
                    <a:pt x="0" y="19697"/>
                    <a:pt x="6718" y="23922"/>
                    <a:pt x="13526" y="23922"/>
                  </a:cubicBezTo>
                  <a:cubicBezTo>
                    <a:pt x="20335" y="23922"/>
                    <a:pt x="25441" y="17235"/>
                    <a:pt x="25441" y="11095"/>
                  </a:cubicBezTo>
                  <a:cubicBezTo>
                    <a:pt x="25441" y="4986"/>
                    <a:pt x="18906" y="1"/>
                    <a:pt x="12098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"/>
            <p:cNvSpPr/>
            <p:nvPr/>
          </p:nvSpPr>
          <p:spPr>
            <a:xfrm>
              <a:off x="4331500" y="2385825"/>
              <a:ext cx="516750" cy="322225"/>
            </a:xfrm>
            <a:custGeom>
              <a:avLst/>
              <a:gdLst/>
              <a:ahLst/>
              <a:cxnLst/>
              <a:rect l="l" t="t" r="r" b="b"/>
              <a:pathLst>
                <a:path w="20670" h="12889" extrusionOk="0">
                  <a:moveTo>
                    <a:pt x="8785" y="1"/>
                  </a:moveTo>
                  <a:cubicBezTo>
                    <a:pt x="5107" y="1"/>
                    <a:pt x="1945" y="1885"/>
                    <a:pt x="0" y="4591"/>
                  </a:cubicBezTo>
                  <a:cubicBezTo>
                    <a:pt x="6626" y="7691"/>
                    <a:pt x="13313" y="10670"/>
                    <a:pt x="20244" y="12889"/>
                  </a:cubicBezTo>
                  <a:cubicBezTo>
                    <a:pt x="20517" y="11916"/>
                    <a:pt x="20669" y="10882"/>
                    <a:pt x="20669" y="9879"/>
                  </a:cubicBezTo>
                  <a:cubicBezTo>
                    <a:pt x="20669" y="4408"/>
                    <a:pt x="14864" y="1"/>
                    <a:pt x="8785" y="1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1"/>
            <p:cNvSpPr/>
            <p:nvPr/>
          </p:nvSpPr>
          <p:spPr>
            <a:xfrm>
              <a:off x="4281350" y="2500575"/>
              <a:ext cx="556250" cy="417975"/>
            </a:xfrm>
            <a:custGeom>
              <a:avLst/>
              <a:gdLst/>
              <a:ahLst/>
              <a:cxnLst/>
              <a:rect l="l" t="t" r="r" b="b"/>
              <a:pathLst>
                <a:path w="22250" h="16719" extrusionOk="0">
                  <a:moveTo>
                    <a:pt x="2006" y="1"/>
                  </a:moveTo>
                  <a:cubicBezTo>
                    <a:pt x="760" y="1794"/>
                    <a:pt x="0" y="3891"/>
                    <a:pt x="0" y="6049"/>
                  </a:cubicBezTo>
                  <a:cubicBezTo>
                    <a:pt x="0" y="12949"/>
                    <a:pt x="5988" y="16718"/>
                    <a:pt x="12067" y="16718"/>
                  </a:cubicBezTo>
                  <a:cubicBezTo>
                    <a:pt x="17022" y="16718"/>
                    <a:pt x="20973" y="12736"/>
                    <a:pt x="22250" y="8299"/>
                  </a:cubicBezTo>
                  <a:cubicBezTo>
                    <a:pt x="15319" y="6080"/>
                    <a:pt x="8632" y="3101"/>
                    <a:pt x="20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"/>
            <p:cNvSpPr/>
            <p:nvPr/>
          </p:nvSpPr>
          <p:spPr>
            <a:xfrm>
              <a:off x="4525275" y="2515775"/>
              <a:ext cx="79800" cy="160350"/>
            </a:xfrm>
            <a:custGeom>
              <a:avLst/>
              <a:gdLst/>
              <a:ahLst/>
              <a:cxnLst/>
              <a:rect l="l" t="t" r="r" b="b"/>
              <a:pathLst>
                <a:path w="3192" h="6414" extrusionOk="0">
                  <a:moveTo>
                    <a:pt x="1550" y="1"/>
                  </a:moveTo>
                  <a:lnTo>
                    <a:pt x="0" y="2189"/>
                  </a:lnTo>
                  <a:lnTo>
                    <a:pt x="1246" y="2189"/>
                  </a:lnTo>
                  <a:lnTo>
                    <a:pt x="1246" y="6414"/>
                  </a:lnTo>
                  <a:lnTo>
                    <a:pt x="2128" y="6414"/>
                  </a:lnTo>
                  <a:lnTo>
                    <a:pt x="1854" y="1885"/>
                  </a:lnTo>
                  <a:lnTo>
                    <a:pt x="3192" y="1885"/>
                  </a:lnTo>
                  <a:lnTo>
                    <a:pt x="1550" y="1"/>
                  </a:lnTo>
                  <a:close/>
                </a:path>
              </a:pathLst>
            </a:custGeom>
            <a:solidFill>
              <a:srgbClr val="645C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"/>
            <p:cNvSpPr/>
            <p:nvPr/>
          </p:nvSpPr>
          <p:spPr>
            <a:xfrm>
              <a:off x="4553375" y="2593275"/>
              <a:ext cx="252325" cy="88175"/>
            </a:xfrm>
            <a:custGeom>
              <a:avLst/>
              <a:gdLst/>
              <a:ahLst/>
              <a:cxnLst/>
              <a:rect l="l" t="t" r="r" b="b"/>
              <a:pathLst>
                <a:path w="10093" h="3527" extrusionOk="0">
                  <a:moveTo>
                    <a:pt x="7600" y="1"/>
                  </a:moveTo>
                  <a:lnTo>
                    <a:pt x="7934" y="1217"/>
                  </a:lnTo>
                  <a:lnTo>
                    <a:pt x="1" y="2676"/>
                  </a:lnTo>
                  <a:lnTo>
                    <a:pt x="244" y="3527"/>
                  </a:lnTo>
                  <a:lnTo>
                    <a:pt x="8390" y="1703"/>
                  </a:lnTo>
                  <a:lnTo>
                    <a:pt x="8755" y="3010"/>
                  </a:lnTo>
                  <a:lnTo>
                    <a:pt x="10092" y="913"/>
                  </a:lnTo>
                  <a:lnTo>
                    <a:pt x="7600" y="1"/>
                  </a:lnTo>
                  <a:close/>
                </a:path>
              </a:pathLst>
            </a:custGeom>
            <a:solidFill>
              <a:srgbClr val="645C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"/>
            <p:cNvSpPr/>
            <p:nvPr/>
          </p:nvSpPr>
          <p:spPr>
            <a:xfrm>
              <a:off x="1313950" y="3830375"/>
              <a:ext cx="1361750" cy="101100"/>
            </a:xfrm>
            <a:custGeom>
              <a:avLst/>
              <a:gdLst/>
              <a:ahLst/>
              <a:cxnLst/>
              <a:rect l="l" t="t" r="r" b="b"/>
              <a:pathLst>
                <a:path w="54470" h="4044" extrusionOk="0">
                  <a:moveTo>
                    <a:pt x="54196" y="1"/>
                  </a:moveTo>
                  <a:lnTo>
                    <a:pt x="1" y="1764"/>
                  </a:lnTo>
                  <a:lnTo>
                    <a:pt x="852" y="4043"/>
                  </a:lnTo>
                  <a:lnTo>
                    <a:pt x="54470" y="3466"/>
                  </a:lnTo>
                  <a:lnTo>
                    <a:pt x="54196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31" name="Imagen 7">
            <a:extLst>
              <a:ext uri="{FF2B5EF4-FFF2-40B4-BE49-F238E27FC236}">
                <a16:creationId xmlns:a16="http://schemas.microsoft.com/office/drawing/2014/main" id="{1B90594E-9DA3-4D17-8981-2BEDD7BFD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645" y="137980"/>
            <a:ext cx="2817965" cy="20583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2" descr="Para tener las imágenes sólo da clic derecho sobre ellas y luego &amp;quot;guardar  como...&amp;quot; Si … | Calendario preescolar, Asamblea educacion infantil, La  semana en ingles"/>
          <p:cNvPicPr preferRelativeResize="0"/>
          <p:nvPr/>
        </p:nvPicPr>
        <p:blipFill rotWithShape="1">
          <a:blip r:embed="rId3">
            <a:alphaModFix/>
          </a:blip>
          <a:srcRect l="7283" t="4892" r="6932" b="65684"/>
          <a:stretch/>
        </p:blipFill>
        <p:spPr>
          <a:xfrm>
            <a:off x="3238099" y="1383589"/>
            <a:ext cx="5742710" cy="25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2"/>
          <p:cNvSpPr/>
          <p:nvPr/>
        </p:nvSpPr>
        <p:spPr>
          <a:xfrm>
            <a:off x="8089900" y="178109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2"/>
          <p:cNvSpPr/>
          <p:nvPr/>
        </p:nvSpPr>
        <p:spPr>
          <a:xfrm>
            <a:off x="-388253" y="354046"/>
            <a:ext cx="1440766" cy="83676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2"/>
          <p:cNvSpPr/>
          <p:nvPr/>
        </p:nvSpPr>
        <p:spPr>
          <a:xfrm>
            <a:off x="390925" y="178109"/>
            <a:ext cx="951175" cy="55250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2"/>
          <p:cNvSpPr/>
          <p:nvPr/>
        </p:nvSpPr>
        <p:spPr>
          <a:xfrm>
            <a:off x="7609428" y="-82578"/>
            <a:ext cx="960943" cy="76703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2"/>
          <p:cNvSpPr/>
          <p:nvPr/>
        </p:nvSpPr>
        <p:spPr>
          <a:xfrm>
            <a:off x="7570266" y="454363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2"/>
          <p:cNvSpPr/>
          <p:nvPr/>
        </p:nvSpPr>
        <p:spPr>
          <a:xfrm>
            <a:off x="702964" y="630230"/>
            <a:ext cx="692358" cy="55265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3" name="Google Shape;543;p2"/>
          <p:cNvGrpSpPr/>
          <p:nvPr/>
        </p:nvGrpSpPr>
        <p:grpSpPr>
          <a:xfrm>
            <a:off x="286497" y="4393577"/>
            <a:ext cx="1348800" cy="587694"/>
            <a:chOff x="853575" y="4182525"/>
            <a:chExt cx="1444575" cy="629425"/>
          </a:xfrm>
        </p:grpSpPr>
        <p:sp>
          <p:nvSpPr>
            <p:cNvPr id="544" name="Google Shape;544;p2"/>
            <p:cNvSpPr/>
            <p:nvPr/>
          </p:nvSpPr>
          <p:spPr>
            <a:xfrm>
              <a:off x="1374875" y="4184800"/>
              <a:ext cx="183150" cy="581325"/>
            </a:xfrm>
            <a:custGeom>
              <a:avLst/>
              <a:gdLst/>
              <a:ahLst/>
              <a:cxnLst/>
              <a:rect l="l" t="t" r="r" b="b"/>
              <a:pathLst>
                <a:path w="7326" h="23253" extrusionOk="0">
                  <a:moveTo>
                    <a:pt x="1216" y="0"/>
                  </a:moveTo>
                  <a:lnTo>
                    <a:pt x="821" y="3557"/>
                  </a:lnTo>
                  <a:lnTo>
                    <a:pt x="0" y="17356"/>
                  </a:lnTo>
                  <a:lnTo>
                    <a:pt x="7325" y="23253"/>
                  </a:lnTo>
                  <a:lnTo>
                    <a:pt x="7325" y="7052"/>
                  </a:lnTo>
                  <a:cubicBezTo>
                    <a:pt x="5866" y="3374"/>
                    <a:pt x="1216" y="0"/>
                    <a:pt x="1216" y="0"/>
                  </a:cubicBez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2"/>
            <p:cNvSpPr/>
            <p:nvPr/>
          </p:nvSpPr>
          <p:spPr>
            <a:xfrm>
              <a:off x="1543550" y="4182525"/>
              <a:ext cx="183175" cy="582100"/>
            </a:xfrm>
            <a:custGeom>
              <a:avLst/>
              <a:gdLst/>
              <a:ahLst/>
              <a:cxnLst/>
              <a:rect l="l" t="t" r="r" b="b"/>
              <a:pathLst>
                <a:path w="7327" h="23284" extrusionOk="0">
                  <a:moveTo>
                    <a:pt x="6110" y="0"/>
                  </a:moveTo>
                  <a:cubicBezTo>
                    <a:pt x="6110" y="0"/>
                    <a:pt x="1460" y="3405"/>
                    <a:pt x="1" y="7052"/>
                  </a:cubicBezTo>
                  <a:lnTo>
                    <a:pt x="1" y="23283"/>
                  </a:lnTo>
                  <a:lnTo>
                    <a:pt x="7326" y="17356"/>
                  </a:lnTo>
                  <a:lnTo>
                    <a:pt x="6506" y="3556"/>
                  </a:lnTo>
                  <a:lnTo>
                    <a:pt x="6110" y="0"/>
                  </a:ln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2"/>
            <p:cNvSpPr/>
            <p:nvPr/>
          </p:nvSpPr>
          <p:spPr>
            <a:xfrm>
              <a:off x="1289000" y="4194675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1763" y="1"/>
                  </a:moveTo>
                  <a:lnTo>
                    <a:pt x="1186" y="3557"/>
                  </a:lnTo>
                  <a:lnTo>
                    <a:pt x="0" y="17356"/>
                  </a:lnTo>
                  <a:lnTo>
                    <a:pt x="10730" y="23284"/>
                  </a:lnTo>
                  <a:lnTo>
                    <a:pt x="10730" y="7083"/>
                  </a:lnTo>
                  <a:cubicBezTo>
                    <a:pt x="8602" y="3405"/>
                    <a:pt x="1763" y="1"/>
                    <a:pt x="1763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"/>
            <p:cNvSpPr/>
            <p:nvPr/>
          </p:nvSpPr>
          <p:spPr>
            <a:xfrm>
              <a:off x="1545075" y="4192400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8937" y="0"/>
                  </a:moveTo>
                  <a:cubicBezTo>
                    <a:pt x="8937" y="0"/>
                    <a:pt x="2098" y="3405"/>
                    <a:pt x="1" y="7083"/>
                  </a:cubicBezTo>
                  <a:lnTo>
                    <a:pt x="1" y="23283"/>
                  </a:lnTo>
                  <a:lnTo>
                    <a:pt x="10730" y="17356"/>
                  </a:lnTo>
                  <a:lnTo>
                    <a:pt x="9515" y="3587"/>
                  </a:lnTo>
                  <a:lnTo>
                    <a:pt x="8937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2"/>
            <p:cNvSpPr/>
            <p:nvPr/>
          </p:nvSpPr>
          <p:spPr>
            <a:xfrm>
              <a:off x="1395375" y="4184800"/>
              <a:ext cx="9900" cy="88925"/>
            </a:xfrm>
            <a:custGeom>
              <a:avLst/>
              <a:gdLst/>
              <a:ahLst/>
              <a:cxnLst/>
              <a:rect l="l" t="t" r="r" b="b"/>
              <a:pathLst>
                <a:path w="396" h="3557" extrusionOk="0">
                  <a:moveTo>
                    <a:pt x="1" y="3557"/>
                  </a:moveTo>
                  <a:lnTo>
                    <a:pt x="396" y="0"/>
                  </a:lnTo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"/>
            <p:cNvSpPr/>
            <p:nvPr/>
          </p:nvSpPr>
          <p:spPr>
            <a:xfrm>
              <a:off x="1208450" y="42091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2219" y="0"/>
                  </a:moveTo>
                  <a:lnTo>
                    <a:pt x="1490" y="3556"/>
                  </a:lnTo>
                  <a:lnTo>
                    <a:pt x="0" y="17356"/>
                  </a:lnTo>
                  <a:lnTo>
                    <a:pt x="13375" y="23283"/>
                  </a:lnTo>
                  <a:lnTo>
                    <a:pt x="13375" y="7052"/>
                  </a:lnTo>
                  <a:cubicBezTo>
                    <a:pt x="10730" y="3404"/>
                    <a:pt x="2219" y="0"/>
                    <a:pt x="2219" y="0"/>
                  </a:cubicBez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"/>
            <p:cNvSpPr/>
            <p:nvPr/>
          </p:nvSpPr>
          <p:spPr>
            <a:xfrm>
              <a:off x="1558750" y="42068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11156" y="1"/>
                  </a:moveTo>
                  <a:cubicBezTo>
                    <a:pt x="11156" y="1"/>
                    <a:pt x="2645" y="3405"/>
                    <a:pt x="1" y="7083"/>
                  </a:cubicBezTo>
                  <a:lnTo>
                    <a:pt x="1" y="23284"/>
                  </a:lnTo>
                  <a:lnTo>
                    <a:pt x="13375" y="17357"/>
                  </a:lnTo>
                  <a:lnTo>
                    <a:pt x="11886" y="3588"/>
                  </a:lnTo>
                  <a:lnTo>
                    <a:pt x="11156" y="1"/>
                  </a:ln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"/>
            <p:cNvSpPr/>
            <p:nvPr/>
          </p:nvSpPr>
          <p:spPr>
            <a:xfrm>
              <a:off x="1161925" y="4244775"/>
              <a:ext cx="360375" cy="562400"/>
            </a:xfrm>
            <a:custGeom>
              <a:avLst/>
              <a:gdLst/>
              <a:ahLst/>
              <a:cxnLst/>
              <a:rect l="l" t="t" r="r" b="b"/>
              <a:pathLst>
                <a:path w="14415" h="22496" extrusionOk="0">
                  <a:moveTo>
                    <a:pt x="2011" y="0"/>
                  </a:moveTo>
                  <a:cubicBezTo>
                    <a:pt x="0" y="0"/>
                    <a:pt x="281" y="2373"/>
                    <a:pt x="281" y="2373"/>
                  </a:cubicBezTo>
                  <a:lnTo>
                    <a:pt x="767" y="14562"/>
                  </a:lnTo>
                  <a:cubicBezTo>
                    <a:pt x="767" y="16021"/>
                    <a:pt x="1193" y="17207"/>
                    <a:pt x="3077" y="18027"/>
                  </a:cubicBezTo>
                  <a:cubicBezTo>
                    <a:pt x="7059" y="19790"/>
                    <a:pt x="14415" y="22495"/>
                    <a:pt x="14415" y="22495"/>
                  </a:cubicBezTo>
                  <a:lnTo>
                    <a:pt x="14415" y="5535"/>
                  </a:lnTo>
                  <a:cubicBezTo>
                    <a:pt x="13594" y="4896"/>
                    <a:pt x="5296" y="580"/>
                    <a:pt x="2621" y="63"/>
                  </a:cubicBezTo>
                  <a:cubicBezTo>
                    <a:pt x="2397" y="20"/>
                    <a:pt x="2194" y="0"/>
                    <a:pt x="2011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"/>
            <p:cNvSpPr/>
            <p:nvPr/>
          </p:nvSpPr>
          <p:spPr>
            <a:xfrm>
              <a:off x="1592950" y="4236400"/>
              <a:ext cx="361150" cy="562400"/>
            </a:xfrm>
            <a:custGeom>
              <a:avLst/>
              <a:gdLst/>
              <a:ahLst/>
              <a:cxnLst/>
              <a:rect l="l" t="t" r="r" b="b"/>
              <a:pathLst>
                <a:path w="14446" h="22496" extrusionOk="0">
                  <a:moveTo>
                    <a:pt x="12435" y="1"/>
                  </a:moveTo>
                  <a:cubicBezTo>
                    <a:pt x="12251" y="1"/>
                    <a:pt x="12049" y="21"/>
                    <a:pt x="11825" y="64"/>
                  </a:cubicBezTo>
                  <a:cubicBezTo>
                    <a:pt x="9119" y="581"/>
                    <a:pt x="852" y="5110"/>
                    <a:pt x="1" y="5778"/>
                  </a:cubicBezTo>
                  <a:lnTo>
                    <a:pt x="1" y="22496"/>
                  </a:lnTo>
                  <a:lnTo>
                    <a:pt x="11612" y="17602"/>
                  </a:lnTo>
                  <a:cubicBezTo>
                    <a:pt x="11612" y="17602"/>
                    <a:pt x="13679" y="17086"/>
                    <a:pt x="13679" y="15414"/>
                  </a:cubicBezTo>
                  <a:lnTo>
                    <a:pt x="14165" y="2374"/>
                  </a:lnTo>
                  <a:cubicBezTo>
                    <a:pt x="14165" y="2374"/>
                    <a:pt x="14446" y="1"/>
                    <a:pt x="1243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2"/>
            <p:cNvSpPr/>
            <p:nvPr/>
          </p:nvSpPr>
          <p:spPr>
            <a:xfrm>
              <a:off x="1522275" y="4369925"/>
              <a:ext cx="70700" cy="442025"/>
            </a:xfrm>
            <a:custGeom>
              <a:avLst/>
              <a:gdLst/>
              <a:ahLst/>
              <a:cxnLst/>
              <a:rect l="l" t="t" r="r" b="b"/>
              <a:pathLst>
                <a:path w="2828" h="17681" extrusionOk="0">
                  <a:moveTo>
                    <a:pt x="1732" y="1"/>
                  </a:moveTo>
                  <a:cubicBezTo>
                    <a:pt x="871" y="1"/>
                    <a:pt x="1" y="529"/>
                    <a:pt x="1" y="529"/>
                  </a:cubicBezTo>
                  <a:lnTo>
                    <a:pt x="1" y="17489"/>
                  </a:lnTo>
                  <a:cubicBezTo>
                    <a:pt x="578" y="17628"/>
                    <a:pt x="1042" y="17681"/>
                    <a:pt x="1412" y="17681"/>
                  </a:cubicBezTo>
                  <a:cubicBezTo>
                    <a:pt x="2582" y="17681"/>
                    <a:pt x="2828" y="17155"/>
                    <a:pt x="2828" y="17155"/>
                  </a:cubicBezTo>
                  <a:lnTo>
                    <a:pt x="2828" y="437"/>
                  </a:lnTo>
                  <a:cubicBezTo>
                    <a:pt x="2521" y="112"/>
                    <a:pt x="2128" y="1"/>
                    <a:pt x="1732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"/>
            <p:cNvSpPr/>
            <p:nvPr/>
          </p:nvSpPr>
          <p:spPr>
            <a:xfrm>
              <a:off x="970600" y="4589050"/>
              <a:ext cx="166450" cy="167200"/>
            </a:xfrm>
            <a:custGeom>
              <a:avLst/>
              <a:gdLst/>
              <a:ahLst/>
              <a:cxnLst/>
              <a:rect l="l" t="t" r="r" b="b"/>
              <a:pathLst>
                <a:path w="6658" h="6688" extrusionOk="0">
                  <a:moveTo>
                    <a:pt x="4742" y="1"/>
                  </a:moveTo>
                  <a:lnTo>
                    <a:pt x="2767" y="1916"/>
                  </a:lnTo>
                  <a:lnTo>
                    <a:pt x="1" y="1946"/>
                  </a:lnTo>
                  <a:lnTo>
                    <a:pt x="1916" y="3891"/>
                  </a:lnTo>
                  <a:lnTo>
                    <a:pt x="1946" y="6688"/>
                  </a:lnTo>
                  <a:lnTo>
                    <a:pt x="3891" y="4773"/>
                  </a:lnTo>
                  <a:lnTo>
                    <a:pt x="6657" y="4743"/>
                  </a:lnTo>
                  <a:lnTo>
                    <a:pt x="4742" y="2797"/>
                  </a:lnTo>
                  <a:lnTo>
                    <a:pt x="47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2"/>
            <p:cNvSpPr/>
            <p:nvPr/>
          </p:nvSpPr>
          <p:spPr>
            <a:xfrm>
              <a:off x="2054200" y="4384650"/>
              <a:ext cx="149725" cy="148950"/>
            </a:xfrm>
            <a:custGeom>
              <a:avLst/>
              <a:gdLst/>
              <a:ahLst/>
              <a:cxnLst/>
              <a:rect l="l" t="t" r="r" b="b"/>
              <a:pathLst>
                <a:path w="5989" h="5958" extrusionOk="0">
                  <a:moveTo>
                    <a:pt x="5016" y="0"/>
                  </a:moveTo>
                  <a:lnTo>
                    <a:pt x="2736" y="1490"/>
                  </a:lnTo>
                  <a:lnTo>
                    <a:pt x="1" y="943"/>
                  </a:lnTo>
                  <a:lnTo>
                    <a:pt x="1490" y="3253"/>
                  </a:lnTo>
                  <a:lnTo>
                    <a:pt x="974" y="5958"/>
                  </a:lnTo>
                  <a:lnTo>
                    <a:pt x="3253" y="4469"/>
                  </a:lnTo>
                  <a:lnTo>
                    <a:pt x="5989" y="5016"/>
                  </a:lnTo>
                  <a:lnTo>
                    <a:pt x="5989" y="5016"/>
                  </a:lnTo>
                  <a:lnTo>
                    <a:pt x="4499" y="2706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2"/>
            <p:cNvSpPr/>
            <p:nvPr/>
          </p:nvSpPr>
          <p:spPr>
            <a:xfrm>
              <a:off x="1974425" y="4557150"/>
              <a:ext cx="196825" cy="206700"/>
            </a:xfrm>
            <a:custGeom>
              <a:avLst/>
              <a:gdLst/>
              <a:ahLst/>
              <a:cxnLst/>
              <a:rect l="l" t="t" r="r" b="b"/>
              <a:pathLst>
                <a:path w="7873" h="8268" extrusionOk="0">
                  <a:moveTo>
                    <a:pt x="2949" y="2158"/>
                  </a:moveTo>
                  <a:cubicBezTo>
                    <a:pt x="2949" y="2158"/>
                    <a:pt x="4347" y="0"/>
                    <a:pt x="4924" y="274"/>
                  </a:cubicBezTo>
                  <a:cubicBezTo>
                    <a:pt x="5472" y="547"/>
                    <a:pt x="5593" y="2614"/>
                    <a:pt x="5593" y="2614"/>
                  </a:cubicBezTo>
                  <a:cubicBezTo>
                    <a:pt x="5593" y="2614"/>
                    <a:pt x="7873" y="3708"/>
                    <a:pt x="7782" y="4316"/>
                  </a:cubicBezTo>
                  <a:cubicBezTo>
                    <a:pt x="7660" y="4924"/>
                    <a:pt x="5654" y="5259"/>
                    <a:pt x="5654" y="5259"/>
                  </a:cubicBezTo>
                  <a:cubicBezTo>
                    <a:pt x="5654" y="5259"/>
                    <a:pt x="6110" y="7933"/>
                    <a:pt x="5563" y="8116"/>
                  </a:cubicBezTo>
                  <a:cubicBezTo>
                    <a:pt x="5016" y="8268"/>
                    <a:pt x="3344" y="6079"/>
                    <a:pt x="3344" y="6079"/>
                  </a:cubicBezTo>
                  <a:cubicBezTo>
                    <a:pt x="3344" y="6079"/>
                    <a:pt x="943" y="6961"/>
                    <a:pt x="395" y="6535"/>
                  </a:cubicBezTo>
                  <a:cubicBezTo>
                    <a:pt x="61" y="6292"/>
                    <a:pt x="1763" y="4195"/>
                    <a:pt x="1763" y="4195"/>
                  </a:cubicBezTo>
                  <a:cubicBezTo>
                    <a:pt x="1763" y="4195"/>
                    <a:pt x="0" y="2553"/>
                    <a:pt x="335" y="2067"/>
                  </a:cubicBezTo>
                  <a:cubicBezTo>
                    <a:pt x="699" y="1550"/>
                    <a:pt x="2949" y="2158"/>
                    <a:pt x="2949" y="21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2"/>
            <p:cNvSpPr/>
            <p:nvPr/>
          </p:nvSpPr>
          <p:spPr>
            <a:xfrm>
              <a:off x="886250" y="4383900"/>
              <a:ext cx="197600" cy="194550"/>
            </a:xfrm>
            <a:custGeom>
              <a:avLst/>
              <a:gdLst/>
              <a:ahLst/>
              <a:cxnLst/>
              <a:rect l="l" t="t" r="r" b="b"/>
              <a:pathLst>
                <a:path w="7904" h="7782" extrusionOk="0">
                  <a:moveTo>
                    <a:pt x="2463" y="2553"/>
                  </a:moveTo>
                  <a:cubicBezTo>
                    <a:pt x="2463" y="2553"/>
                    <a:pt x="2736" y="0"/>
                    <a:pt x="3375" y="0"/>
                  </a:cubicBezTo>
                  <a:cubicBezTo>
                    <a:pt x="4013" y="0"/>
                    <a:pt x="5046" y="1793"/>
                    <a:pt x="5046" y="1793"/>
                  </a:cubicBezTo>
                  <a:cubicBezTo>
                    <a:pt x="5046" y="1793"/>
                    <a:pt x="7569" y="1763"/>
                    <a:pt x="7752" y="2340"/>
                  </a:cubicBezTo>
                  <a:cubicBezTo>
                    <a:pt x="7904" y="2918"/>
                    <a:pt x="6262" y="4134"/>
                    <a:pt x="6262" y="4134"/>
                  </a:cubicBezTo>
                  <a:cubicBezTo>
                    <a:pt x="6262" y="4134"/>
                    <a:pt x="7873" y="6353"/>
                    <a:pt x="7478" y="6748"/>
                  </a:cubicBezTo>
                  <a:cubicBezTo>
                    <a:pt x="7052" y="7143"/>
                    <a:pt x="4560" y="5897"/>
                    <a:pt x="4560" y="5897"/>
                  </a:cubicBezTo>
                  <a:cubicBezTo>
                    <a:pt x="4560" y="5897"/>
                    <a:pt x="2797" y="7781"/>
                    <a:pt x="2128" y="7629"/>
                  </a:cubicBezTo>
                  <a:cubicBezTo>
                    <a:pt x="1733" y="7538"/>
                    <a:pt x="2311" y="4924"/>
                    <a:pt x="2311" y="4924"/>
                  </a:cubicBezTo>
                  <a:cubicBezTo>
                    <a:pt x="2311" y="4924"/>
                    <a:pt x="1" y="4255"/>
                    <a:pt x="92" y="3648"/>
                  </a:cubicBezTo>
                  <a:cubicBezTo>
                    <a:pt x="183" y="3040"/>
                    <a:pt x="2463" y="2553"/>
                    <a:pt x="2463" y="25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2"/>
            <p:cNvSpPr/>
            <p:nvPr/>
          </p:nvSpPr>
          <p:spPr>
            <a:xfrm>
              <a:off x="2215300" y="4552025"/>
              <a:ext cx="82850" cy="73875"/>
            </a:xfrm>
            <a:custGeom>
              <a:avLst/>
              <a:gdLst/>
              <a:ahLst/>
              <a:cxnLst/>
              <a:rect l="l" t="t" r="r" b="b"/>
              <a:pathLst>
                <a:path w="3314" h="2955" extrusionOk="0">
                  <a:moveTo>
                    <a:pt x="1656" y="1"/>
                  </a:moveTo>
                  <a:cubicBezTo>
                    <a:pt x="1347" y="1"/>
                    <a:pt x="1034" y="98"/>
                    <a:pt x="761" y="296"/>
                  </a:cubicBezTo>
                  <a:cubicBezTo>
                    <a:pt x="122" y="783"/>
                    <a:pt x="1" y="1695"/>
                    <a:pt x="487" y="2363"/>
                  </a:cubicBezTo>
                  <a:cubicBezTo>
                    <a:pt x="779" y="2746"/>
                    <a:pt x="1224" y="2954"/>
                    <a:pt x="1671" y="2954"/>
                  </a:cubicBezTo>
                  <a:cubicBezTo>
                    <a:pt x="1969" y="2954"/>
                    <a:pt x="2268" y="2862"/>
                    <a:pt x="2524" y="2667"/>
                  </a:cubicBezTo>
                  <a:cubicBezTo>
                    <a:pt x="3192" y="2181"/>
                    <a:pt x="3314" y="1239"/>
                    <a:pt x="2828" y="600"/>
                  </a:cubicBezTo>
                  <a:cubicBezTo>
                    <a:pt x="2540" y="205"/>
                    <a:pt x="2103" y="1"/>
                    <a:pt x="1656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2"/>
            <p:cNvSpPr/>
            <p:nvPr/>
          </p:nvSpPr>
          <p:spPr>
            <a:xfrm>
              <a:off x="853575" y="4597125"/>
              <a:ext cx="50950" cy="46200"/>
            </a:xfrm>
            <a:custGeom>
              <a:avLst/>
              <a:gdLst/>
              <a:ahLst/>
              <a:cxnLst/>
              <a:rect l="l" t="t" r="r" b="b"/>
              <a:pathLst>
                <a:path w="2038" h="1848" extrusionOk="0">
                  <a:moveTo>
                    <a:pt x="1004" y="1"/>
                  </a:moveTo>
                  <a:cubicBezTo>
                    <a:pt x="913" y="1"/>
                    <a:pt x="821" y="14"/>
                    <a:pt x="730" y="43"/>
                  </a:cubicBezTo>
                  <a:cubicBezTo>
                    <a:pt x="244" y="225"/>
                    <a:pt x="1" y="742"/>
                    <a:pt x="153" y="1198"/>
                  </a:cubicBezTo>
                  <a:cubicBezTo>
                    <a:pt x="276" y="1593"/>
                    <a:pt x="641" y="1848"/>
                    <a:pt x="1034" y="1848"/>
                  </a:cubicBezTo>
                  <a:cubicBezTo>
                    <a:pt x="1124" y="1848"/>
                    <a:pt x="1217" y="1834"/>
                    <a:pt x="1308" y="1806"/>
                  </a:cubicBezTo>
                  <a:cubicBezTo>
                    <a:pt x="1794" y="1654"/>
                    <a:pt x="2037" y="1106"/>
                    <a:pt x="1885" y="650"/>
                  </a:cubicBezTo>
                  <a:cubicBezTo>
                    <a:pt x="1762" y="255"/>
                    <a:pt x="1397" y="1"/>
                    <a:pt x="1004" y="1"/>
                  </a:cubicBezTo>
                  <a:close/>
                </a:path>
              </a:pathLst>
            </a:custGeom>
            <a:solidFill>
              <a:srgbClr val="7CD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0" name="Google Shape;560;p2"/>
          <p:cNvGrpSpPr/>
          <p:nvPr/>
        </p:nvGrpSpPr>
        <p:grpSpPr>
          <a:xfrm>
            <a:off x="7360275" y="4354923"/>
            <a:ext cx="613044" cy="622825"/>
            <a:chOff x="6449700" y="4408088"/>
            <a:chExt cx="656575" cy="667050"/>
          </a:xfrm>
        </p:grpSpPr>
        <p:sp>
          <p:nvSpPr>
            <p:cNvPr id="561" name="Google Shape;561;p2"/>
            <p:cNvSpPr/>
            <p:nvPr/>
          </p:nvSpPr>
          <p:spPr>
            <a:xfrm>
              <a:off x="6988475" y="4513538"/>
              <a:ext cx="96525" cy="51800"/>
            </a:xfrm>
            <a:custGeom>
              <a:avLst/>
              <a:gdLst/>
              <a:ahLst/>
              <a:cxnLst/>
              <a:rect l="l" t="t" r="r" b="b"/>
              <a:pathLst>
                <a:path w="3861" h="2072" extrusionOk="0">
                  <a:moveTo>
                    <a:pt x="1924" y="1"/>
                  </a:moveTo>
                  <a:cubicBezTo>
                    <a:pt x="1177" y="1"/>
                    <a:pt x="474" y="1025"/>
                    <a:pt x="0" y="1972"/>
                  </a:cubicBezTo>
                  <a:cubicBezTo>
                    <a:pt x="469" y="2037"/>
                    <a:pt x="938" y="2072"/>
                    <a:pt x="1404" y="2072"/>
                  </a:cubicBezTo>
                  <a:cubicBezTo>
                    <a:pt x="2237" y="2072"/>
                    <a:pt x="3061" y="1963"/>
                    <a:pt x="3860" y="1729"/>
                  </a:cubicBezTo>
                  <a:cubicBezTo>
                    <a:pt x="3404" y="939"/>
                    <a:pt x="2796" y="179"/>
                    <a:pt x="2128" y="27"/>
                  </a:cubicBezTo>
                  <a:cubicBezTo>
                    <a:pt x="2059" y="9"/>
                    <a:pt x="1991" y="1"/>
                    <a:pt x="1924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2"/>
            <p:cNvSpPr/>
            <p:nvPr/>
          </p:nvSpPr>
          <p:spPr>
            <a:xfrm>
              <a:off x="6973275" y="4556738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69" y="235"/>
                    <a:pt x="2845" y="344"/>
                    <a:pt x="2012" y="344"/>
                  </a:cubicBezTo>
                  <a:cubicBezTo>
                    <a:pt x="1546" y="344"/>
                    <a:pt x="1077" y="309"/>
                    <a:pt x="608" y="244"/>
                  </a:cubicBezTo>
                  <a:cubicBezTo>
                    <a:pt x="243" y="1004"/>
                    <a:pt x="0" y="1703"/>
                    <a:pt x="0" y="1703"/>
                  </a:cubicBezTo>
                  <a:lnTo>
                    <a:pt x="1246" y="4287"/>
                  </a:lnTo>
                  <a:lnTo>
                    <a:pt x="4742" y="3466"/>
                  </a:lnTo>
                  <a:lnTo>
                    <a:pt x="5319" y="1825"/>
                  </a:lnTo>
                  <a:cubicBezTo>
                    <a:pt x="5319" y="1825"/>
                    <a:pt x="498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2"/>
            <p:cNvSpPr/>
            <p:nvPr/>
          </p:nvSpPr>
          <p:spPr>
            <a:xfrm>
              <a:off x="6968700" y="4598338"/>
              <a:ext cx="30425" cy="475150"/>
            </a:xfrm>
            <a:custGeom>
              <a:avLst/>
              <a:gdLst/>
              <a:ahLst/>
              <a:cxnLst/>
              <a:rect l="l" t="t" r="r" b="b"/>
              <a:pathLst>
                <a:path w="1217" h="19006" extrusionOk="0">
                  <a:moveTo>
                    <a:pt x="263" y="1"/>
                  </a:moveTo>
                  <a:cubicBezTo>
                    <a:pt x="214" y="1"/>
                    <a:pt x="183" y="39"/>
                    <a:pt x="183" y="39"/>
                  </a:cubicBezTo>
                  <a:lnTo>
                    <a:pt x="1" y="18793"/>
                  </a:lnTo>
                  <a:cubicBezTo>
                    <a:pt x="305" y="18884"/>
                    <a:pt x="669" y="18945"/>
                    <a:pt x="1095" y="19006"/>
                  </a:cubicBezTo>
                  <a:lnTo>
                    <a:pt x="1217" y="1316"/>
                  </a:lnTo>
                  <a:cubicBezTo>
                    <a:pt x="761" y="1285"/>
                    <a:pt x="639" y="465"/>
                    <a:pt x="457" y="191"/>
                  </a:cubicBezTo>
                  <a:cubicBezTo>
                    <a:pt x="381" y="39"/>
                    <a:pt x="312" y="1"/>
                    <a:pt x="263" y="1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2"/>
            <p:cNvSpPr/>
            <p:nvPr/>
          </p:nvSpPr>
          <p:spPr>
            <a:xfrm>
              <a:off x="7068250" y="4599463"/>
              <a:ext cx="38025" cy="474800"/>
            </a:xfrm>
            <a:custGeom>
              <a:avLst/>
              <a:gdLst/>
              <a:ahLst/>
              <a:cxnLst/>
              <a:rect l="l" t="t" r="r" b="b"/>
              <a:pathLst>
                <a:path w="1521" h="18992" extrusionOk="0">
                  <a:moveTo>
                    <a:pt x="1324" y="0"/>
                  </a:moveTo>
                  <a:cubicBezTo>
                    <a:pt x="1266" y="0"/>
                    <a:pt x="1191" y="15"/>
                    <a:pt x="1095" y="55"/>
                  </a:cubicBezTo>
                  <a:cubicBezTo>
                    <a:pt x="760" y="176"/>
                    <a:pt x="578" y="1088"/>
                    <a:pt x="153" y="1179"/>
                  </a:cubicBezTo>
                  <a:lnTo>
                    <a:pt x="1" y="18991"/>
                  </a:lnTo>
                  <a:cubicBezTo>
                    <a:pt x="548" y="18991"/>
                    <a:pt x="882" y="18961"/>
                    <a:pt x="882" y="18961"/>
                  </a:cubicBezTo>
                  <a:lnTo>
                    <a:pt x="1520" y="116"/>
                  </a:lnTo>
                  <a:cubicBezTo>
                    <a:pt x="1520" y="116"/>
                    <a:pt x="1487" y="0"/>
                    <a:pt x="1324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2"/>
            <p:cNvSpPr/>
            <p:nvPr/>
          </p:nvSpPr>
          <p:spPr>
            <a:xfrm>
              <a:off x="6995300" y="4598538"/>
              <a:ext cx="76775" cy="476600"/>
            </a:xfrm>
            <a:custGeom>
              <a:avLst/>
              <a:gdLst/>
              <a:ahLst/>
              <a:cxnLst/>
              <a:rect l="l" t="t" r="r" b="b"/>
              <a:pathLst>
                <a:path w="3071" h="19064" extrusionOk="0">
                  <a:moveTo>
                    <a:pt x="1469" y="0"/>
                  </a:moveTo>
                  <a:cubicBezTo>
                    <a:pt x="867" y="0"/>
                    <a:pt x="213" y="1308"/>
                    <a:pt x="213" y="1308"/>
                  </a:cubicBezTo>
                  <a:lnTo>
                    <a:pt x="153" y="1308"/>
                  </a:lnTo>
                  <a:lnTo>
                    <a:pt x="1" y="18998"/>
                  </a:lnTo>
                  <a:cubicBezTo>
                    <a:pt x="584" y="19053"/>
                    <a:pt x="1244" y="19063"/>
                    <a:pt x="1843" y="19063"/>
                  </a:cubicBezTo>
                  <a:cubicBezTo>
                    <a:pt x="2243" y="19063"/>
                    <a:pt x="2615" y="19059"/>
                    <a:pt x="2919" y="19059"/>
                  </a:cubicBezTo>
                  <a:lnTo>
                    <a:pt x="3071" y="1216"/>
                  </a:lnTo>
                  <a:lnTo>
                    <a:pt x="2949" y="1216"/>
                  </a:lnTo>
                  <a:cubicBezTo>
                    <a:pt x="2432" y="1095"/>
                    <a:pt x="2098" y="1"/>
                    <a:pt x="1490" y="1"/>
                  </a:cubicBezTo>
                  <a:cubicBezTo>
                    <a:pt x="1483" y="0"/>
                    <a:pt x="1476" y="0"/>
                    <a:pt x="1469" y="0"/>
                  </a:cubicBezTo>
                  <a:close/>
                </a:path>
              </a:pathLst>
            </a:custGeom>
            <a:solidFill>
              <a:srgbClr val="F169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2"/>
            <p:cNvSpPr/>
            <p:nvPr/>
          </p:nvSpPr>
          <p:spPr>
            <a:xfrm>
              <a:off x="6498325" y="5049913"/>
              <a:ext cx="69175" cy="25125"/>
            </a:xfrm>
            <a:custGeom>
              <a:avLst/>
              <a:gdLst/>
              <a:ahLst/>
              <a:cxnLst/>
              <a:rect l="l" t="t" r="r" b="b"/>
              <a:pathLst>
                <a:path w="2767" h="1005" extrusionOk="0">
                  <a:moveTo>
                    <a:pt x="2767" y="1"/>
                  </a:moveTo>
                  <a:cubicBezTo>
                    <a:pt x="1885" y="153"/>
                    <a:pt x="1065" y="183"/>
                    <a:pt x="335" y="183"/>
                  </a:cubicBezTo>
                  <a:cubicBezTo>
                    <a:pt x="244" y="457"/>
                    <a:pt x="153" y="730"/>
                    <a:pt x="1" y="973"/>
                  </a:cubicBezTo>
                  <a:cubicBezTo>
                    <a:pt x="178" y="994"/>
                    <a:pt x="364" y="1005"/>
                    <a:pt x="556" y="1005"/>
                  </a:cubicBezTo>
                  <a:cubicBezTo>
                    <a:pt x="1219" y="1005"/>
                    <a:pt x="1966" y="871"/>
                    <a:pt x="2767" y="517"/>
                  </a:cubicBezTo>
                  <a:lnTo>
                    <a:pt x="2767" y="1"/>
                  </a:ln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2"/>
            <p:cNvSpPr/>
            <p:nvPr/>
          </p:nvSpPr>
          <p:spPr>
            <a:xfrm>
              <a:off x="6454250" y="5049913"/>
              <a:ext cx="52475" cy="25100"/>
            </a:xfrm>
            <a:custGeom>
              <a:avLst/>
              <a:gdLst/>
              <a:ahLst/>
              <a:cxnLst/>
              <a:rect l="l" t="t" r="r" b="b"/>
              <a:pathLst>
                <a:path w="2099" h="1004" extrusionOk="0">
                  <a:moveTo>
                    <a:pt x="1" y="1"/>
                  </a:moveTo>
                  <a:lnTo>
                    <a:pt x="1" y="548"/>
                  </a:lnTo>
                  <a:cubicBezTo>
                    <a:pt x="1" y="548"/>
                    <a:pt x="700" y="912"/>
                    <a:pt x="1764" y="1004"/>
                  </a:cubicBezTo>
                  <a:cubicBezTo>
                    <a:pt x="1916" y="730"/>
                    <a:pt x="2007" y="457"/>
                    <a:pt x="2098" y="183"/>
                  </a:cubicBezTo>
                  <a:cubicBezTo>
                    <a:pt x="1247" y="183"/>
                    <a:pt x="548" y="92"/>
                    <a:pt x="1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2"/>
            <p:cNvSpPr/>
            <p:nvPr/>
          </p:nvSpPr>
          <p:spPr>
            <a:xfrm>
              <a:off x="6506700" y="4965013"/>
              <a:ext cx="60800" cy="89475"/>
            </a:xfrm>
            <a:custGeom>
              <a:avLst/>
              <a:gdLst/>
              <a:ahLst/>
              <a:cxnLst/>
              <a:rect l="l" t="t" r="r" b="b"/>
              <a:pathLst>
                <a:path w="2432" h="3579" extrusionOk="0">
                  <a:moveTo>
                    <a:pt x="1359" y="1"/>
                  </a:moveTo>
                  <a:cubicBezTo>
                    <a:pt x="1077" y="1"/>
                    <a:pt x="775" y="73"/>
                    <a:pt x="395" y="235"/>
                  </a:cubicBezTo>
                  <a:cubicBezTo>
                    <a:pt x="304" y="1147"/>
                    <a:pt x="213" y="2059"/>
                    <a:pt x="122" y="3001"/>
                  </a:cubicBezTo>
                  <a:cubicBezTo>
                    <a:pt x="91" y="3184"/>
                    <a:pt x="61" y="3397"/>
                    <a:pt x="0" y="3579"/>
                  </a:cubicBezTo>
                  <a:cubicBezTo>
                    <a:pt x="730" y="3579"/>
                    <a:pt x="1550" y="3549"/>
                    <a:pt x="2432" y="3397"/>
                  </a:cubicBezTo>
                  <a:lnTo>
                    <a:pt x="2432" y="296"/>
                  </a:lnTo>
                  <a:cubicBezTo>
                    <a:pt x="2028" y="111"/>
                    <a:pt x="1708" y="1"/>
                    <a:pt x="1359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2"/>
            <p:cNvSpPr/>
            <p:nvPr/>
          </p:nvSpPr>
          <p:spPr>
            <a:xfrm>
              <a:off x="6454250" y="4970888"/>
              <a:ext cx="62350" cy="83600"/>
            </a:xfrm>
            <a:custGeom>
              <a:avLst/>
              <a:gdLst/>
              <a:ahLst/>
              <a:cxnLst/>
              <a:rect l="l" t="t" r="r" b="b"/>
              <a:pathLst>
                <a:path w="2494" h="3344" extrusionOk="0">
                  <a:moveTo>
                    <a:pt x="2493" y="0"/>
                  </a:moveTo>
                  <a:lnTo>
                    <a:pt x="2493" y="0"/>
                  </a:lnTo>
                  <a:cubicBezTo>
                    <a:pt x="2372" y="31"/>
                    <a:pt x="2250" y="92"/>
                    <a:pt x="2129" y="152"/>
                  </a:cubicBezTo>
                  <a:cubicBezTo>
                    <a:pt x="1786" y="317"/>
                    <a:pt x="1442" y="383"/>
                    <a:pt x="1113" y="383"/>
                  </a:cubicBezTo>
                  <a:cubicBezTo>
                    <a:pt x="714" y="383"/>
                    <a:pt x="334" y="286"/>
                    <a:pt x="1" y="152"/>
                  </a:cubicBezTo>
                  <a:lnTo>
                    <a:pt x="1" y="3162"/>
                  </a:lnTo>
                  <a:cubicBezTo>
                    <a:pt x="548" y="3253"/>
                    <a:pt x="1247" y="3344"/>
                    <a:pt x="2098" y="3344"/>
                  </a:cubicBezTo>
                  <a:cubicBezTo>
                    <a:pt x="2159" y="3162"/>
                    <a:pt x="2189" y="2949"/>
                    <a:pt x="2220" y="2766"/>
                  </a:cubicBezTo>
                  <a:cubicBezTo>
                    <a:pt x="2311" y="1855"/>
                    <a:pt x="2402" y="912"/>
                    <a:pt x="2493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2"/>
            <p:cNvSpPr/>
            <p:nvPr/>
          </p:nvSpPr>
          <p:spPr>
            <a:xfrm>
              <a:off x="6452750" y="4652488"/>
              <a:ext cx="79050" cy="306950"/>
            </a:xfrm>
            <a:custGeom>
              <a:avLst/>
              <a:gdLst/>
              <a:ahLst/>
              <a:cxnLst/>
              <a:rect l="l" t="t" r="r" b="b"/>
              <a:pathLst>
                <a:path w="3162" h="12278" extrusionOk="0">
                  <a:moveTo>
                    <a:pt x="2979" y="1"/>
                  </a:moveTo>
                  <a:cubicBezTo>
                    <a:pt x="2736" y="61"/>
                    <a:pt x="2462" y="153"/>
                    <a:pt x="2128" y="335"/>
                  </a:cubicBezTo>
                  <a:cubicBezTo>
                    <a:pt x="1785" y="500"/>
                    <a:pt x="1442" y="565"/>
                    <a:pt x="1113" y="565"/>
                  </a:cubicBezTo>
                  <a:cubicBezTo>
                    <a:pt x="713" y="565"/>
                    <a:pt x="334" y="468"/>
                    <a:pt x="0" y="335"/>
                  </a:cubicBezTo>
                  <a:lnTo>
                    <a:pt x="0" y="335"/>
                  </a:lnTo>
                  <a:lnTo>
                    <a:pt x="61" y="11946"/>
                  </a:lnTo>
                  <a:cubicBezTo>
                    <a:pt x="378" y="12125"/>
                    <a:pt x="760" y="12277"/>
                    <a:pt x="1165" y="12277"/>
                  </a:cubicBezTo>
                  <a:cubicBezTo>
                    <a:pt x="1380" y="12277"/>
                    <a:pt x="1602" y="12234"/>
                    <a:pt x="1824" y="12129"/>
                  </a:cubicBezTo>
                  <a:cubicBezTo>
                    <a:pt x="2128" y="11977"/>
                    <a:pt x="2371" y="11855"/>
                    <a:pt x="2644" y="11794"/>
                  </a:cubicBezTo>
                  <a:cubicBezTo>
                    <a:pt x="2979" y="7873"/>
                    <a:pt x="3161" y="3922"/>
                    <a:pt x="2979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2"/>
            <p:cNvSpPr/>
            <p:nvPr/>
          </p:nvSpPr>
          <p:spPr>
            <a:xfrm>
              <a:off x="6518850" y="4650813"/>
              <a:ext cx="48650" cy="298050"/>
            </a:xfrm>
            <a:custGeom>
              <a:avLst/>
              <a:gdLst/>
              <a:ahLst/>
              <a:cxnLst/>
              <a:rect l="l" t="t" r="r" b="b"/>
              <a:pathLst>
                <a:path w="1946" h="11922" extrusionOk="0">
                  <a:moveTo>
                    <a:pt x="807" y="1"/>
                  </a:moveTo>
                  <a:cubicBezTo>
                    <a:pt x="656" y="1"/>
                    <a:pt x="501" y="22"/>
                    <a:pt x="335" y="68"/>
                  </a:cubicBezTo>
                  <a:cubicBezTo>
                    <a:pt x="517" y="3989"/>
                    <a:pt x="335" y="7940"/>
                    <a:pt x="0" y="11861"/>
                  </a:cubicBezTo>
                  <a:cubicBezTo>
                    <a:pt x="320" y="11755"/>
                    <a:pt x="605" y="11706"/>
                    <a:pt x="880" y="11706"/>
                  </a:cubicBezTo>
                  <a:cubicBezTo>
                    <a:pt x="1233" y="11706"/>
                    <a:pt x="1570" y="11785"/>
                    <a:pt x="1946" y="11922"/>
                  </a:cubicBezTo>
                  <a:lnTo>
                    <a:pt x="1885" y="280"/>
                  </a:lnTo>
                  <a:cubicBezTo>
                    <a:pt x="1483" y="111"/>
                    <a:pt x="1154" y="1"/>
                    <a:pt x="807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2"/>
            <p:cNvSpPr/>
            <p:nvPr/>
          </p:nvSpPr>
          <p:spPr>
            <a:xfrm>
              <a:off x="6518850" y="4551438"/>
              <a:ext cx="47150" cy="83600"/>
            </a:xfrm>
            <a:custGeom>
              <a:avLst/>
              <a:gdLst/>
              <a:ahLst/>
              <a:cxnLst/>
              <a:rect l="l" t="t" r="r" b="b"/>
              <a:pathLst>
                <a:path w="1886" h="3344" extrusionOk="0">
                  <a:moveTo>
                    <a:pt x="0" y="0"/>
                  </a:moveTo>
                  <a:cubicBezTo>
                    <a:pt x="122" y="1064"/>
                    <a:pt x="213" y="2128"/>
                    <a:pt x="274" y="3192"/>
                  </a:cubicBezTo>
                  <a:cubicBezTo>
                    <a:pt x="472" y="3150"/>
                    <a:pt x="660" y="3130"/>
                    <a:pt x="842" y="3130"/>
                  </a:cubicBezTo>
                  <a:cubicBezTo>
                    <a:pt x="1192" y="3130"/>
                    <a:pt x="1526" y="3204"/>
                    <a:pt x="1885" y="3344"/>
                  </a:cubicBezTo>
                  <a:lnTo>
                    <a:pt x="1885" y="0"/>
                  </a:ln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2"/>
            <p:cNvSpPr/>
            <p:nvPr/>
          </p:nvSpPr>
          <p:spPr>
            <a:xfrm>
              <a:off x="6452750" y="4552188"/>
              <a:ext cx="72975" cy="93400"/>
            </a:xfrm>
            <a:custGeom>
              <a:avLst/>
              <a:gdLst/>
              <a:ahLst/>
              <a:cxnLst/>
              <a:rect l="l" t="t" r="r" b="b"/>
              <a:pathLst>
                <a:path w="2919" h="3736" extrusionOk="0">
                  <a:moveTo>
                    <a:pt x="0" y="0"/>
                  </a:moveTo>
                  <a:lnTo>
                    <a:pt x="0" y="3405"/>
                  </a:lnTo>
                  <a:cubicBezTo>
                    <a:pt x="317" y="3583"/>
                    <a:pt x="713" y="3736"/>
                    <a:pt x="1118" y="3736"/>
                  </a:cubicBezTo>
                  <a:cubicBezTo>
                    <a:pt x="1333" y="3736"/>
                    <a:pt x="1552" y="3693"/>
                    <a:pt x="1763" y="3587"/>
                  </a:cubicBezTo>
                  <a:cubicBezTo>
                    <a:pt x="2219" y="3374"/>
                    <a:pt x="2584" y="3222"/>
                    <a:pt x="2918" y="3162"/>
                  </a:cubicBezTo>
                  <a:cubicBezTo>
                    <a:pt x="2857" y="2098"/>
                    <a:pt x="2766" y="1034"/>
                    <a:pt x="2644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2"/>
            <p:cNvSpPr/>
            <p:nvPr/>
          </p:nvSpPr>
          <p:spPr>
            <a:xfrm>
              <a:off x="6454250" y="4947338"/>
              <a:ext cx="64625" cy="33125"/>
            </a:xfrm>
            <a:custGeom>
              <a:avLst/>
              <a:gdLst/>
              <a:ahLst/>
              <a:cxnLst/>
              <a:rect l="l" t="t" r="r" b="b"/>
              <a:pathLst>
                <a:path w="2585" h="1325" extrusionOk="0">
                  <a:moveTo>
                    <a:pt x="2584" y="0"/>
                  </a:moveTo>
                  <a:lnTo>
                    <a:pt x="2584" y="0"/>
                  </a:lnTo>
                  <a:cubicBezTo>
                    <a:pt x="2311" y="61"/>
                    <a:pt x="2068" y="183"/>
                    <a:pt x="1764" y="335"/>
                  </a:cubicBezTo>
                  <a:cubicBezTo>
                    <a:pt x="1542" y="440"/>
                    <a:pt x="1320" y="483"/>
                    <a:pt x="1105" y="483"/>
                  </a:cubicBezTo>
                  <a:cubicBezTo>
                    <a:pt x="700" y="483"/>
                    <a:pt x="318" y="331"/>
                    <a:pt x="1" y="152"/>
                  </a:cubicBezTo>
                  <a:lnTo>
                    <a:pt x="1" y="1094"/>
                  </a:lnTo>
                  <a:cubicBezTo>
                    <a:pt x="334" y="1228"/>
                    <a:pt x="714" y="1325"/>
                    <a:pt x="1113" y="1325"/>
                  </a:cubicBezTo>
                  <a:cubicBezTo>
                    <a:pt x="1442" y="1325"/>
                    <a:pt x="1786" y="1259"/>
                    <a:pt x="2129" y="1094"/>
                  </a:cubicBezTo>
                  <a:cubicBezTo>
                    <a:pt x="2250" y="1034"/>
                    <a:pt x="2372" y="973"/>
                    <a:pt x="2493" y="912"/>
                  </a:cubicBezTo>
                  <a:cubicBezTo>
                    <a:pt x="2524" y="608"/>
                    <a:pt x="2554" y="304"/>
                    <a:pt x="2584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2"/>
            <p:cNvSpPr/>
            <p:nvPr/>
          </p:nvSpPr>
          <p:spPr>
            <a:xfrm>
              <a:off x="6516575" y="4943463"/>
              <a:ext cx="50925" cy="28975"/>
            </a:xfrm>
            <a:custGeom>
              <a:avLst/>
              <a:gdLst/>
              <a:ahLst/>
              <a:cxnLst/>
              <a:rect l="l" t="t" r="r" b="b"/>
              <a:pathLst>
                <a:path w="2037" h="1159" extrusionOk="0">
                  <a:moveTo>
                    <a:pt x="971" y="0"/>
                  </a:moveTo>
                  <a:cubicBezTo>
                    <a:pt x="696" y="0"/>
                    <a:pt x="411" y="49"/>
                    <a:pt x="91" y="155"/>
                  </a:cubicBezTo>
                  <a:cubicBezTo>
                    <a:pt x="61" y="459"/>
                    <a:pt x="31" y="763"/>
                    <a:pt x="0" y="1097"/>
                  </a:cubicBezTo>
                  <a:cubicBezTo>
                    <a:pt x="380" y="935"/>
                    <a:pt x="682" y="863"/>
                    <a:pt x="964" y="863"/>
                  </a:cubicBezTo>
                  <a:cubicBezTo>
                    <a:pt x="1313" y="863"/>
                    <a:pt x="1633" y="973"/>
                    <a:pt x="2037" y="1158"/>
                  </a:cubicBezTo>
                  <a:lnTo>
                    <a:pt x="2037" y="216"/>
                  </a:lnTo>
                  <a:cubicBezTo>
                    <a:pt x="1661" y="79"/>
                    <a:pt x="1324" y="0"/>
                    <a:pt x="971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2"/>
            <p:cNvSpPr/>
            <p:nvPr/>
          </p:nvSpPr>
          <p:spPr>
            <a:xfrm>
              <a:off x="6452750" y="4631213"/>
              <a:ext cx="74475" cy="35425"/>
            </a:xfrm>
            <a:custGeom>
              <a:avLst/>
              <a:gdLst/>
              <a:ahLst/>
              <a:cxnLst/>
              <a:rect l="l" t="t" r="r" b="b"/>
              <a:pathLst>
                <a:path w="2979" h="1417" extrusionOk="0">
                  <a:moveTo>
                    <a:pt x="2918" y="1"/>
                  </a:moveTo>
                  <a:cubicBezTo>
                    <a:pt x="2584" y="61"/>
                    <a:pt x="2219" y="213"/>
                    <a:pt x="1763" y="426"/>
                  </a:cubicBezTo>
                  <a:cubicBezTo>
                    <a:pt x="1552" y="532"/>
                    <a:pt x="1333" y="575"/>
                    <a:pt x="1118" y="575"/>
                  </a:cubicBezTo>
                  <a:cubicBezTo>
                    <a:pt x="713" y="575"/>
                    <a:pt x="317" y="422"/>
                    <a:pt x="0" y="244"/>
                  </a:cubicBezTo>
                  <a:lnTo>
                    <a:pt x="0" y="1186"/>
                  </a:lnTo>
                  <a:cubicBezTo>
                    <a:pt x="334" y="1319"/>
                    <a:pt x="713" y="1416"/>
                    <a:pt x="1113" y="1416"/>
                  </a:cubicBezTo>
                  <a:cubicBezTo>
                    <a:pt x="1442" y="1416"/>
                    <a:pt x="1785" y="1351"/>
                    <a:pt x="2128" y="1186"/>
                  </a:cubicBezTo>
                  <a:cubicBezTo>
                    <a:pt x="2462" y="1034"/>
                    <a:pt x="2736" y="912"/>
                    <a:pt x="2979" y="852"/>
                  </a:cubicBezTo>
                  <a:cubicBezTo>
                    <a:pt x="2948" y="578"/>
                    <a:pt x="2948" y="274"/>
                    <a:pt x="2918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2"/>
            <p:cNvSpPr/>
            <p:nvPr/>
          </p:nvSpPr>
          <p:spPr>
            <a:xfrm>
              <a:off x="6525700" y="4629663"/>
              <a:ext cx="40300" cy="28175"/>
            </a:xfrm>
            <a:custGeom>
              <a:avLst/>
              <a:gdLst/>
              <a:ahLst/>
              <a:cxnLst/>
              <a:rect l="l" t="t" r="r" b="b"/>
              <a:pathLst>
                <a:path w="1612" h="1127" extrusionOk="0">
                  <a:moveTo>
                    <a:pt x="568" y="1"/>
                  </a:moveTo>
                  <a:cubicBezTo>
                    <a:pt x="386" y="1"/>
                    <a:pt x="198" y="21"/>
                    <a:pt x="0" y="63"/>
                  </a:cubicBezTo>
                  <a:cubicBezTo>
                    <a:pt x="30" y="336"/>
                    <a:pt x="30" y="640"/>
                    <a:pt x="61" y="914"/>
                  </a:cubicBezTo>
                  <a:cubicBezTo>
                    <a:pt x="227" y="868"/>
                    <a:pt x="382" y="847"/>
                    <a:pt x="533" y="847"/>
                  </a:cubicBezTo>
                  <a:cubicBezTo>
                    <a:pt x="880" y="847"/>
                    <a:pt x="1209" y="957"/>
                    <a:pt x="1611" y="1126"/>
                  </a:cubicBezTo>
                  <a:lnTo>
                    <a:pt x="1611" y="215"/>
                  </a:lnTo>
                  <a:cubicBezTo>
                    <a:pt x="1252" y="75"/>
                    <a:pt x="918" y="1"/>
                    <a:pt x="568" y="1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2"/>
            <p:cNvSpPr/>
            <p:nvPr/>
          </p:nvSpPr>
          <p:spPr>
            <a:xfrm>
              <a:off x="6465650" y="4459488"/>
              <a:ext cx="86650" cy="82075"/>
            </a:xfrm>
            <a:custGeom>
              <a:avLst/>
              <a:gdLst/>
              <a:ahLst/>
              <a:cxnLst/>
              <a:rect l="l" t="t" r="r" b="b"/>
              <a:pathLst>
                <a:path w="3466" h="3283" extrusionOk="0">
                  <a:moveTo>
                    <a:pt x="2493" y="0"/>
                  </a:moveTo>
                  <a:cubicBezTo>
                    <a:pt x="2250" y="1307"/>
                    <a:pt x="1581" y="2310"/>
                    <a:pt x="122" y="2705"/>
                  </a:cubicBezTo>
                  <a:cubicBezTo>
                    <a:pt x="31" y="3070"/>
                    <a:pt x="1" y="3283"/>
                    <a:pt x="1" y="3283"/>
                  </a:cubicBezTo>
                  <a:lnTo>
                    <a:pt x="3466" y="3283"/>
                  </a:lnTo>
                  <a:cubicBezTo>
                    <a:pt x="3466" y="3283"/>
                    <a:pt x="3132" y="1094"/>
                    <a:pt x="2493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2"/>
            <p:cNvSpPr/>
            <p:nvPr/>
          </p:nvSpPr>
          <p:spPr>
            <a:xfrm>
              <a:off x="6468700" y="4443513"/>
              <a:ext cx="59300" cy="83625"/>
            </a:xfrm>
            <a:custGeom>
              <a:avLst/>
              <a:gdLst/>
              <a:ahLst/>
              <a:cxnLst/>
              <a:rect l="l" t="t" r="r" b="b"/>
              <a:pathLst>
                <a:path w="2372" h="3345" extrusionOk="0">
                  <a:moveTo>
                    <a:pt x="1672" y="1"/>
                  </a:moveTo>
                  <a:cubicBezTo>
                    <a:pt x="882" y="1"/>
                    <a:pt x="244" y="2250"/>
                    <a:pt x="0" y="3344"/>
                  </a:cubicBezTo>
                  <a:cubicBezTo>
                    <a:pt x="1459" y="2949"/>
                    <a:pt x="2128" y="1946"/>
                    <a:pt x="2371" y="639"/>
                  </a:cubicBezTo>
                  <a:cubicBezTo>
                    <a:pt x="2189" y="244"/>
                    <a:pt x="1946" y="1"/>
                    <a:pt x="1672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2"/>
            <p:cNvSpPr/>
            <p:nvPr/>
          </p:nvSpPr>
          <p:spPr>
            <a:xfrm>
              <a:off x="6518100" y="4540038"/>
              <a:ext cx="50175" cy="22050"/>
            </a:xfrm>
            <a:custGeom>
              <a:avLst/>
              <a:gdLst/>
              <a:ahLst/>
              <a:cxnLst/>
              <a:rect l="l" t="t" r="r" b="b"/>
              <a:pathLst>
                <a:path w="2007" h="882" extrusionOk="0">
                  <a:moveTo>
                    <a:pt x="0" y="0"/>
                  </a:moveTo>
                  <a:cubicBezTo>
                    <a:pt x="30" y="304"/>
                    <a:pt x="61" y="608"/>
                    <a:pt x="91" y="882"/>
                  </a:cubicBezTo>
                  <a:lnTo>
                    <a:pt x="1581" y="882"/>
                  </a:lnTo>
                  <a:cubicBezTo>
                    <a:pt x="1824" y="882"/>
                    <a:pt x="2006" y="699"/>
                    <a:pt x="2006" y="456"/>
                  </a:cubicBezTo>
                  <a:cubicBezTo>
                    <a:pt x="2006" y="213"/>
                    <a:pt x="1824" y="0"/>
                    <a:pt x="1550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2"/>
            <p:cNvSpPr/>
            <p:nvPr/>
          </p:nvSpPr>
          <p:spPr>
            <a:xfrm>
              <a:off x="6449700" y="4540038"/>
              <a:ext cx="70700" cy="22800"/>
            </a:xfrm>
            <a:custGeom>
              <a:avLst/>
              <a:gdLst/>
              <a:ahLst/>
              <a:cxnLst/>
              <a:rect l="l" t="t" r="r" b="b"/>
              <a:pathLst>
                <a:path w="2828" h="912" extrusionOk="0">
                  <a:moveTo>
                    <a:pt x="2736" y="0"/>
                  </a:moveTo>
                  <a:lnTo>
                    <a:pt x="456" y="31"/>
                  </a:lnTo>
                  <a:cubicBezTo>
                    <a:pt x="441" y="29"/>
                    <a:pt x="425" y="28"/>
                    <a:pt x="410" y="28"/>
                  </a:cubicBezTo>
                  <a:cubicBezTo>
                    <a:pt x="187" y="28"/>
                    <a:pt x="0" y="229"/>
                    <a:pt x="0" y="456"/>
                  </a:cubicBezTo>
                  <a:cubicBezTo>
                    <a:pt x="0" y="699"/>
                    <a:pt x="213" y="912"/>
                    <a:pt x="456" y="912"/>
                  </a:cubicBezTo>
                  <a:lnTo>
                    <a:pt x="2827" y="882"/>
                  </a:lnTo>
                  <a:cubicBezTo>
                    <a:pt x="2797" y="608"/>
                    <a:pt x="2766" y="304"/>
                    <a:pt x="2736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2"/>
            <p:cNvSpPr/>
            <p:nvPr/>
          </p:nvSpPr>
          <p:spPr>
            <a:xfrm>
              <a:off x="6806100" y="4789263"/>
              <a:ext cx="109450" cy="285675"/>
            </a:xfrm>
            <a:custGeom>
              <a:avLst/>
              <a:gdLst/>
              <a:ahLst/>
              <a:cxnLst/>
              <a:rect l="l" t="t" r="r" b="b"/>
              <a:pathLst>
                <a:path w="4378" h="11427" extrusionOk="0">
                  <a:moveTo>
                    <a:pt x="547" y="1"/>
                  </a:moveTo>
                  <a:cubicBezTo>
                    <a:pt x="91" y="3983"/>
                    <a:pt x="0" y="9363"/>
                    <a:pt x="2401" y="11247"/>
                  </a:cubicBezTo>
                  <a:cubicBezTo>
                    <a:pt x="2557" y="11373"/>
                    <a:pt x="2696" y="11427"/>
                    <a:pt x="2823" y="11427"/>
                  </a:cubicBezTo>
                  <a:cubicBezTo>
                    <a:pt x="3217" y="11427"/>
                    <a:pt x="3493" y="10909"/>
                    <a:pt x="3769" y="10427"/>
                  </a:cubicBezTo>
                  <a:cubicBezTo>
                    <a:pt x="4012" y="9971"/>
                    <a:pt x="4225" y="9332"/>
                    <a:pt x="4377" y="8542"/>
                  </a:cubicBezTo>
                  <a:cubicBezTo>
                    <a:pt x="2584" y="6050"/>
                    <a:pt x="1368" y="3040"/>
                    <a:pt x="547" y="1"/>
                  </a:cubicBezTo>
                  <a:close/>
                </a:path>
              </a:pathLst>
            </a:custGeom>
            <a:solidFill>
              <a:srgbClr val="54C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2"/>
            <p:cNvSpPr/>
            <p:nvPr/>
          </p:nvSpPr>
          <p:spPr>
            <a:xfrm>
              <a:off x="6819775" y="4669213"/>
              <a:ext cx="116275" cy="333625"/>
            </a:xfrm>
            <a:custGeom>
              <a:avLst/>
              <a:gdLst/>
              <a:ahLst/>
              <a:cxnLst/>
              <a:rect l="l" t="t" r="r" b="b"/>
              <a:pathLst>
                <a:path w="4651" h="13345" extrusionOk="0">
                  <a:moveTo>
                    <a:pt x="3009" y="0"/>
                  </a:moveTo>
                  <a:lnTo>
                    <a:pt x="760" y="152"/>
                  </a:lnTo>
                  <a:cubicBezTo>
                    <a:pt x="760" y="152"/>
                    <a:pt x="304" y="2158"/>
                    <a:pt x="0" y="4803"/>
                  </a:cubicBezTo>
                  <a:cubicBezTo>
                    <a:pt x="821" y="7842"/>
                    <a:pt x="2037" y="10852"/>
                    <a:pt x="3830" y="13344"/>
                  </a:cubicBezTo>
                  <a:cubicBezTo>
                    <a:pt x="4651" y="8997"/>
                    <a:pt x="3952" y="608"/>
                    <a:pt x="3009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2"/>
            <p:cNvSpPr/>
            <p:nvPr/>
          </p:nvSpPr>
          <p:spPr>
            <a:xfrm>
              <a:off x="6777225" y="4455688"/>
              <a:ext cx="136800" cy="181600"/>
            </a:xfrm>
            <a:custGeom>
              <a:avLst/>
              <a:gdLst/>
              <a:ahLst/>
              <a:cxnLst/>
              <a:rect l="l" t="t" r="r" b="b"/>
              <a:pathLst>
                <a:path w="5472" h="7264" extrusionOk="0">
                  <a:moveTo>
                    <a:pt x="2948" y="0"/>
                  </a:moveTo>
                  <a:cubicBezTo>
                    <a:pt x="3404" y="2432"/>
                    <a:pt x="0" y="4772"/>
                    <a:pt x="2584" y="6991"/>
                  </a:cubicBezTo>
                  <a:cubicBezTo>
                    <a:pt x="2614" y="7022"/>
                    <a:pt x="2584" y="7052"/>
                    <a:pt x="2553" y="7052"/>
                  </a:cubicBezTo>
                  <a:cubicBezTo>
                    <a:pt x="2657" y="7091"/>
                    <a:pt x="2889" y="7174"/>
                    <a:pt x="3184" y="7224"/>
                  </a:cubicBezTo>
                  <a:lnTo>
                    <a:pt x="3184" y="7224"/>
                  </a:lnTo>
                  <a:cubicBezTo>
                    <a:pt x="1587" y="4947"/>
                    <a:pt x="3525" y="2398"/>
                    <a:pt x="2948" y="0"/>
                  </a:cubicBezTo>
                  <a:close/>
                  <a:moveTo>
                    <a:pt x="3344" y="547"/>
                  </a:moveTo>
                  <a:lnTo>
                    <a:pt x="3344" y="547"/>
                  </a:lnTo>
                  <a:cubicBezTo>
                    <a:pt x="3435" y="912"/>
                    <a:pt x="3496" y="1277"/>
                    <a:pt x="3647" y="1581"/>
                  </a:cubicBezTo>
                  <a:cubicBezTo>
                    <a:pt x="3860" y="2037"/>
                    <a:pt x="4012" y="2584"/>
                    <a:pt x="3982" y="3070"/>
                  </a:cubicBezTo>
                  <a:cubicBezTo>
                    <a:pt x="3951" y="4499"/>
                    <a:pt x="3344" y="5715"/>
                    <a:pt x="3587" y="7174"/>
                  </a:cubicBezTo>
                  <a:cubicBezTo>
                    <a:pt x="3587" y="7211"/>
                    <a:pt x="3563" y="7237"/>
                    <a:pt x="3539" y="7237"/>
                  </a:cubicBezTo>
                  <a:cubicBezTo>
                    <a:pt x="3523" y="7237"/>
                    <a:pt x="3507" y="7227"/>
                    <a:pt x="3496" y="7204"/>
                  </a:cubicBezTo>
                  <a:cubicBezTo>
                    <a:pt x="3192" y="6049"/>
                    <a:pt x="3526" y="5107"/>
                    <a:pt x="3739" y="3952"/>
                  </a:cubicBezTo>
                  <a:cubicBezTo>
                    <a:pt x="3921" y="2918"/>
                    <a:pt x="3647" y="2189"/>
                    <a:pt x="3283" y="1216"/>
                  </a:cubicBezTo>
                  <a:cubicBezTo>
                    <a:pt x="3252" y="1186"/>
                    <a:pt x="3252" y="1125"/>
                    <a:pt x="3222" y="1064"/>
                  </a:cubicBezTo>
                  <a:lnTo>
                    <a:pt x="3222" y="1064"/>
                  </a:lnTo>
                  <a:cubicBezTo>
                    <a:pt x="3222" y="3131"/>
                    <a:pt x="2097" y="5137"/>
                    <a:pt x="3252" y="7204"/>
                  </a:cubicBezTo>
                  <a:cubicBezTo>
                    <a:pt x="3252" y="7215"/>
                    <a:pt x="3249" y="7225"/>
                    <a:pt x="3243" y="7233"/>
                  </a:cubicBezTo>
                  <a:lnTo>
                    <a:pt x="3243" y="7233"/>
                  </a:lnTo>
                  <a:cubicBezTo>
                    <a:pt x="3223" y="7230"/>
                    <a:pt x="3203" y="7227"/>
                    <a:pt x="3184" y="7224"/>
                  </a:cubicBezTo>
                  <a:lnTo>
                    <a:pt x="3184" y="7224"/>
                  </a:lnTo>
                  <a:cubicBezTo>
                    <a:pt x="3187" y="7227"/>
                    <a:pt x="3189" y="7231"/>
                    <a:pt x="3192" y="7234"/>
                  </a:cubicBezTo>
                  <a:cubicBezTo>
                    <a:pt x="3200" y="7243"/>
                    <a:pt x="3209" y="7247"/>
                    <a:pt x="3218" y="7247"/>
                  </a:cubicBezTo>
                  <a:cubicBezTo>
                    <a:pt x="3228" y="7247"/>
                    <a:pt x="3236" y="7241"/>
                    <a:pt x="3243" y="7233"/>
                  </a:cubicBezTo>
                  <a:lnTo>
                    <a:pt x="3243" y="7233"/>
                  </a:lnTo>
                  <a:cubicBezTo>
                    <a:pt x="3366" y="7251"/>
                    <a:pt x="3499" y="7263"/>
                    <a:pt x="3638" y="7263"/>
                  </a:cubicBezTo>
                  <a:cubicBezTo>
                    <a:pt x="3934" y="7263"/>
                    <a:pt x="4255" y="7210"/>
                    <a:pt x="4559" y="7052"/>
                  </a:cubicBezTo>
                  <a:cubicBezTo>
                    <a:pt x="4559" y="7052"/>
                    <a:pt x="4529" y="7022"/>
                    <a:pt x="4559" y="6991"/>
                  </a:cubicBezTo>
                  <a:cubicBezTo>
                    <a:pt x="5106" y="5745"/>
                    <a:pt x="5471" y="4286"/>
                    <a:pt x="5076" y="2918"/>
                  </a:cubicBezTo>
                  <a:cubicBezTo>
                    <a:pt x="4833" y="1976"/>
                    <a:pt x="4286" y="1277"/>
                    <a:pt x="3647" y="639"/>
                  </a:cubicBezTo>
                  <a:lnTo>
                    <a:pt x="3647" y="639"/>
                  </a:lnTo>
                  <a:cubicBezTo>
                    <a:pt x="4134" y="1398"/>
                    <a:pt x="4651" y="2067"/>
                    <a:pt x="4772" y="3070"/>
                  </a:cubicBezTo>
                  <a:cubicBezTo>
                    <a:pt x="4833" y="3648"/>
                    <a:pt x="4863" y="4256"/>
                    <a:pt x="4711" y="4833"/>
                  </a:cubicBezTo>
                  <a:cubicBezTo>
                    <a:pt x="4529" y="5563"/>
                    <a:pt x="4225" y="6262"/>
                    <a:pt x="4347" y="7052"/>
                  </a:cubicBezTo>
                  <a:cubicBezTo>
                    <a:pt x="4365" y="7090"/>
                    <a:pt x="4338" y="7116"/>
                    <a:pt x="4307" y="7116"/>
                  </a:cubicBezTo>
                  <a:cubicBezTo>
                    <a:pt x="4288" y="7116"/>
                    <a:pt x="4267" y="7106"/>
                    <a:pt x="4255" y="7082"/>
                  </a:cubicBezTo>
                  <a:cubicBezTo>
                    <a:pt x="3982" y="5988"/>
                    <a:pt x="4711" y="5046"/>
                    <a:pt x="4681" y="3952"/>
                  </a:cubicBezTo>
                  <a:cubicBezTo>
                    <a:pt x="4620" y="2918"/>
                    <a:pt x="4407" y="1946"/>
                    <a:pt x="3769" y="1094"/>
                  </a:cubicBezTo>
                  <a:cubicBezTo>
                    <a:pt x="3617" y="912"/>
                    <a:pt x="3496" y="730"/>
                    <a:pt x="3344" y="547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2"/>
            <p:cNvSpPr/>
            <p:nvPr/>
          </p:nvSpPr>
          <p:spPr>
            <a:xfrm>
              <a:off x="6791650" y="4458713"/>
              <a:ext cx="59300" cy="156575"/>
            </a:xfrm>
            <a:custGeom>
              <a:avLst/>
              <a:gdLst/>
              <a:ahLst/>
              <a:cxnLst/>
              <a:rect l="l" t="t" r="r" b="b"/>
              <a:pathLst>
                <a:path w="2372" h="6263" extrusionOk="0">
                  <a:moveTo>
                    <a:pt x="2219" y="1"/>
                  </a:moveTo>
                  <a:cubicBezTo>
                    <a:pt x="2219" y="31"/>
                    <a:pt x="2219" y="31"/>
                    <a:pt x="2219" y="31"/>
                  </a:cubicBezTo>
                  <a:cubicBezTo>
                    <a:pt x="2098" y="1521"/>
                    <a:pt x="1156" y="1156"/>
                    <a:pt x="669" y="3436"/>
                  </a:cubicBezTo>
                  <a:cubicBezTo>
                    <a:pt x="365" y="4712"/>
                    <a:pt x="821" y="5685"/>
                    <a:pt x="1277" y="6262"/>
                  </a:cubicBezTo>
                  <a:cubicBezTo>
                    <a:pt x="1" y="4408"/>
                    <a:pt x="2371" y="1977"/>
                    <a:pt x="2219" y="1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2"/>
            <p:cNvSpPr/>
            <p:nvPr/>
          </p:nvSpPr>
          <p:spPr>
            <a:xfrm>
              <a:off x="6857750" y="4454163"/>
              <a:ext cx="91975" cy="171750"/>
            </a:xfrm>
            <a:custGeom>
              <a:avLst/>
              <a:gdLst/>
              <a:ahLst/>
              <a:cxnLst/>
              <a:rect l="l" t="t" r="r" b="b"/>
              <a:pathLst>
                <a:path w="3679" h="6870" extrusionOk="0">
                  <a:moveTo>
                    <a:pt x="1" y="0"/>
                  </a:moveTo>
                  <a:cubicBezTo>
                    <a:pt x="31" y="92"/>
                    <a:pt x="92" y="183"/>
                    <a:pt x="153" y="274"/>
                  </a:cubicBezTo>
                  <a:cubicBezTo>
                    <a:pt x="2250" y="1885"/>
                    <a:pt x="2615" y="4469"/>
                    <a:pt x="1582" y="6870"/>
                  </a:cubicBezTo>
                  <a:cubicBezTo>
                    <a:pt x="3679" y="4165"/>
                    <a:pt x="1065" y="487"/>
                    <a:pt x="1" y="0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2"/>
            <p:cNvSpPr/>
            <p:nvPr/>
          </p:nvSpPr>
          <p:spPr>
            <a:xfrm>
              <a:off x="6816725" y="4455688"/>
              <a:ext cx="49425" cy="180875"/>
            </a:xfrm>
            <a:custGeom>
              <a:avLst/>
              <a:gdLst/>
              <a:ahLst/>
              <a:cxnLst/>
              <a:rect l="l" t="t" r="r" b="b"/>
              <a:pathLst>
                <a:path w="1977" h="7235" extrusionOk="0">
                  <a:moveTo>
                    <a:pt x="1399" y="0"/>
                  </a:moveTo>
                  <a:cubicBezTo>
                    <a:pt x="1976" y="2401"/>
                    <a:pt x="1" y="4955"/>
                    <a:pt x="1581" y="7234"/>
                  </a:cubicBezTo>
                  <a:cubicBezTo>
                    <a:pt x="1581" y="7234"/>
                    <a:pt x="1612" y="7234"/>
                    <a:pt x="1612" y="7204"/>
                  </a:cubicBezTo>
                  <a:cubicBezTo>
                    <a:pt x="487" y="5107"/>
                    <a:pt x="1672" y="3131"/>
                    <a:pt x="1703" y="1064"/>
                  </a:cubicBezTo>
                  <a:cubicBezTo>
                    <a:pt x="1612" y="730"/>
                    <a:pt x="1581" y="304"/>
                    <a:pt x="142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2"/>
            <p:cNvSpPr/>
            <p:nvPr/>
          </p:nvSpPr>
          <p:spPr>
            <a:xfrm>
              <a:off x="6856250" y="4461763"/>
              <a:ext cx="21300" cy="174925"/>
            </a:xfrm>
            <a:custGeom>
              <a:avLst/>
              <a:gdLst/>
              <a:ahLst/>
              <a:cxnLst/>
              <a:rect l="l" t="t" r="r" b="b"/>
              <a:pathLst>
                <a:path w="852" h="6997" extrusionOk="0">
                  <a:moveTo>
                    <a:pt x="61" y="0"/>
                  </a:moveTo>
                  <a:lnTo>
                    <a:pt x="61" y="0"/>
                  </a:lnTo>
                  <a:cubicBezTo>
                    <a:pt x="91" y="274"/>
                    <a:pt x="122" y="548"/>
                    <a:pt x="122" y="821"/>
                  </a:cubicBezTo>
                  <a:cubicBezTo>
                    <a:pt x="122" y="882"/>
                    <a:pt x="152" y="912"/>
                    <a:pt x="152" y="973"/>
                  </a:cubicBezTo>
                  <a:cubicBezTo>
                    <a:pt x="517" y="1976"/>
                    <a:pt x="760" y="2675"/>
                    <a:pt x="578" y="3739"/>
                  </a:cubicBezTo>
                  <a:cubicBezTo>
                    <a:pt x="365" y="4864"/>
                    <a:pt x="0" y="5806"/>
                    <a:pt x="304" y="6961"/>
                  </a:cubicBezTo>
                  <a:cubicBezTo>
                    <a:pt x="304" y="6987"/>
                    <a:pt x="315" y="6996"/>
                    <a:pt x="328" y="6996"/>
                  </a:cubicBezTo>
                  <a:cubicBezTo>
                    <a:pt x="345" y="6996"/>
                    <a:pt x="365" y="6979"/>
                    <a:pt x="365" y="6961"/>
                  </a:cubicBezTo>
                  <a:cubicBezTo>
                    <a:pt x="183" y="5472"/>
                    <a:pt x="790" y="4286"/>
                    <a:pt x="851" y="2858"/>
                  </a:cubicBezTo>
                  <a:cubicBezTo>
                    <a:pt x="851" y="2341"/>
                    <a:pt x="730" y="1794"/>
                    <a:pt x="517" y="1338"/>
                  </a:cubicBezTo>
                  <a:cubicBezTo>
                    <a:pt x="395" y="1064"/>
                    <a:pt x="335" y="669"/>
                    <a:pt x="243" y="304"/>
                  </a:cubicBezTo>
                  <a:cubicBezTo>
                    <a:pt x="183" y="213"/>
                    <a:pt x="122" y="122"/>
                    <a:pt x="6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2"/>
            <p:cNvSpPr/>
            <p:nvPr/>
          </p:nvSpPr>
          <p:spPr>
            <a:xfrm>
              <a:off x="6852450" y="4455688"/>
              <a:ext cx="6850" cy="26625"/>
            </a:xfrm>
            <a:custGeom>
              <a:avLst/>
              <a:gdLst/>
              <a:ahLst/>
              <a:cxnLst/>
              <a:rect l="l" t="t" r="r" b="b"/>
              <a:pathLst>
                <a:path w="274" h="1065" extrusionOk="0">
                  <a:moveTo>
                    <a:pt x="0" y="0"/>
                  </a:moveTo>
                  <a:cubicBezTo>
                    <a:pt x="152" y="304"/>
                    <a:pt x="183" y="730"/>
                    <a:pt x="274" y="1064"/>
                  </a:cubicBezTo>
                  <a:cubicBezTo>
                    <a:pt x="274" y="791"/>
                    <a:pt x="243" y="517"/>
                    <a:pt x="213" y="243"/>
                  </a:cubicBezTo>
                  <a:cubicBezTo>
                    <a:pt x="183" y="213"/>
                    <a:pt x="183" y="183"/>
                    <a:pt x="152" y="152"/>
                  </a:cubicBezTo>
                  <a:cubicBezTo>
                    <a:pt x="91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2"/>
            <p:cNvSpPr/>
            <p:nvPr/>
          </p:nvSpPr>
          <p:spPr>
            <a:xfrm>
              <a:off x="6851675" y="4453413"/>
              <a:ext cx="1550" cy="775"/>
            </a:xfrm>
            <a:custGeom>
              <a:avLst/>
              <a:gdLst/>
              <a:ahLst/>
              <a:cxnLst/>
              <a:rect l="l" t="t" r="r" b="b"/>
              <a:pathLst>
                <a:path w="62" h="31" extrusionOk="0">
                  <a:moveTo>
                    <a:pt x="1" y="0"/>
                  </a:moveTo>
                  <a:cubicBezTo>
                    <a:pt x="1" y="0"/>
                    <a:pt x="1" y="30"/>
                    <a:pt x="1" y="30"/>
                  </a:cubicBezTo>
                  <a:cubicBezTo>
                    <a:pt x="1" y="30"/>
                    <a:pt x="14" y="17"/>
                    <a:pt x="32" y="17"/>
                  </a:cubicBezTo>
                  <a:cubicBezTo>
                    <a:pt x="41" y="17"/>
                    <a:pt x="51" y="20"/>
                    <a:pt x="62" y="3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2"/>
            <p:cNvSpPr/>
            <p:nvPr/>
          </p:nvSpPr>
          <p:spPr>
            <a:xfrm>
              <a:off x="6860800" y="4463288"/>
              <a:ext cx="38025" cy="170350"/>
            </a:xfrm>
            <a:custGeom>
              <a:avLst/>
              <a:gdLst/>
              <a:ahLst/>
              <a:cxnLst/>
              <a:rect l="l" t="t" r="r" b="b"/>
              <a:pathLst>
                <a:path w="1521" h="681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91"/>
                    <a:pt x="31" y="152"/>
                    <a:pt x="61" y="243"/>
                  </a:cubicBezTo>
                  <a:cubicBezTo>
                    <a:pt x="183" y="426"/>
                    <a:pt x="335" y="608"/>
                    <a:pt x="456" y="821"/>
                  </a:cubicBezTo>
                  <a:cubicBezTo>
                    <a:pt x="1095" y="1672"/>
                    <a:pt x="1308" y="2614"/>
                    <a:pt x="1338" y="3678"/>
                  </a:cubicBezTo>
                  <a:cubicBezTo>
                    <a:pt x="1368" y="4742"/>
                    <a:pt x="608" y="5684"/>
                    <a:pt x="882" y="6778"/>
                  </a:cubicBezTo>
                  <a:cubicBezTo>
                    <a:pt x="882" y="6804"/>
                    <a:pt x="898" y="6813"/>
                    <a:pt x="917" y="6813"/>
                  </a:cubicBezTo>
                  <a:cubicBezTo>
                    <a:pt x="943" y="6813"/>
                    <a:pt x="973" y="6796"/>
                    <a:pt x="973" y="6778"/>
                  </a:cubicBezTo>
                  <a:cubicBezTo>
                    <a:pt x="852" y="5988"/>
                    <a:pt x="1156" y="5289"/>
                    <a:pt x="1368" y="4560"/>
                  </a:cubicBezTo>
                  <a:cubicBezTo>
                    <a:pt x="1520" y="3982"/>
                    <a:pt x="1490" y="3374"/>
                    <a:pt x="1429" y="2797"/>
                  </a:cubicBezTo>
                  <a:cubicBezTo>
                    <a:pt x="1338" y="1794"/>
                    <a:pt x="852" y="1094"/>
                    <a:pt x="335" y="335"/>
                  </a:cubicBezTo>
                  <a:cubicBezTo>
                    <a:pt x="244" y="243"/>
                    <a:pt x="122" y="122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2"/>
            <p:cNvSpPr/>
            <p:nvPr/>
          </p:nvSpPr>
          <p:spPr>
            <a:xfrm>
              <a:off x="6857000" y="4453413"/>
              <a:ext cx="6100" cy="7600"/>
            </a:xfrm>
            <a:custGeom>
              <a:avLst/>
              <a:gdLst/>
              <a:ahLst/>
              <a:cxnLst/>
              <a:rect l="l" t="t" r="r" b="b"/>
              <a:pathLst>
                <a:path w="244" h="304" extrusionOk="0">
                  <a:moveTo>
                    <a:pt x="1" y="0"/>
                  </a:moveTo>
                  <a:cubicBezTo>
                    <a:pt x="31" y="61"/>
                    <a:pt x="61" y="152"/>
                    <a:pt x="92" y="213"/>
                  </a:cubicBezTo>
                  <a:cubicBezTo>
                    <a:pt x="122" y="243"/>
                    <a:pt x="183" y="274"/>
                    <a:pt x="244" y="304"/>
                  </a:cubicBezTo>
                  <a:cubicBezTo>
                    <a:pt x="183" y="213"/>
                    <a:pt x="122" y="122"/>
                    <a:pt x="92" y="30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2"/>
            <p:cNvSpPr/>
            <p:nvPr/>
          </p:nvSpPr>
          <p:spPr>
            <a:xfrm>
              <a:off x="6857750" y="4460238"/>
              <a:ext cx="4600" cy="9150"/>
            </a:xfrm>
            <a:custGeom>
              <a:avLst/>
              <a:gdLst/>
              <a:ahLst/>
              <a:cxnLst/>
              <a:rect l="l" t="t" r="r" b="b"/>
              <a:pathLst>
                <a:path w="184" h="366" extrusionOk="0">
                  <a:moveTo>
                    <a:pt x="1" y="1"/>
                  </a:moveTo>
                  <a:cubicBezTo>
                    <a:pt x="1" y="31"/>
                    <a:pt x="1" y="61"/>
                    <a:pt x="1" y="61"/>
                  </a:cubicBezTo>
                  <a:cubicBezTo>
                    <a:pt x="62" y="183"/>
                    <a:pt x="123" y="274"/>
                    <a:pt x="183" y="365"/>
                  </a:cubicBezTo>
                  <a:cubicBezTo>
                    <a:pt x="153" y="274"/>
                    <a:pt x="153" y="213"/>
                    <a:pt x="123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2"/>
            <p:cNvSpPr/>
            <p:nvPr/>
          </p:nvSpPr>
          <p:spPr>
            <a:xfrm>
              <a:off x="6856250" y="4453413"/>
              <a:ext cx="3050" cy="5325"/>
            </a:xfrm>
            <a:custGeom>
              <a:avLst/>
              <a:gdLst/>
              <a:ahLst/>
              <a:cxnLst/>
              <a:rect l="l" t="t" r="r" b="b"/>
              <a:pathLst>
                <a:path w="122" h="213" extrusionOk="0">
                  <a:moveTo>
                    <a:pt x="0" y="0"/>
                  </a:moveTo>
                  <a:cubicBezTo>
                    <a:pt x="0" y="61"/>
                    <a:pt x="31" y="91"/>
                    <a:pt x="31" y="152"/>
                  </a:cubicBezTo>
                  <a:cubicBezTo>
                    <a:pt x="61" y="152"/>
                    <a:pt x="91" y="182"/>
                    <a:pt x="122" y="213"/>
                  </a:cubicBezTo>
                  <a:cubicBezTo>
                    <a:pt x="91" y="152"/>
                    <a:pt x="61" y="61"/>
                    <a:pt x="3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2"/>
            <p:cNvSpPr/>
            <p:nvPr/>
          </p:nvSpPr>
          <p:spPr>
            <a:xfrm>
              <a:off x="6856250" y="4459488"/>
              <a:ext cx="1525" cy="2300"/>
            </a:xfrm>
            <a:custGeom>
              <a:avLst/>
              <a:gdLst/>
              <a:ahLst/>
              <a:cxnLst/>
              <a:rect l="l" t="t" r="r" b="b"/>
              <a:pathLst>
                <a:path w="61" h="92" extrusionOk="0">
                  <a:moveTo>
                    <a:pt x="0" y="0"/>
                  </a:moveTo>
                  <a:cubicBezTo>
                    <a:pt x="31" y="31"/>
                    <a:pt x="31" y="61"/>
                    <a:pt x="61" y="91"/>
                  </a:cubicBezTo>
                  <a:cubicBezTo>
                    <a:pt x="61" y="91"/>
                    <a:pt x="61" y="61"/>
                    <a:pt x="61" y="31"/>
                  </a:cubicBezTo>
                  <a:cubicBezTo>
                    <a:pt x="31" y="31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2"/>
            <p:cNvSpPr/>
            <p:nvPr/>
          </p:nvSpPr>
          <p:spPr>
            <a:xfrm>
              <a:off x="6853200" y="4453063"/>
              <a:ext cx="3825" cy="3400"/>
            </a:xfrm>
            <a:custGeom>
              <a:avLst/>
              <a:gdLst/>
              <a:ahLst/>
              <a:cxnLst/>
              <a:rect l="l" t="t" r="r" b="b"/>
              <a:pathLst>
                <a:path w="153" h="136" extrusionOk="0">
                  <a:moveTo>
                    <a:pt x="32" y="1"/>
                  </a:moveTo>
                  <a:cubicBezTo>
                    <a:pt x="21" y="1"/>
                    <a:pt x="11" y="4"/>
                    <a:pt x="1" y="14"/>
                  </a:cubicBezTo>
                  <a:cubicBezTo>
                    <a:pt x="1" y="14"/>
                    <a:pt x="1" y="14"/>
                    <a:pt x="1" y="44"/>
                  </a:cubicBezTo>
                  <a:cubicBezTo>
                    <a:pt x="61" y="75"/>
                    <a:pt x="92" y="105"/>
                    <a:pt x="153" y="136"/>
                  </a:cubicBezTo>
                  <a:cubicBezTo>
                    <a:pt x="122" y="105"/>
                    <a:pt x="122" y="44"/>
                    <a:pt x="122" y="14"/>
                  </a:cubicBezTo>
                  <a:cubicBezTo>
                    <a:pt x="82" y="14"/>
                    <a:pt x="55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2"/>
            <p:cNvSpPr/>
            <p:nvPr/>
          </p:nvSpPr>
          <p:spPr>
            <a:xfrm>
              <a:off x="6822800" y="4614488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66" y="457"/>
                    <a:pt x="639" y="700"/>
                  </a:cubicBezTo>
                  <a:lnTo>
                    <a:pt x="700" y="700"/>
                  </a:lnTo>
                  <a:cubicBezTo>
                    <a:pt x="669" y="670"/>
                    <a:pt x="639" y="670"/>
                    <a:pt x="639" y="670"/>
                  </a:cubicBezTo>
                  <a:cubicBezTo>
                    <a:pt x="639" y="670"/>
                    <a:pt x="305" y="426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2"/>
            <p:cNvSpPr/>
            <p:nvPr/>
          </p:nvSpPr>
          <p:spPr>
            <a:xfrm>
              <a:off x="6777225" y="4453413"/>
              <a:ext cx="85875" cy="178575"/>
            </a:xfrm>
            <a:custGeom>
              <a:avLst/>
              <a:gdLst/>
              <a:ahLst/>
              <a:cxnLst/>
              <a:rect l="l" t="t" r="r" b="b"/>
              <a:pathLst>
                <a:path w="3435" h="7143" extrusionOk="0">
                  <a:moveTo>
                    <a:pt x="2979" y="0"/>
                  </a:moveTo>
                  <a:cubicBezTo>
                    <a:pt x="2888" y="30"/>
                    <a:pt x="2857" y="91"/>
                    <a:pt x="2857" y="213"/>
                  </a:cubicBezTo>
                  <a:cubicBezTo>
                    <a:pt x="2979" y="2189"/>
                    <a:pt x="578" y="4559"/>
                    <a:pt x="1824" y="6444"/>
                  </a:cubicBezTo>
                  <a:cubicBezTo>
                    <a:pt x="2158" y="6869"/>
                    <a:pt x="2462" y="7113"/>
                    <a:pt x="2462" y="7113"/>
                  </a:cubicBezTo>
                  <a:cubicBezTo>
                    <a:pt x="2462" y="7113"/>
                    <a:pt x="2492" y="7113"/>
                    <a:pt x="2523" y="7143"/>
                  </a:cubicBezTo>
                  <a:cubicBezTo>
                    <a:pt x="2553" y="7113"/>
                    <a:pt x="2553" y="7082"/>
                    <a:pt x="2523" y="7052"/>
                  </a:cubicBezTo>
                  <a:cubicBezTo>
                    <a:pt x="0" y="4803"/>
                    <a:pt x="3435" y="2492"/>
                    <a:pt x="2979" y="91"/>
                  </a:cubicBezTo>
                  <a:lnTo>
                    <a:pt x="2979" y="61"/>
                  </a:lnTo>
                  <a:cubicBezTo>
                    <a:pt x="2979" y="61"/>
                    <a:pt x="2979" y="61"/>
                    <a:pt x="2979" y="30"/>
                  </a:cubicBezTo>
                  <a:cubicBezTo>
                    <a:pt x="2979" y="0"/>
                    <a:pt x="2979" y="0"/>
                    <a:pt x="297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2"/>
            <p:cNvSpPr/>
            <p:nvPr/>
          </p:nvSpPr>
          <p:spPr>
            <a:xfrm>
              <a:off x="6850925" y="4451888"/>
              <a:ext cx="775" cy="1550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lnTo>
                    <a:pt x="31" y="61"/>
                  </a:lnTo>
                  <a:lnTo>
                    <a:pt x="31" y="31"/>
                  </a:lnTo>
                  <a:cubicBezTo>
                    <a:pt x="31" y="31"/>
                    <a:pt x="31" y="3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2"/>
            <p:cNvSpPr/>
            <p:nvPr/>
          </p:nvSpPr>
          <p:spPr>
            <a:xfrm>
              <a:off x="6851675" y="445341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1" y="3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2"/>
            <p:cNvSpPr/>
            <p:nvPr/>
          </p:nvSpPr>
          <p:spPr>
            <a:xfrm>
              <a:off x="6863075" y="4460988"/>
              <a:ext cx="59300" cy="171775"/>
            </a:xfrm>
            <a:custGeom>
              <a:avLst/>
              <a:gdLst/>
              <a:ahLst/>
              <a:cxnLst/>
              <a:rect l="l" t="t" r="r" b="b"/>
              <a:pathLst>
                <a:path w="2372" h="6871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53" y="305"/>
                    <a:pt x="244" y="427"/>
                  </a:cubicBezTo>
                  <a:cubicBezTo>
                    <a:pt x="882" y="1095"/>
                    <a:pt x="1399" y="1794"/>
                    <a:pt x="1672" y="2737"/>
                  </a:cubicBezTo>
                  <a:cubicBezTo>
                    <a:pt x="2037" y="4104"/>
                    <a:pt x="1642" y="5563"/>
                    <a:pt x="1065" y="6810"/>
                  </a:cubicBezTo>
                  <a:cubicBezTo>
                    <a:pt x="1065" y="6810"/>
                    <a:pt x="1065" y="6840"/>
                    <a:pt x="1065" y="6870"/>
                  </a:cubicBezTo>
                  <a:cubicBezTo>
                    <a:pt x="1095" y="6840"/>
                    <a:pt x="1125" y="6840"/>
                    <a:pt x="1156" y="6810"/>
                  </a:cubicBezTo>
                  <a:cubicBezTo>
                    <a:pt x="1217" y="6749"/>
                    <a:pt x="1277" y="6688"/>
                    <a:pt x="1308" y="6597"/>
                  </a:cubicBezTo>
                  <a:cubicBezTo>
                    <a:pt x="2372" y="4226"/>
                    <a:pt x="2037" y="1642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2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2"/>
            <p:cNvSpPr/>
            <p:nvPr/>
          </p:nvSpPr>
          <p:spPr>
            <a:xfrm>
              <a:off x="6851675" y="4454913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31" y="31"/>
                  </a:lnTo>
                  <a:cubicBezTo>
                    <a:pt x="31" y="3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2"/>
            <p:cNvSpPr/>
            <p:nvPr/>
          </p:nvSpPr>
          <p:spPr>
            <a:xfrm>
              <a:off x="6851675" y="4454913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2"/>
            <p:cNvSpPr/>
            <p:nvPr/>
          </p:nvSpPr>
          <p:spPr>
            <a:xfrm>
              <a:off x="6851675" y="4453813"/>
              <a:ext cx="4600" cy="5700"/>
            </a:xfrm>
            <a:custGeom>
              <a:avLst/>
              <a:gdLst/>
              <a:ahLst/>
              <a:cxnLst/>
              <a:rect l="l" t="t" r="r" b="b"/>
              <a:pathLst>
                <a:path w="184" h="228" extrusionOk="0">
                  <a:moveTo>
                    <a:pt x="32" y="1"/>
                  </a:moveTo>
                  <a:cubicBezTo>
                    <a:pt x="14" y="1"/>
                    <a:pt x="1" y="14"/>
                    <a:pt x="1" y="14"/>
                  </a:cubicBezTo>
                  <a:lnTo>
                    <a:pt x="1" y="45"/>
                  </a:lnTo>
                  <a:cubicBezTo>
                    <a:pt x="1" y="45"/>
                    <a:pt x="31" y="75"/>
                    <a:pt x="31" y="75"/>
                  </a:cubicBezTo>
                  <a:cubicBezTo>
                    <a:pt x="92" y="136"/>
                    <a:pt x="122" y="166"/>
                    <a:pt x="183" y="227"/>
                  </a:cubicBezTo>
                  <a:cubicBezTo>
                    <a:pt x="153" y="166"/>
                    <a:pt x="122" y="106"/>
                    <a:pt x="62" y="14"/>
                  </a:cubicBezTo>
                  <a:cubicBezTo>
                    <a:pt x="51" y="4"/>
                    <a:pt x="41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2"/>
            <p:cNvSpPr/>
            <p:nvPr/>
          </p:nvSpPr>
          <p:spPr>
            <a:xfrm>
              <a:off x="6859275" y="4458713"/>
              <a:ext cx="9900" cy="12950"/>
            </a:xfrm>
            <a:custGeom>
              <a:avLst/>
              <a:gdLst/>
              <a:ahLst/>
              <a:cxnLst/>
              <a:rect l="l" t="t" r="r" b="b"/>
              <a:pathLst>
                <a:path w="396" h="518" extrusionOk="0">
                  <a:moveTo>
                    <a:pt x="1" y="1"/>
                  </a:moveTo>
                  <a:cubicBezTo>
                    <a:pt x="31" y="62"/>
                    <a:pt x="31" y="122"/>
                    <a:pt x="62" y="183"/>
                  </a:cubicBezTo>
                  <a:cubicBezTo>
                    <a:pt x="183" y="305"/>
                    <a:pt x="305" y="426"/>
                    <a:pt x="396" y="518"/>
                  </a:cubicBezTo>
                  <a:cubicBezTo>
                    <a:pt x="305" y="396"/>
                    <a:pt x="214" y="244"/>
                    <a:pt x="153" y="92"/>
                  </a:cubicBezTo>
                  <a:cubicBezTo>
                    <a:pt x="92" y="62"/>
                    <a:pt x="31" y="3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2"/>
            <p:cNvSpPr/>
            <p:nvPr/>
          </p:nvSpPr>
          <p:spPr>
            <a:xfrm>
              <a:off x="6857000" y="445721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cubicBezTo>
                    <a:pt x="1" y="30"/>
                    <a:pt x="1" y="91"/>
                    <a:pt x="31" y="122"/>
                  </a:cubicBezTo>
                  <a:lnTo>
                    <a:pt x="153" y="243"/>
                  </a:lnTo>
                  <a:cubicBezTo>
                    <a:pt x="122" y="182"/>
                    <a:pt x="122" y="122"/>
                    <a:pt x="92" y="61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2"/>
            <p:cNvSpPr/>
            <p:nvPr/>
          </p:nvSpPr>
          <p:spPr>
            <a:xfrm>
              <a:off x="6853200" y="445416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61"/>
                    <a:pt x="92" y="152"/>
                    <a:pt x="122" y="213"/>
                  </a:cubicBezTo>
                  <a:cubicBezTo>
                    <a:pt x="122" y="213"/>
                    <a:pt x="153" y="244"/>
                    <a:pt x="153" y="244"/>
                  </a:cubicBezTo>
                  <a:cubicBezTo>
                    <a:pt x="153" y="213"/>
                    <a:pt x="153" y="152"/>
                    <a:pt x="153" y="92"/>
                  </a:cubicBezTo>
                  <a:cubicBezTo>
                    <a:pt x="92" y="61"/>
                    <a:pt x="61" y="31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2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2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2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lnTo>
                    <a:pt x="1" y="31"/>
                  </a:lnTo>
                  <a:cubicBezTo>
                    <a:pt x="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2"/>
            <p:cNvSpPr/>
            <p:nvPr/>
          </p:nvSpPr>
          <p:spPr>
            <a:xfrm>
              <a:off x="6822050" y="4628938"/>
              <a:ext cx="73725" cy="49650"/>
            </a:xfrm>
            <a:custGeom>
              <a:avLst/>
              <a:gdLst/>
              <a:ahLst/>
              <a:cxnLst/>
              <a:rect l="l" t="t" r="r" b="b"/>
              <a:pathLst>
                <a:path w="2949" h="1986" extrusionOk="0">
                  <a:moveTo>
                    <a:pt x="791" y="0"/>
                  </a:moveTo>
                  <a:cubicBezTo>
                    <a:pt x="0" y="456"/>
                    <a:pt x="669" y="1763"/>
                    <a:pt x="669" y="1763"/>
                  </a:cubicBezTo>
                  <a:cubicBezTo>
                    <a:pt x="954" y="1927"/>
                    <a:pt x="1258" y="1986"/>
                    <a:pt x="1547" y="1986"/>
                  </a:cubicBezTo>
                  <a:cubicBezTo>
                    <a:pt x="2279" y="1986"/>
                    <a:pt x="2918" y="1611"/>
                    <a:pt x="2918" y="1611"/>
                  </a:cubicBezTo>
                  <a:cubicBezTo>
                    <a:pt x="2949" y="1581"/>
                    <a:pt x="2949" y="1551"/>
                    <a:pt x="2949" y="1520"/>
                  </a:cubicBezTo>
                  <a:cubicBezTo>
                    <a:pt x="2098" y="1186"/>
                    <a:pt x="1338" y="700"/>
                    <a:pt x="791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2"/>
            <p:cNvSpPr/>
            <p:nvPr/>
          </p:nvSpPr>
          <p:spPr>
            <a:xfrm>
              <a:off x="6841800" y="4623213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1113" y="1"/>
                  </a:moveTo>
                  <a:cubicBezTo>
                    <a:pt x="865" y="1"/>
                    <a:pt x="590" y="42"/>
                    <a:pt x="305" y="108"/>
                  </a:cubicBezTo>
                  <a:cubicBezTo>
                    <a:pt x="183" y="138"/>
                    <a:pt x="92" y="199"/>
                    <a:pt x="1" y="229"/>
                  </a:cubicBezTo>
                  <a:cubicBezTo>
                    <a:pt x="548" y="929"/>
                    <a:pt x="1308" y="1415"/>
                    <a:pt x="2159" y="1749"/>
                  </a:cubicBezTo>
                  <a:cubicBezTo>
                    <a:pt x="2413" y="411"/>
                    <a:pt x="1895" y="1"/>
                    <a:pt x="1113" y="1"/>
                  </a:cubicBez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2"/>
            <p:cNvSpPr/>
            <p:nvPr/>
          </p:nvSpPr>
          <p:spPr>
            <a:xfrm>
              <a:off x="6642700" y="4408088"/>
              <a:ext cx="96550" cy="52150"/>
            </a:xfrm>
            <a:custGeom>
              <a:avLst/>
              <a:gdLst/>
              <a:ahLst/>
              <a:cxnLst/>
              <a:rect l="l" t="t" r="r" b="b"/>
              <a:pathLst>
                <a:path w="3862" h="2086" extrusionOk="0">
                  <a:moveTo>
                    <a:pt x="1945" y="0"/>
                  </a:moveTo>
                  <a:cubicBezTo>
                    <a:pt x="1168" y="0"/>
                    <a:pt x="480" y="1035"/>
                    <a:pt x="1" y="1965"/>
                  </a:cubicBezTo>
                  <a:cubicBezTo>
                    <a:pt x="489" y="2044"/>
                    <a:pt x="977" y="2086"/>
                    <a:pt x="1462" y="2086"/>
                  </a:cubicBezTo>
                  <a:cubicBezTo>
                    <a:pt x="2276" y="2086"/>
                    <a:pt x="3080" y="1969"/>
                    <a:pt x="3861" y="1722"/>
                  </a:cubicBezTo>
                  <a:cubicBezTo>
                    <a:pt x="3405" y="932"/>
                    <a:pt x="2797" y="172"/>
                    <a:pt x="2129" y="20"/>
                  </a:cubicBezTo>
                  <a:cubicBezTo>
                    <a:pt x="2067" y="6"/>
                    <a:pt x="2005" y="0"/>
                    <a:pt x="194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2"/>
            <p:cNvSpPr/>
            <p:nvPr/>
          </p:nvSpPr>
          <p:spPr>
            <a:xfrm>
              <a:off x="6627525" y="4451113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87" y="248"/>
                    <a:pt x="2883" y="365"/>
                    <a:pt x="2069" y="365"/>
                  </a:cubicBezTo>
                  <a:cubicBezTo>
                    <a:pt x="1584" y="365"/>
                    <a:pt x="1096" y="323"/>
                    <a:pt x="608" y="244"/>
                  </a:cubicBezTo>
                  <a:cubicBezTo>
                    <a:pt x="243" y="1034"/>
                    <a:pt x="0" y="1733"/>
                    <a:pt x="0" y="1733"/>
                  </a:cubicBezTo>
                  <a:lnTo>
                    <a:pt x="1277" y="4287"/>
                  </a:lnTo>
                  <a:lnTo>
                    <a:pt x="4772" y="3466"/>
                  </a:lnTo>
                  <a:lnTo>
                    <a:pt x="5319" y="1825"/>
                  </a:lnTo>
                  <a:cubicBezTo>
                    <a:pt x="5319" y="1825"/>
                    <a:pt x="501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2"/>
            <p:cNvSpPr/>
            <p:nvPr/>
          </p:nvSpPr>
          <p:spPr>
            <a:xfrm>
              <a:off x="6635125" y="5005838"/>
              <a:ext cx="126150" cy="69275"/>
            </a:xfrm>
            <a:custGeom>
              <a:avLst/>
              <a:gdLst/>
              <a:ahLst/>
              <a:cxnLst/>
              <a:rect l="l" t="t" r="r" b="b"/>
              <a:pathLst>
                <a:path w="5046" h="2771" extrusionOk="0">
                  <a:moveTo>
                    <a:pt x="3344" y="1"/>
                  </a:moveTo>
                  <a:cubicBezTo>
                    <a:pt x="2158" y="669"/>
                    <a:pt x="1033" y="1490"/>
                    <a:pt x="0" y="2432"/>
                  </a:cubicBezTo>
                  <a:cubicBezTo>
                    <a:pt x="122" y="2493"/>
                    <a:pt x="274" y="2584"/>
                    <a:pt x="456" y="2645"/>
                  </a:cubicBezTo>
                  <a:cubicBezTo>
                    <a:pt x="746" y="2732"/>
                    <a:pt x="1258" y="2771"/>
                    <a:pt x="1843" y="2771"/>
                  </a:cubicBezTo>
                  <a:cubicBezTo>
                    <a:pt x="2483" y="2771"/>
                    <a:pt x="3210" y="2724"/>
                    <a:pt x="3830" y="2645"/>
                  </a:cubicBezTo>
                  <a:cubicBezTo>
                    <a:pt x="5046" y="2493"/>
                    <a:pt x="4803" y="1551"/>
                    <a:pt x="4803" y="1551"/>
                  </a:cubicBezTo>
                  <a:lnTo>
                    <a:pt x="4651" y="31"/>
                  </a:lnTo>
                  <a:lnTo>
                    <a:pt x="3344" y="1"/>
                  </a:ln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2"/>
            <p:cNvSpPr/>
            <p:nvPr/>
          </p:nvSpPr>
          <p:spPr>
            <a:xfrm>
              <a:off x="6620675" y="5003563"/>
              <a:ext cx="98050" cy="63100"/>
            </a:xfrm>
            <a:custGeom>
              <a:avLst/>
              <a:gdLst/>
              <a:ahLst/>
              <a:cxnLst/>
              <a:rect l="l" t="t" r="r" b="b"/>
              <a:pathLst>
                <a:path w="3922" h="2524" extrusionOk="0">
                  <a:moveTo>
                    <a:pt x="1" y="0"/>
                  </a:moveTo>
                  <a:cubicBezTo>
                    <a:pt x="1" y="0"/>
                    <a:pt x="61" y="912"/>
                    <a:pt x="92" y="1551"/>
                  </a:cubicBezTo>
                  <a:cubicBezTo>
                    <a:pt x="122" y="2007"/>
                    <a:pt x="274" y="2311"/>
                    <a:pt x="578" y="2523"/>
                  </a:cubicBezTo>
                  <a:cubicBezTo>
                    <a:pt x="1611" y="1581"/>
                    <a:pt x="2736" y="760"/>
                    <a:pt x="3922" y="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2"/>
            <p:cNvSpPr/>
            <p:nvPr/>
          </p:nvSpPr>
          <p:spPr>
            <a:xfrm>
              <a:off x="6612475" y="4963238"/>
              <a:ext cx="152600" cy="44325"/>
            </a:xfrm>
            <a:custGeom>
              <a:avLst/>
              <a:gdLst/>
              <a:ahLst/>
              <a:cxnLst/>
              <a:rect l="l" t="t" r="r" b="b"/>
              <a:pathLst>
                <a:path w="6104" h="1773" extrusionOk="0">
                  <a:moveTo>
                    <a:pt x="517" y="1"/>
                  </a:moveTo>
                  <a:cubicBezTo>
                    <a:pt x="111" y="1"/>
                    <a:pt x="1" y="1464"/>
                    <a:pt x="329" y="1613"/>
                  </a:cubicBezTo>
                  <a:cubicBezTo>
                    <a:pt x="632" y="1735"/>
                    <a:pt x="1803" y="1773"/>
                    <a:pt x="2965" y="1773"/>
                  </a:cubicBezTo>
                  <a:cubicBezTo>
                    <a:pt x="4128" y="1773"/>
                    <a:pt x="5283" y="1735"/>
                    <a:pt x="5557" y="1705"/>
                  </a:cubicBezTo>
                  <a:cubicBezTo>
                    <a:pt x="6104" y="1674"/>
                    <a:pt x="5982" y="1309"/>
                    <a:pt x="5982" y="793"/>
                  </a:cubicBezTo>
                  <a:cubicBezTo>
                    <a:pt x="5982" y="246"/>
                    <a:pt x="5405" y="185"/>
                    <a:pt x="5405" y="185"/>
                  </a:cubicBezTo>
                  <a:cubicBezTo>
                    <a:pt x="4805" y="230"/>
                    <a:pt x="4241" y="248"/>
                    <a:pt x="3724" y="248"/>
                  </a:cubicBezTo>
                  <a:cubicBezTo>
                    <a:pt x="1805" y="248"/>
                    <a:pt x="541" y="2"/>
                    <a:pt x="541" y="2"/>
                  </a:cubicBezTo>
                  <a:cubicBezTo>
                    <a:pt x="533" y="1"/>
                    <a:pt x="525" y="1"/>
                    <a:pt x="517" y="1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2"/>
            <p:cNvSpPr/>
            <p:nvPr/>
          </p:nvSpPr>
          <p:spPr>
            <a:xfrm>
              <a:off x="6626000" y="4493488"/>
              <a:ext cx="27375" cy="474375"/>
            </a:xfrm>
            <a:custGeom>
              <a:avLst/>
              <a:gdLst/>
              <a:ahLst/>
              <a:cxnLst/>
              <a:rect l="l" t="t" r="r" b="b"/>
              <a:pathLst>
                <a:path w="1095" h="18975" extrusionOk="0">
                  <a:moveTo>
                    <a:pt x="145" y="0"/>
                  </a:moveTo>
                  <a:cubicBezTo>
                    <a:pt x="91" y="0"/>
                    <a:pt x="61" y="38"/>
                    <a:pt x="61" y="38"/>
                  </a:cubicBezTo>
                  <a:lnTo>
                    <a:pt x="0" y="18792"/>
                  </a:lnTo>
                  <a:cubicBezTo>
                    <a:pt x="304" y="18884"/>
                    <a:pt x="669" y="18944"/>
                    <a:pt x="1064" y="18975"/>
                  </a:cubicBezTo>
                  <a:lnTo>
                    <a:pt x="1095" y="1315"/>
                  </a:lnTo>
                  <a:cubicBezTo>
                    <a:pt x="669" y="1285"/>
                    <a:pt x="517" y="464"/>
                    <a:pt x="365" y="190"/>
                  </a:cubicBezTo>
                  <a:cubicBezTo>
                    <a:pt x="274" y="38"/>
                    <a:pt x="198" y="0"/>
                    <a:pt x="145" y="0"/>
                  </a:cubicBez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2"/>
            <p:cNvSpPr/>
            <p:nvPr/>
          </p:nvSpPr>
          <p:spPr>
            <a:xfrm>
              <a:off x="6725550" y="4493838"/>
              <a:ext cx="34975" cy="475550"/>
            </a:xfrm>
            <a:custGeom>
              <a:avLst/>
              <a:gdLst/>
              <a:ahLst/>
              <a:cxnLst/>
              <a:rect l="l" t="t" r="r" b="b"/>
              <a:pathLst>
                <a:path w="1399" h="19022" extrusionOk="0">
                  <a:moveTo>
                    <a:pt x="1214" y="0"/>
                  </a:moveTo>
                  <a:cubicBezTo>
                    <a:pt x="1160" y="0"/>
                    <a:pt x="1091" y="15"/>
                    <a:pt x="1003" y="55"/>
                  </a:cubicBezTo>
                  <a:cubicBezTo>
                    <a:pt x="669" y="176"/>
                    <a:pt x="456" y="1088"/>
                    <a:pt x="31" y="1179"/>
                  </a:cubicBezTo>
                  <a:lnTo>
                    <a:pt x="0" y="19022"/>
                  </a:lnTo>
                  <a:cubicBezTo>
                    <a:pt x="547" y="18991"/>
                    <a:pt x="882" y="18961"/>
                    <a:pt x="882" y="18961"/>
                  </a:cubicBezTo>
                  <a:lnTo>
                    <a:pt x="1398" y="116"/>
                  </a:lnTo>
                  <a:cubicBezTo>
                    <a:pt x="1398" y="116"/>
                    <a:pt x="1365" y="0"/>
                    <a:pt x="121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2"/>
            <p:cNvSpPr/>
            <p:nvPr/>
          </p:nvSpPr>
          <p:spPr>
            <a:xfrm>
              <a:off x="6652600" y="4492913"/>
              <a:ext cx="73725" cy="477250"/>
            </a:xfrm>
            <a:custGeom>
              <a:avLst/>
              <a:gdLst/>
              <a:ahLst/>
              <a:cxnLst/>
              <a:rect l="l" t="t" r="r" b="b"/>
              <a:pathLst>
                <a:path w="2949" h="19090" extrusionOk="0">
                  <a:moveTo>
                    <a:pt x="1368" y="1"/>
                  </a:moveTo>
                  <a:cubicBezTo>
                    <a:pt x="760" y="1"/>
                    <a:pt x="122" y="1338"/>
                    <a:pt x="122" y="1338"/>
                  </a:cubicBezTo>
                  <a:lnTo>
                    <a:pt x="31" y="1338"/>
                  </a:lnTo>
                  <a:lnTo>
                    <a:pt x="0" y="19028"/>
                  </a:lnTo>
                  <a:cubicBezTo>
                    <a:pt x="486" y="19074"/>
                    <a:pt x="1026" y="19089"/>
                    <a:pt x="1539" y="19089"/>
                  </a:cubicBezTo>
                  <a:cubicBezTo>
                    <a:pt x="2052" y="19089"/>
                    <a:pt x="2538" y="19074"/>
                    <a:pt x="2918" y="19059"/>
                  </a:cubicBezTo>
                  <a:lnTo>
                    <a:pt x="2949" y="1216"/>
                  </a:lnTo>
                  <a:lnTo>
                    <a:pt x="2857" y="1216"/>
                  </a:lnTo>
                  <a:cubicBezTo>
                    <a:pt x="2341" y="1125"/>
                    <a:pt x="1976" y="1"/>
                    <a:pt x="1368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2" name="Google Shape;622;p2"/>
          <p:cNvGrpSpPr/>
          <p:nvPr/>
        </p:nvGrpSpPr>
        <p:grpSpPr>
          <a:xfrm>
            <a:off x="8309638" y="4414399"/>
            <a:ext cx="641429" cy="570351"/>
            <a:chOff x="7205875" y="4139800"/>
            <a:chExt cx="686975" cy="610850"/>
          </a:xfrm>
        </p:grpSpPr>
        <p:sp>
          <p:nvSpPr>
            <p:cNvPr id="623" name="Google Shape;623;p2"/>
            <p:cNvSpPr/>
            <p:nvPr/>
          </p:nvSpPr>
          <p:spPr>
            <a:xfrm>
              <a:off x="7323650" y="4353300"/>
              <a:ext cx="569200" cy="397350"/>
            </a:xfrm>
            <a:custGeom>
              <a:avLst/>
              <a:gdLst/>
              <a:ahLst/>
              <a:cxnLst/>
              <a:rect l="l" t="t" r="r" b="b"/>
              <a:pathLst>
                <a:path w="22768" h="15894" extrusionOk="0">
                  <a:moveTo>
                    <a:pt x="20822" y="1"/>
                  </a:moveTo>
                  <a:cubicBezTo>
                    <a:pt x="16962" y="7144"/>
                    <a:pt x="8451" y="11247"/>
                    <a:pt x="1" y="12098"/>
                  </a:cubicBezTo>
                  <a:cubicBezTo>
                    <a:pt x="2303" y="14492"/>
                    <a:pt x="5529" y="15894"/>
                    <a:pt x="8934" y="15894"/>
                  </a:cubicBezTo>
                  <a:cubicBezTo>
                    <a:pt x="10069" y="15894"/>
                    <a:pt x="11224" y="15738"/>
                    <a:pt x="12372" y="15411"/>
                  </a:cubicBezTo>
                  <a:cubicBezTo>
                    <a:pt x="18937" y="13557"/>
                    <a:pt x="22767" y="6779"/>
                    <a:pt x="20913" y="274"/>
                  </a:cubicBezTo>
                  <a:cubicBezTo>
                    <a:pt x="20883" y="183"/>
                    <a:pt x="20852" y="92"/>
                    <a:pt x="20822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2"/>
            <p:cNvSpPr/>
            <p:nvPr/>
          </p:nvSpPr>
          <p:spPr>
            <a:xfrm>
              <a:off x="7205875" y="4139800"/>
              <a:ext cx="638325" cy="515975"/>
            </a:xfrm>
            <a:custGeom>
              <a:avLst/>
              <a:gdLst/>
              <a:ahLst/>
              <a:cxnLst/>
              <a:rect l="l" t="t" r="r" b="b"/>
              <a:pathLst>
                <a:path w="25533" h="20639" extrusionOk="0">
                  <a:moveTo>
                    <a:pt x="13836" y="0"/>
                  </a:moveTo>
                  <a:cubicBezTo>
                    <a:pt x="12701" y="0"/>
                    <a:pt x="11545" y="157"/>
                    <a:pt x="10396" y="486"/>
                  </a:cubicBezTo>
                  <a:cubicBezTo>
                    <a:pt x="3830" y="2340"/>
                    <a:pt x="0" y="9118"/>
                    <a:pt x="1855" y="15623"/>
                  </a:cubicBezTo>
                  <a:cubicBezTo>
                    <a:pt x="2402" y="17568"/>
                    <a:pt x="3405" y="19270"/>
                    <a:pt x="4712" y="20638"/>
                  </a:cubicBezTo>
                  <a:cubicBezTo>
                    <a:pt x="13162" y="19787"/>
                    <a:pt x="21673" y="15714"/>
                    <a:pt x="25533" y="8541"/>
                  </a:cubicBezTo>
                  <a:cubicBezTo>
                    <a:pt x="23908" y="3366"/>
                    <a:pt x="19096" y="0"/>
                    <a:pt x="13836" y="0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2"/>
            <p:cNvSpPr/>
            <p:nvPr/>
          </p:nvSpPr>
          <p:spPr>
            <a:xfrm>
              <a:off x="7259825" y="4143575"/>
              <a:ext cx="552475" cy="599575"/>
            </a:xfrm>
            <a:custGeom>
              <a:avLst/>
              <a:gdLst/>
              <a:ahLst/>
              <a:cxnLst/>
              <a:rect l="l" t="t" r="r" b="b"/>
              <a:pathLst>
                <a:path w="22099" h="23983" extrusionOk="0">
                  <a:moveTo>
                    <a:pt x="13587" y="1"/>
                  </a:moveTo>
                  <a:cubicBezTo>
                    <a:pt x="13952" y="2432"/>
                    <a:pt x="14135" y="4864"/>
                    <a:pt x="13314" y="7296"/>
                  </a:cubicBezTo>
                  <a:cubicBezTo>
                    <a:pt x="12493" y="9727"/>
                    <a:pt x="10730" y="12037"/>
                    <a:pt x="8299" y="12949"/>
                  </a:cubicBezTo>
                  <a:cubicBezTo>
                    <a:pt x="7478" y="10943"/>
                    <a:pt x="6900" y="8906"/>
                    <a:pt x="6536" y="6779"/>
                  </a:cubicBezTo>
                  <a:cubicBezTo>
                    <a:pt x="6262" y="5107"/>
                    <a:pt x="5897" y="2979"/>
                    <a:pt x="6110" y="1125"/>
                  </a:cubicBezTo>
                  <a:lnTo>
                    <a:pt x="6110" y="1125"/>
                  </a:lnTo>
                  <a:cubicBezTo>
                    <a:pt x="6019" y="1186"/>
                    <a:pt x="5897" y="1247"/>
                    <a:pt x="5806" y="1308"/>
                  </a:cubicBezTo>
                  <a:cubicBezTo>
                    <a:pt x="5685" y="2675"/>
                    <a:pt x="5928" y="4104"/>
                    <a:pt x="6049" y="5472"/>
                  </a:cubicBezTo>
                  <a:cubicBezTo>
                    <a:pt x="6323" y="8086"/>
                    <a:pt x="7052" y="10639"/>
                    <a:pt x="8055" y="13040"/>
                  </a:cubicBezTo>
                  <a:cubicBezTo>
                    <a:pt x="7660" y="13162"/>
                    <a:pt x="7265" y="13253"/>
                    <a:pt x="6870" y="13314"/>
                  </a:cubicBezTo>
                  <a:cubicBezTo>
                    <a:pt x="6628" y="13343"/>
                    <a:pt x="6395" y="13357"/>
                    <a:pt x="6170" y="13357"/>
                  </a:cubicBezTo>
                  <a:cubicBezTo>
                    <a:pt x="2892" y="13357"/>
                    <a:pt x="1376" y="10355"/>
                    <a:pt x="153" y="7539"/>
                  </a:cubicBezTo>
                  <a:cubicBezTo>
                    <a:pt x="92" y="7660"/>
                    <a:pt x="61" y="7782"/>
                    <a:pt x="1" y="7873"/>
                  </a:cubicBezTo>
                  <a:cubicBezTo>
                    <a:pt x="1249" y="10787"/>
                    <a:pt x="2903" y="13700"/>
                    <a:pt x="6234" y="13700"/>
                  </a:cubicBezTo>
                  <a:cubicBezTo>
                    <a:pt x="6552" y="13700"/>
                    <a:pt x="6885" y="13673"/>
                    <a:pt x="7235" y="13618"/>
                  </a:cubicBezTo>
                  <a:cubicBezTo>
                    <a:pt x="7569" y="13557"/>
                    <a:pt x="7873" y="13496"/>
                    <a:pt x="8177" y="13375"/>
                  </a:cubicBezTo>
                  <a:cubicBezTo>
                    <a:pt x="8238" y="13466"/>
                    <a:pt x="8268" y="13587"/>
                    <a:pt x="8299" y="13679"/>
                  </a:cubicBezTo>
                  <a:cubicBezTo>
                    <a:pt x="8633" y="14408"/>
                    <a:pt x="8998" y="15198"/>
                    <a:pt x="9362" y="15958"/>
                  </a:cubicBezTo>
                  <a:cubicBezTo>
                    <a:pt x="8268" y="16414"/>
                    <a:pt x="7144" y="16809"/>
                    <a:pt x="5989" y="17113"/>
                  </a:cubicBezTo>
                  <a:cubicBezTo>
                    <a:pt x="4450" y="17557"/>
                    <a:pt x="2624" y="18087"/>
                    <a:pt x="930" y="18087"/>
                  </a:cubicBezTo>
                  <a:cubicBezTo>
                    <a:pt x="884" y="18087"/>
                    <a:pt x="837" y="18087"/>
                    <a:pt x="791" y="18086"/>
                  </a:cubicBezTo>
                  <a:lnTo>
                    <a:pt x="791" y="18086"/>
                  </a:lnTo>
                  <a:cubicBezTo>
                    <a:pt x="852" y="18177"/>
                    <a:pt x="912" y="18299"/>
                    <a:pt x="973" y="18390"/>
                  </a:cubicBezTo>
                  <a:cubicBezTo>
                    <a:pt x="2402" y="18360"/>
                    <a:pt x="3861" y="17934"/>
                    <a:pt x="5229" y="17630"/>
                  </a:cubicBezTo>
                  <a:cubicBezTo>
                    <a:pt x="6718" y="17296"/>
                    <a:pt x="8116" y="16809"/>
                    <a:pt x="9514" y="16201"/>
                  </a:cubicBezTo>
                  <a:cubicBezTo>
                    <a:pt x="9849" y="16901"/>
                    <a:pt x="10244" y="17569"/>
                    <a:pt x="10639" y="18238"/>
                  </a:cubicBezTo>
                  <a:cubicBezTo>
                    <a:pt x="8907" y="19545"/>
                    <a:pt x="8147" y="21764"/>
                    <a:pt x="8390" y="23892"/>
                  </a:cubicBezTo>
                  <a:cubicBezTo>
                    <a:pt x="8511" y="23922"/>
                    <a:pt x="8663" y="23952"/>
                    <a:pt x="8815" y="23983"/>
                  </a:cubicBezTo>
                  <a:cubicBezTo>
                    <a:pt x="8724" y="23436"/>
                    <a:pt x="8724" y="22858"/>
                    <a:pt x="8755" y="22281"/>
                  </a:cubicBezTo>
                  <a:cubicBezTo>
                    <a:pt x="8876" y="20730"/>
                    <a:pt x="9727" y="19484"/>
                    <a:pt x="10913" y="18633"/>
                  </a:cubicBezTo>
                  <a:cubicBezTo>
                    <a:pt x="12189" y="20609"/>
                    <a:pt x="13739" y="22372"/>
                    <a:pt x="15685" y="23557"/>
                  </a:cubicBezTo>
                  <a:cubicBezTo>
                    <a:pt x="15776" y="23527"/>
                    <a:pt x="15837" y="23496"/>
                    <a:pt x="15898" y="23496"/>
                  </a:cubicBezTo>
                  <a:cubicBezTo>
                    <a:pt x="13952" y="22220"/>
                    <a:pt x="12402" y="20457"/>
                    <a:pt x="11125" y="18481"/>
                  </a:cubicBezTo>
                  <a:cubicBezTo>
                    <a:pt x="11764" y="18056"/>
                    <a:pt x="12493" y="17752"/>
                    <a:pt x="13253" y="17569"/>
                  </a:cubicBezTo>
                  <a:cubicBezTo>
                    <a:pt x="13985" y="17386"/>
                    <a:pt x="14731" y="17303"/>
                    <a:pt x="15483" y="17303"/>
                  </a:cubicBezTo>
                  <a:cubicBezTo>
                    <a:pt x="17604" y="17303"/>
                    <a:pt x="19767" y="17964"/>
                    <a:pt x="21764" y="18907"/>
                  </a:cubicBezTo>
                  <a:cubicBezTo>
                    <a:pt x="21855" y="18785"/>
                    <a:pt x="21946" y="18663"/>
                    <a:pt x="22037" y="18511"/>
                  </a:cubicBezTo>
                  <a:cubicBezTo>
                    <a:pt x="19978" y="17521"/>
                    <a:pt x="17674" y="16867"/>
                    <a:pt x="15461" y="16867"/>
                  </a:cubicBezTo>
                  <a:cubicBezTo>
                    <a:pt x="14276" y="16867"/>
                    <a:pt x="13118" y="17054"/>
                    <a:pt x="12037" y="17478"/>
                  </a:cubicBezTo>
                  <a:cubicBezTo>
                    <a:pt x="11612" y="17630"/>
                    <a:pt x="11217" y="17843"/>
                    <a:pt x="10882" y="18086"/>
                  </a:cubicBezTo>
                  <a:cubicBezTo>
                    <a:pt x="10487" y="17417"/>
                    <a:pt x="10122" y="16779"/>
                    <a:pt x="9758" y="16110"/>
                  </a:cubicBezTo>
                  <a:cubicBezTo>
                    <a:pt x="10913" y="15594"/>
                    <a:pt x="12007" y="15016"/>
                    <a:pt x="13101" y="14378"/>
                  </a:cubicBezTo>
                  <a:cubicBezTo>
                    <a:pt x="16627" y="12341"/>
                    <a:pt x="20457" y="9484"/>
                    <a:pt x="22098" y="5593"/>
                  </a:cubicBezTo>
                  <a:cubicBezTo>
                    <a:pt x="22068" y="5533"/>
                    <a:pt x="22037" y="5502"/>
                    <a:pt x="22007" y="5441"/>
                  </a:cubicBezTo>
                  <a:cubicBezTo>
                    <a:pt x="20274" y="9210"/>
                    <a:pt x="16688" y="11916"/>
                    <a:pt x="13223" y="13983"/>
                  </a:cubicBezTo>
                  <a:cubicBezTo>
                    <a:pt x="12068" y="14682"/>
                    <a:pt x="10852" y="15320"/>
                    <a:pt x="9636" y="15837"/>
                  </a:cubicBezTo>
                  <a:cubicBezTo>
                    <a:pt x="9332" y="15259"/>
                    <a:pt x="9058" y="14682"/>
                    <a:pt x="8785" y="14074"/>
                  </a:cubicBezTo>
                  <a:cubicBezTo>
                    <a:pt x="8663" y="13831"/>
                    <a:pt x="8542" y="13557"/>
                    <a:pt x="8451" y="13283"/>
                  </a:cubicBezTo>
                  <a:cubicBezTo>
                    <a:pt x="10761" y="12432"/>
                    <a:pt x="12402" y="10305"/>
                    <a:pt x="13405" y="8055"/>
                  </a:cubicBezTo>
                  <a:cubicBezTo>
                    <a:pt x="14530" y="5472"/>
                    <a:pt x="14347" y="2736"/>
                    <a:pt x="13952" y="61"/>
                  </a:cubicBezTo>
                  <a:cubicBezTo>
                    <a:pt x="13831" y="31"/>
                    <a:pt x="13709" y="1"/>
                    <a:pt x="13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2"/>
          <p:cNvGrpSpPr/>
          <p:nvPr/>
        </p:nvGrpSpPr>
        <p:grpSpPr>
          <a:xfrm>
            <a:off x="1703695" y="4441231"/>
            <a:ext cx="895906" cy="653079"/>
            <a:chOff x="-437750" y="1965325"/>
            <a:chExt cx="1231825" cy="897950"/>
          </a:xfrm>
        </p:grpSpPr>
        <p:sp>
          <p:nvSpPr>
            <p:cNvPr id="627" name="Google Shape;627;p2"/>
            <p:cNvSpPr/>
            <p:nvPr/>
          </p:nvSpPr>
          <p:spPr>
            <a:xfrm>
              <a:off x="-267372" y="2214675"/>
              <a:ext cx="461275" cy="525125"/>
            </a:xfrm>
            <a:custGeom>
              <a:avLst/>
              <a:gdLst/>
              <a:ahLst/>
              <a:cxnLst/>
              <a:rect l="l" t="t" r="r" b="b"/>
              <a:pathLst>
                <a:path w="18451" h="21005" extrusionOk="0">
                  <a:moveTo>
                    <a:pt x="15381" y="1"/>
                  </a:moveTo>
                  <a:lnTo>
                    <a:pt x="1" y="3527"/>
                  </a:lnTo>
                  <a:lnTo>
                    <a:pt x="1672" y="17752"/>
                  </a:lnTo>
                  <a:cubicBezTo>
                    <a:pt x="1672" y="17752"/>
                    <a:pt x="15320" y="19545"/>
                    <a:pt x="18238" y="21004"/>
                  </a:cubicBezTo>
                  <a:cubicBezTo>
                    <a:pt x="18238" y="21004"/>
                    <a:pt x="18329" y="20943"/>
                    <a:pt x="18451" y="20852"/>
                  </a:cubicBezTo>
                  <a:cubicBezTo>
                    <a:pt x="17660" y="13800"/>
                    <a:pt x="16597" y="6901"/>
                    <a:pt x="15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2"/>
            <p:cNvSpPr/>
            <p:nvPr/>
          </p:nvSpPr>
          <p:spPr>
            <a:xfrm>
              <a:off x="111650" y="2134125"/>
              <a:ext cx="421000" cy="601100"/>
            </a:xfrm>
            <a:custGeom>
              <a:avLst/>
              <a:gdLst/>
              <a:ahLst/>
              <a:cxnLst/>
              <a:rect l="l" t="t" r="r" b="b"/>
              <a:pathLst>
                <a:path w="16840" h="24044" extrusionOk="0">
                  <a:moveTo>
                    <a:pt x="13983" y="1"/>
                  </a:moveTo>
                  <a:lnTo>
                    <a:pt x="1" y="3223"/>
                  </a:lnTo>
                  <a:cubicBezTo>
                    <a:pt x="1217" y="10123"/>
                    <a:pt x="2280" y="17022"/>
                    <a:pt x="3071" y="24044"/>
                  </a:cubicBezTo>
                  <a:cubicBezTo>
                    <a:pt x="4651" y="22828"/>
                    <a:pt x="14378" y="15320"/>
                    <a:pt x="16840" y="15290"/>
                  </a:cubicBezTo>
                  <a:lnTo>
                    <a:pt x="13983" y="1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2"/>
            <p:cNvSpPr/>
            <p:nvPr/>
          </p:nvSpPr>
          <p:spPr>
            <a:xfrm>
              <a:off x="-437750" y="1965325"/>
              <a:ext cx="1090475" cy="440900"/>
            </a:xfrm>
            <a:custGeom>
              <a:avLst/>
              <a:gdLst/>
              <a:ahLst/>
              <a:cxnLst/>
              <a:rect l="l" t="t" r="r" b="b"/>
              <a:pathLst>
                <a:path w="43619" h="17636" extrusionOk="0">
                  <a:moveTo>
                    <a:pt x="22928" y="1"/>
                  </a:moveTo>
                  <a:cubicBezTo>
                    <a:pt x="22100" y="1"/>
                    <a:pt x="21013" y="134"/>
                    <a:pt x="20092" y="689"/>
                  </a:cubicBezTo>
                  <a:cubicBezTo>
                    <a:pt x="18329" y="1783"/>
                    <a:pt x="3314" y="10355"/>
                    <a:pt x="3314" y="10355"/>
                  </a:cubicBezTo>
                  <a:cubicBezTo>
                    <a:pt x="3314" y="10355"/>
                    <a:pt x="1" y="11784"/>
                    <a:pt x="1551" y="12939"/>
                  </a:cubicBezTo>
                  <a:lnTo>
                    <a:pt x="21399" y="17255"/>
                  </a:lnTo>
                  <a:cubicBezTo>
                    <a:pt x="21399" y="17255"/>
                    <a:pt x="22130" y="17636"/>
                    <a:pt x="23141" y="17636"/>
                  </a:cubicBezTo>
                  <a:cubicBezTo>
                    <a:pt x="23843" y="17636"/>
                    <a:pt x="24680" y="17452"/>
                    <a:pt x="25503" y="16829"/>
                  </a:cubicBezTo>
                  <a:cubicBezTo>
                    <a:pt x="27478" y="15279"/>
                    <a:pt x="41552" y="6495"/>
                    <a:pt x="41552" y="6495"/>
                  </a:cubicBezTo>
                  <a:cubicBezTo>
                    <a:pt x="41552" y="6495"/>
                    <a:pt x="43618" y="4914"/>
                    <a:pt x="42129" y="4094"/>
                  </a:cubicBezTo>
                  <a:cubicBezTo>
                    <a:pt x="40609" y="3242"/>
                    <a:pt x="24226" y="112"/>
                    <a:pt x="24226" y="112"/>
                  </a:cubicBezTo>
                  <a:cubicBezTo>
                    <a:pt x="24226" y="112"/>
                    <a:pt x="23685" y="1"/>
                    <a:pt x="2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2"/>
            <p:cNvSpPr/>
            <p:nvPr/>
          </p:nvSpPr>
          <p:spPr>
            <a:xfrm>
              <a:off x="96700" y="2134125"/>
              <a:ext cx="549175" cy="624400"/>
            </a:xfrm>
            <a:custGeom>
              <a:avLst/>
              <a:gdLst/>
              <a:ahLst/>
              <a:cxnLst/>
              <a:rect l="l" t="t" r="r" b="b"/>
              <a:pathLst>
                <a:path w="21967" h="24976" extrusionOk="0">
                  <a:moveTo>
                    <a:pt x="2086" y="0"/>
                  </a:moveTo>
                  <a:cubicBezTo>
                    <a:pt x="1458" y="0"/>
                    <a:pt x="815" y="224"/>
                    <a:pt x="173" y="746"/>
                  </a:cubicBezTo>
                  <a:cubicBezTo>
                    <a:pt x="0" y="890"/>
                    <a:pt x="155" y="1143"/>
                    <a:pt x="353" y="1143"/>
                  </a:cubicBezTo>
                  <a:cubicBezTo>
                    <a:pt x="364" y="1143"/>
                    <a:pt x="375" y="1143"/>
                    <a:pt x="386" y="1141"/>
                  </a:cubicBezTo>
                  <a:cubicBezTo>
                    <a:pt x="854" y="1025"/>
                    <a:pt x="1294" y="971"/>
                    <a:pt x="1708" y="971"/>
                  </a:cubicBezTo>
                  <a:cubicBezTo>
                    <a:pt x="6621" y="971"/>
                    <a:pt x="7873" y="8638"/>
                    <a:pt x="8350" y="12479"/>
                  </a:cubicBezTo>
                  <a:cubicBezTo>
                    <a:pt x="9098" y="18948"/>
                    <a:pt x="14186" y="24975"/>
                    <a:pt x="21053" y="24975"/>
                  </a:cubicBezTo>
                  <a:cubicBezTo>
                    <a:pt x="21154" y="24975"/>
                    <a:pt x="21257" y="24974"/>
                    <a:pt x="21359" y="24971"/>
                  </a:cubicBezTo>
                  <a:cubicBezTo>
                    <a:pt x="21937" y="24971"/>
                    <a:pt x="21967" y="24120"/>
                    <a:pt x="21389" y="24090"/>
                  </a:cubicBezTo>
                  <a:cubicBezTo>
                    <a:pt x="16800" y="23847"/>
                    <a:pt x="12848" y="21324"/>
                    <a:pt x="10629" y="17311"/>
                  </a:cubicBezTo>
                  <a:cubicBezTo>
                    <a:pt x="8836" y="14059"/>
                    <a:pt x="9444" y="10229"/>
                    <a:pt x="8258" y="6825"/>
                  </a:cubicBezTo>
                  <a:cubicBezTo>
                    <a:pt x="7535" y="4704"/>
                    <a:pt x="4967" y="0"/>
                    <a:pt x="20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2"/>
            <p:cNvSpPr/>
            <p:nvPr/>
          </p:nvSpPr>
          <p:spPr>
            <a:xfrm>
              <a:off x="620175" y="2702925"/>
              <a:ext cx="173900" cy="160350"/>
            </a:xfrm>
            <a:custGeom>
              <a:avLst/>
              <a:gdLst/>
              <a:ahLst/>
              <a:cxnLst/>
              <a:rect l="l" t="t" r="r" b="b"/>
              <a:pathLst>
                <a:path w="6956" h="6414" extrusionOk="0">
                  <a:moveTo>
                    <a:pt x="6621" y="0"/>
                  </a:moveTo>
                  <a:cubicBezTo>
                    <a:pt x="6621" y="0"/>
                    <a:pt x="5739" y="395"/>
                    <a:pt x="4523" y="395"/>
                  </a:cubicBezTo>
                  <a:cubicBezTo>
                    <a:pt x="4413" y="395"/>
                    <a:pt x="4284" y="394"/>
                    <a:pt x="4141" y="394"/>
                  </a:cubicBezTo>
                  <a:cubicBezTo>
                    <a:pt x="2743" y="394"/>
                    <a:pt x="1" y="494"/>
                    <a:pt x="359" y="2645"/>
                  </a:cubicBezTo>
                  <a:cubicBezTo>
                    <a:pt x="359" y="2645"/>
                    <a:pt x="754" y="4104"/>
                    <a:pt x="3216" y="5046"/>
                  </a:cubicBezTo>
                  <a:cubicBezTo>
                    <a:pt x="4311" y="5532"/>
                    <a:pt x="4827" y="6414"/>
                    <a:pt x="4827" y="6414"/>
                  </a:cubicBezTo>
                  <a:cubicBezTo>
                    <a:pt x="4827" y="6414"/>
                    <a:pt x="5770" y="5654"/>
                    <a:pt x="6104" y="4286"/>
                  </a:cubicBezTo>
                  <a:lnTo>
                    <a:pt x="4463" y="3526"/>
                  </a:lnTo>
                  <a:lnTo>
                    <a:pt x="4463" y="3526"/>
                  </a:lnTo>
                  <a:lnTo>
                    <a:pt x="6347" y="3769"/>
                  </a:lnTo>
                  <a:cubicBezTo>
                    <a:pt x="6347" y="3769"/>
                    <a:pt x="6773" y="2705"/>
                    <a:pt x="6682" y="1824"/>
                  </a:cubicBezTo>
                  <a:lnTo>
                    <a:pt x="6682" y="1824"/>
                  </a:lnTo>
                  <a:cubicBezTo>
                    <a:pt x="6627" y="1836"/>
                    <a:pt x="6547" y="1841"/>
                    <a:pt x="6453" y="1841"/>
                  </a:cubicBezTo>
                  <a:cubicBezTo>
                    <a:pt x="6080" y="1841"/>
                    <a:pt x="5496" y="1763"/>
                    <a:pt x="5496" y="1763"/>
                  </a:cubicBezTo>
                  <a:lnTo>
                    <a:pt x="6955" y="1307"/>
                  </a:lnTo>
                  <a:cubicBezTo>
                    <a:pt x="6955" y="1307"/>
                    <a:pt x="6894" y="730"/>
                    <a:pt x="66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50" name="Picture 2" descr="Pin von lirios laa auf Gif | Lustige videos, Cartoon bilder, Animiertes gif">
            <a:extLst>
              <a:ext uri="{FF2B5EF4-FFF2-40B4-BE49-F238E27FC236}">
                <a16:creationId xmlns:a16="http://schemas.microsoft.com/office/drawing/2014/main" id="{2D692930-5D23-44EC-B465-2EE92EA8FC4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50" y="1063905"/>
            <a:ext cx="3015689" cy="301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"/>
          <p:cNvSpPr txBox="1">
            <a:spLocks noGrp="1"/>
          </p:cNvSpPr>
          <p:nvPr>
            <p:ph type="title"/>
          </p:nvPr>
        </p:nvSpPr>
        <p:spPr>
          <a:xfrm>
            <a:off x="986714" y="148223"/>
            <a:ext cx="7713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s-419" dirty="0"/>
              <a:t>ACTIVACIÓN</a:t>
            </a:r>
            <a:endParaRPr dirty="0"/>
          </a:p>
        </p:txBody>
      </p:sp>
      <p:sp>
        <p:nvSpPr>
          <p:cNvPr id="637" name="Google Shape;637;p3"/>
          <p:cNvSpPr txBox="1">
            <a:spLocks noGrp="1"/>
          </p:cNvSpPr>
          <p:nvPr>
            <p:ph type="body" idx="1"/>
          </p:nvPr>
        </p:nvSpPr>
        <p:spPr>
          <a:xfrm>
            <a:off x="1939438" y="4652496"/>
            <a:ext cx="7929300" cy="28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dirty="0"/>
              <a:t>“Aram Sam </a:t>
            </a:r>
            <a:r>
              <a:rPr lang="es-419" dirty="0" err="1"/>
              <a:t>Sam</a:t>
            </a:r>
            <a:r>
              <a:rPr lang="es-419" dirty="0"/>
              <a:t>” </a:t>
            </a:r>
            <a:r>
              <a:rPr lang="es-419" u="sng" dirty="0">
                <a:solidFill>
                  <a:schemeClr val="hlink"/>
                </a:solidFill>
                <a:hlinkClick r:id="rId3"/>
              </a:rPr>
              <a:t>https://www.youtube.com/watch?v=3kgbBaKQgCk</a:t>
            </a:r>
            <a:endParaRPr lang="es-419" u="sng" dirty="0">
              <a:solidFill>
                <a:schemeClr val="hlink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419" u="sng" dirty="0">
              <a:solidFill>
                <a:schemeClr val="hlink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41FB5C-78DD-43D7-B6E0-380F86ED9E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83" t="25228" r="39630" b="23169"/>
          <a:stretch/>
        </p:blipFill>
        <p:spPr>
          <a:xfrm>
            <a:off x="3545866" y="1010865"/>
            <a:ext cx="5154448" cy="3121770"/>
          </a:xfrm>
          <a:prstGeom prst="rect">
            <a:avLst/>
          </a:prstGeom>
        </p:spPr>
      </p:pic>
      <p:pic>
        <p:nvPicPr>
          <p:cNvPr id="1026" name="Picture 2" descr="niños bailando gif - Búsqueda de Google en 2021 | Niños bailando, Canciones  de niños, Niños gif">
            <a:extLst>
              <a:ext uri="{FF2B5EF4-FFF2-40B4-BE49-F238E27FC236}">
                <a16:creationId xmlns:a16="http://schemas.microsoft.com/office/drawing/2014/main" id="{2662BEAC-F3C2-4E1E-A3DE-DE0E48ABEB4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9674"/>
            <a:ext cx="3662096" cy="200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457D10-2AA6-4539-9490-420A10C52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58366" y="605934"/>
            <a:ext cx="7713600" cy="575400"/>
          </a:xfrm>
        </p:spPr>
        <p:txBody>
          <a:bodyPr/>
          <a:lstStyle/>
          <a:p>
            <a:pPr>
              <a:buNone/>
            </a:pPr>
            <a:r>
              <a:rPr lang="es-MX" dirty="0"/>
              <a:t>Práctica de lenguaje oral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77DC7F-2274-4D37-B8B5-089C8F9666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92" r="22872"/>
          <a:stretch/>
        </p:blipFill>
        <p:spPr>
          <a:xfrm>
            <a:off x="5390707" y="605934"/>
            <a:ext cx="3498111" cy="371278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B46660C-38A3-40C7-B03D-6B8DE5701472}"/>
              </a:ext>
            </a:extLst>
          </p:cNvPr>
          <p:cNvSpPr/>
          <p:nvPr/>
        </p:nvSpPr>
        <p:spPr>
          <a:xfrm>
            <a:off x="2725057" y="4703862"/>
            <a:ext cx="4161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https://www.youtube.com/watch?v=O5goK2rYHng</a:t>
            </a:r>
          </a:p>
        </p:txBody>
      </p:sp>
      <p:pic>
        <p:nvPicPr>
          <p:cNvPr id="3074" name="Picture 2" descr="Inicio - Ninos - SuperSubsidio">
            <a:extLst>
              <a:ext uri="{FF2B5EF4-FFF2-40B4-BE49-F238E27FC236}">
                <a16:creationId xmlns:a16="http://schemas.microsoft.com/office/drawing/2014/main" id="{39C99271-5A3A-4783-82DF-06B4ED4B79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864" y="1275907"/>
            <a:ext cx="2968385" cy="296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37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CE05987E-77B5-4DBB-9204-16BA03879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518" y="514947"/>
            <a:ext cx="5310963" cy="398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F1A356D1-F02A-4A35-9EEC-398B7075C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587" y="273949"/>
            <a:ext cx="5917019" cy="443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5808070-6650-4B36-BF17-1F1015018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30" y="231361"/>
            <a:ext cx="5411972" cy="405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71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02AFB84C-8954-4641-8160-F960F94E9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30" y="314573"/>
            <a:ext cx="6012712" cy="450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2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8853386B-C013-409F-972C-E35B2ADF9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30" y="349561"/>
            <a:ext cx="5869272" cy="45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0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3210F59-EA01-4ABA-878A-5595ACB1A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grpSp>
        <p:nvGrpSpPr>
          <p:cNvPr id="5" name="Google Shape;1307;p17">
            <a:extLst>
              <a:ext uri="{FF2B5EF4-FFF2-40B4-BE49-F238E27FC236}">
                <a16:creationId xmlns:a16="http://schemas.microsoft.com/office/drawing/2014/main" id="{DB0465A9-1562-4CFB-922B-2553F4C38875}"/>
              </a:ext>
            </a:extLst>
          </p:cNvPr>
          <p:cNvGrpSpPr/>
          <p:nvPr/>
        </p:nvGrpSpPr>
        <p:grpSpPr>
          <a:xfrm>
            <a:off x="219068" y="2281730"/>
            <a:ext cx="1262726" cy="2761807"/>
            <a:chOff x="6093502" y="731375"/>
            <a:chExt cx="2104606" cy="3691204"/>
          </a:xfrm>
        </p:grpSpPr>
        <p:sp>
          <p:nvSpPr>
            <p:cNvPr id="9" name="Google Shape;1308;p17">
              <a:extLst>
                <a:ext uri="{FF2B5EF4-FFF2-40B4-BE49-F238E27FC236}">
                  <a16:creationId xmlns:a16="http://schemas.microsoft.com/office/drawing/2014/main" id="{6953B848-0EF3-4B67-A61D-8EF2A06B4F15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09;p17">
              <a:extLst>
                <a:ext uri="{FF2B5EF4-FFF2-40B4-BE49-F238E27FC236}">
                  <a16:creationId xmlns:a16="http://schemas.microsoft.com/office/drawing/2014/main" id="{107E2CA2-3187-4FCB-A082-E801B1F30D9F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0;p17">
              <a:extLst>
                <a:ext uri="{FF2B5EF4-FFF2-40B4-BE49-F238E27FC236}">
                  <a16:creationId xmlns:a16="http://schemas.microsoft.com/office/drawing/2014/main" id="{49AD2073-AD01-4EB8-A12B-92955D2861F8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1;p17">
              <a:extLst>
                <a:ext uri="{FF2B5EF4-FFF2-40B4-BE49-F238E27FC236}">
                  <a16:creationId xmlns:a16="http://schemas.microsoft.com/office/drawing/2014/main" id="{08B60CE7-9232-4082-A536-83BEC0FEB5EF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2;p17">
              <a:extLst>
                <a:ext uri="{FF2B5EF4-FFF2-40B4-BE49-F238E27FC236}">
                  <a16:creationId xmlns:a16="http://schemas.microsoft.com/office/drawing/2014/main" id="{FBBFD99E-70F7-49A9-ADF2-A5B3C762E8D5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3;p17">
              <a:extLst>
                <a:ext uri="{FF2B5EF4-FFF2-40B4-BE49-F238E27FC236}">
                  <a16:creationId xmlns:a16="http://schemas.microsoft.com/office/drawing/2014/main" id="{F2F4F9EF-F420-4A3D-8F52-491F0C721B30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4;p17">
              <a:extLst>
                <a:ext uri="{FF2B5EF4-FFF2-40B4-BE49-F238E27FC236}">
                  <a16:creationId xmlns:a16="http://schemas.microsoft.com/office/drawing/2014/main" id="{A47DD517-73CF-41DB-B697-A2438A613289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5;p17">
              <a:extLst>
                <a:ext uri="{FF2B5EF4-FFF2-40B4-BE49-F238E27FC236}">
                  <a16:creationId xmlns:a16="http://schemas.microsoft.com/office/drawing/2014/main" id="{5DB7FED8-B64E-4288-949B-A7BA2A61C687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6;p17">
              <a:extLst>
                <a:ext uri="{FF2B5EF4-FFF2-40B4-BE49-F238E27FC236}">
                  <a16:creationId xmlns:a16="http://schemas.microsoft.com/office/drawing/2014/main" id="{31D5B9A7-1361-43A8-BF6C-A8BE9B181878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7;p17">
              <a:extLst>
                <a:ext uri="{FF2B5EF4-FFF2-40B4-BE49-F238E27FC236}">
                  <a16:creationId xmlns:a16="http://schemas.microsoft.com/office/drawing/2014/main" id="{4B340D37-5FA6-48C9-A958-E4783EE2045C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8;p17">
              <a:extLst>
                <a:ext uri="{FF2B5EF4-FFF2-40B4-BE49-F238E27FC236}">
                  <a16:creationId xmlns:a16="http://schemas.microsoft.com/office/drawing/2014/main" id="{3DCDB128-447F-42CC-B293-64B4B5B3DD30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19;p17">
              <a:extLst>
                <a:ext uri="{FF2B5EF4-FFF2-40B4-BE49-F238E27FC236}">
                  <a16:creationId xmlns:a16="http://schemas.microsoft.com/office/drawing/2014/main" id="{9ECD412D-DEA8-4923-8320-52CDE262C506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0;p17">
              <a:extLst>
                <a:ext uri="{FF2B5EF4-FFF2-40B4-BE49-F238E27FC236}">
                  <a16:creationId xmlns:a16="http://schemas.microsoft.com/office/drawing/2014/main" id="{30881AEF-8956-4DAA-A856-E56AB84720B6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1;p17">
              <a:extLst>
                <a:ext uri="{FF2B5EF4-FFF2-40B4-BE49-F238E27FC236}">
                  <a16:creationId xmlns:a16="http://schemas.microsoft.com/office/drawing/2014/main" id="{2B83EBA8-58C2-411B-9729-5A334FB1655B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2;p17">
              <a:extLst>
                <a:ext uri="{FF2B5EF4-FFF2-40B4-BE49-F238E27FC236}">
                  <a16:creationId xmlns:a16="http://schemas.microsoft.com/office/drawing/2014/main" id="{C2544930-10A6-46B9-BBF2-28C6E05AC771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3;p17">
              <a:extLst>
                <a:ext uri="{FF2B5EF4-FFF2-40B4-BE49-F238E27FC236}">
                  <a16:creationId xmlns:a16="http://schemas.microsoft.com/office/drawing/2014/main" id="{D3FABF10-FD18-4617-BDF6-C07C30D74697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4;p17">
              <a:extLst>
                <a:ext uri="{FF2B5EF4-FFF2-40B4-BE49-F238E27FC236}">
                  <a16:creationId xmlns:a16="http://schemas.microsoft.com/office/drawing/2014/main" id="{171656BD-9CB8-468A-ADD9-C09327F05BCC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5;p17">
              <a:extLst>
                <a:ext uri="{FF2B5EF4-FFF2-40B4-BE49-F238E27FC236}">
                  <a16:creationId xmlns:a16="http://schemas.microsoft.com/office/drawing/2014/main" id="{DCF8039A-8A48-49A4-903D-8A3B03A92666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6;p17">
              <a:extLst>
                <a:ext uri="{FF2B5EF4-FFF2-40B4-BE49-F238E27FC236}">
                  <a16:creationId xmlns:a16="http://schemas.microsoft.com/office/drawing/2014/main" id="{49EF2734-E7B1-467D-8AD2-707AF1AE6E97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7;p17">
              <a:extLst>
                <a:ext uri="{FF2B5EF4-FFF2-40B4-BE49-F238E27FC236}">
                  <a16:creationId xmlns:a16="http://schemas.microsoft.com/office/drawing/2014/main" id="{0558D4C0-B04D-4753-B3AB-26B8403AA651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8;p17">
              <a:extLst>
                <a:ext uri="{FF2B5EF4-FFF2-40B4-BE49-F238E27FC236}">
                  <a16:creationId xmlns:a16="http://schemas.microsoft.com/office/drawing/2014/main" id="{D48130EC-6925-439C-A12B-946A263F60F9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29;p17">
              <a:extLst>
                <a:ext uri="{FF2B5EF4-FFF2-40B4-BE49-F238E27FC236}">
                  <a16:creationId xmlns:a16="http://schemas.microsoft.com/office/drawing/2014/main" id="{FF340FB5-F69E-4F09-B5AA-A68D2FFB67A5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0;p17">
              <a:extLst>
                <a:ext uri="{FF2B5EF4-FFF2-40B4-BE49-F238E27FC236}">
                  <a16:creationId xmlns:a16="http://schemas.microsoft.com/office/drawing/2014/main" id="{8964739C-09C4-4F41-82EA-3B0C274C5D5A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1;p17">
              <a:extLst>
                <a:ext uri="{FF2B5EF4-FFF2-40B4-BE49-F238E27FC236}">
                  <a16:creationId xmlns:a16="http://schemas.microsoft.com/office/drawing/2014/main" id="{FA550BAA-9796-44D9-B341-8165B17DCAD7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2;p17">
              <a:extLst>
                <a:ext uri="{FF2B5EF4-FFF2-40B4-BE49-F238E27FC236}">
                  <a16:creationId xmlns:a16="http://schemas.microsoft.com/office/drawing/2014/main" id="{1B9A3ED7-7BB0-4CD7-9541-9C9BBEECD63A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3;p17">
              <a:extLst>
                <a:ext uri="{FF2B5EF4-FFF2-40B4-BE49-F238E27FC236}">
                  <a16:creationId xmlns:a16="http://schemas.microsoft.com/office/drawing/2014/main" id="{4E5D8B1A-5764-43EC-92CD-2B12F22E504B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4;p17">
              <a:extLst>
                <a:ext uri="{FF2B5EF4-FFF2-40B4-BE49-F238E27FC236}">
                  <a16:creationId xmlns:a16="http://schemas.microsoft.com/office/drawing/2014/main" id="{45046F40-618D-4559-9720-212D0AEDA137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5;p17">
              <a:extLst>
                <a:ext uri="{FF2B5EF4-FFF2-40B4-BE49-F238E27FC236}">
                  <a16:creationId xmlns:a16="http://schemas.microsoft.com/office/drawing/2014/main" id="{AF6D9894-D776-455D-90E7-79587FC62E8C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6;p17">
              <a:extLst>
                <a:ext uri="{FF2B5EF4-FFF2-40B4-BE49-F238E27FC236}">
                  <a16:creationId xmlns:a16="http://schemas.microsoft.com/office/drawing/2014/main" id="{414109EA-7CE4-4F58-8C26-BC59DA2C171B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7;p17">
              <a:extLst>
                <a:ext uri="{FF2B5EF4-FFF2-40B4-BE49-F238E27FC236}">
                  <a16:creationId xmlns:a16="http://schemas.microsoft.com/office/drawing/2014/main" id="{84D37F9D-8BE2-4BAF-A6CE-5458FF151995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8;p17">
              <a:extLst>
                <a:ext uri="{FF2B5EF4-FFF2-40B4-BE49-F238E27FC236}">
                  <a16:creationId xmlns:a16="http://schemas.microsoft.com/office/drawing/2014/main" id="{F524136F-12D4-4214-8F11-7C9A79181C87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39;p17">
              <a:extLst>
                <a:ext uri="{FF2B5EF4-FFF2-40B4-BE49-F238E27FC236}">
                  <a16:creationId xmlns:a16="http://schemas.microsoft.com/office/drawing/2014/main" id="{3D2E85E1-7757-4BAB-B43F-26FE16523306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0;p17">
              <a:extLst>
                <a:ext uri="{FF2B5EF4-FFF2-40B4-BE49-F238E27FC236}">
                  <a16:creationId xmlns:a16="http://schemas.microsoft.com/office/drawing/2014/main" id="{BB324AC5-C21A-4731-9A87-A0D52BF5AB05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1;p17">
              <a:extLst>
                <a:ext uri="{FF2B5EF4-FFF2-40B4-BE49-F238E27FC236}">
                  <a16:creationId xmlns:a16="http://schemas.microsoft.com/office/drawing/2014/main" id="{6AAC9867-886D-4797-B3EB-F11B77467BC0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2;p17">
              <a:extLst>
                <a:ext uri="{FF2B5EF4-FFF2-40B4-BE49-F238E27FC236}">
                  <a16:creationId xmlns:a16="http://schemas.microsoft.com/office/drawing/2014/main" id="{1F0EE866-7701-4A41-8CAD-F65E7A28A7C9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3;p17">
              <a:extLst>
                <a:ext uri="{FF2B5EF4-FFF2-40B4-BE49-F238E27FC236}">
                  <a16:creationId xmlns:a16="http://schemas.microsoft.com/office/drawing/2014/main" id="{CEB645E7-3C7F-4BA9-9A22-B7A30CB9BDCF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4;p17">
              <a:extLst>
                <a:ext uri="{FF2B5EF4-FFF2-40B4-BE49-F238E27FC236}">
                  <a16:creationId xmlns:a16="http://schemas.microsoft.com/office/drawing/2014/main" id="{27FA74B5-01D3-448F-9697-72B0208877A7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5;p17">
              <a:extLst>
                <a:ext uri="{FF2B5EF4-FFF2-40B4-BE49-F238E27FC236}">
                  <a16:creationId xmlns:a16="http://schemas.microsoft.com/office/drawing/2014/main" id="{B049F908-ABF8-4A1C-BCDB-295BB9D40F8D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6;p17">
              <a:extLst>
                <a:ext uri="{FF2B5EF4-FFF2-40B4-BE49-F238E27FC236}">
                  <a16:creationId xmlns:a16="http://schemas.microsoft.com/office/drawing/2014/main" id="{8A2FF307-4AEA-4ADA-B23C-4CFFE4CD30CB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7;p17">
              <a:extLst>
                <a:ext uri="{FF2B5EF4-FFF2-40B4-BE49-F238E27FC236}">
                  <a16:creationId xmlns:a16="http://schemas.microsoft.com/office/drawing/2014/main" id="{C2C72841-9AF0-41D9-AE8F-BE19E9D80CFC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8;p17">
              <a:extLst>
                <a:ext uri="{FF2B5EF4-FFF2-40B4-BE49-F238E27FC236}">
                  <a16:creationId xmlns:a16="http://schemas.microsoft.com/office/drawing/2014/main" id="{8D539B61-1D3E-4D40-8AFA-89DF58A2D20A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49;p17">
              <a:extLst>
                <a:ext uri="{FF2B5EF4-FFF2-40B4-BE49-F238E27FC236}">
                  <a16:creationId xmlns:a16="http://schemas.microsoft.com/office/drawing/2014/main" id="{A31BBDF7-64FF-41FC-98DE-35E866B6FA49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0;p17">
              <a:extLst>
                <a:ext uri="{FF2B5EF4-FFF2-40B4-BE49-F238E27FC236}">
                  <a16:creationId xmlns:a16="http://schemas.microsoft.com/office/drawing/2014/main" id="{BCD1CACD-8A18-4337-A9E5-9FEB24E22911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1;p17">
              <a:extLst>
                <a:ext uri="{FF2B5EF4-FFF2-40B4-BE49-F238E27FC236}">
                  <a16:creationId xmlns:a16="http://schemas.microsoft.com/office/drawing/2014/main" id="{F765D950-77C4-4AB1-A79A-C9C6AD00C23B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2;p17">
              <a:extLst>
                <a:ext uri="{FF2B5EF4-FFF2-40B4-BE49-F238E27FC236}">
                  <a16:creationId xmlns:a16="http://schemas.microsoft.com/office/drawing/2014/main" id="{00321220-3BFF-42D6-BDA6-A42B68ECCD21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3;p17">
              <a:extLst>
                <a:ext uri="{FF2B5EF4-FFF2-40B4-BE49-F238E27FC236}">
                  <a16:creationId xmlns:a16="http://schemas.microsoft.com/office/drawing/2014/main" id="{5EECFB28-6562-4E06-A82F-59F6A93B25D6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4;p17">
              <a:extLst>
                <a:ext uri="{FF2B5EF4-FFF2-40B4-BE49-F238E27FC236}">
                  <a16:creationId xmlns:a16="http://schemas.microsoft.com/office/drawing/2014/main" id="{CF777FFC-9766-47BC-8717-BB1C7619B6DF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5;p17">
              <a:extLst>
                <a:ext uri="{FF2B5EF4-FFF2-40B4-BE49-F238E27FC236}">
                  <a16:creationId xmlns:a16="http://schemas.microsoft.com/office/drawing/2014/main" id="{9D762616-00EA-46CE-9F81-52E2CAA97DC2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6;p17">
              <a:extLst>
                <a:ext uri="{FF2B5EF4-FFF2-40B4-BE49-F238E27FC236}">
                  <a16:creationId xmlns:a16="http://schemas.microsoft.com/office/drawing/2014/main" id="{C81B1CBF-9DC2-4454-A1B3-1FC4B1B136C5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7;p17">
              <a:extLst>
                <a:ext uri="{FF2B5EF4-FFF2-40B4-BE49-F238E27FC236}">
                  <a16:creationId xmlns:a16="http://schemas.microsoft.com/office/drawing/2014/main" id="{495DA0F7-6F99-4F70-9BE1-AA268A8EA591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8;p17">
              <a:extLst>
                <a:ext uri="{FF2B5EF4-FFF2-40B4-BE49-F238E27FC236}">
                  <a16:creationId xmlns:a16="http://schemas.microsoft.com/office/drawing/2014/main" id="{EE773B4C-DD58-49BB-9F9E-6DF11FEB4593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59;p17">
              <a:extLst>
                <a:ext uri="{FF2B5EF4-FFF2-40B4-BE49-F238E27FC236}">
                  <a16:creationId xmlns:a16="http://schemas.microsoft.com/office/drawing/2014/main" id="{8463F041-FA93-409B-95A4-210D972E9C14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0;p17">
              <a:extLst>
                <a:ext uri="{FF2B5EF4-FFF2-40B4-BE49-F238E27FC236}">
                  <a16:creationId xmlns:a16="http://schemas.microsoft.com/office/drawing/2014/main" id="{D3A5672B-C87D-4F9E-8C69-9162B079FEDF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1;p17">
              <a:extLst>
                <a:ext uri="{FF2B5EF4-FFF2-40B4-BE49-F238E27FC236}">
                  <a16:creationId xmlns:a16="http://schemas.microsoft.com/office/drawing/2014/main" id="{415B8811-25D9-4438-A7E4-3E24FC9F0227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2;p17">
              <a:extLst>
                <a:ext uri="{FF2B5EF4-FFF2-40B4-BE49-F238E27FC236}">
                  <a16:creationId xmlns:a16="http://schemas.microsoft.com/office/drawing/2014/main" id="{4B81E431-8A41-4AD6-83C4-EEC384765D62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3;p17">
              <a:extLst>
                <a:ext uri="{FF2B5EF4-FFF2-40B4-BE49-F238E27FC236}">
                  <a16:creationId xmlns:a16="http://schemas.microsoft.com/office/drawing/2014/main" id="{A4254D27-F7CB-41D4-A24E-8206D1C74B2D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4;p17">
              <a:extLst>
                <a:ext uri="{FF2B5EF4-FFF2-40B4-BE49-F238E27FC236}">
                  <a16:creationId xmlns:a16="http://schemas.microsoft.com/office/drawing/2014/main" id="{07B637F5-5126-4A18-9CDC-EF72C57F115F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5;p17">
              <a:extLst>
                <a:ext uri="{FF2B5EF4-FFF2-40B4-BE49-F238E27FC236}">
                  <a16:creationId xmlns:a16="http://schemas.microsoft.com/office/drawing/2014/main" id="{9ABD20B4-95AF-49AC-8B6E-F8493E84B6A1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6;p17">
              <a:extLst>
                <a:ext uri="{FF2B5EF4-FFF2-40B4-BE49-F238E27FC236}">
                  <a16:creationId xmlns:a16="http://schemas.microsoft.com/office/drawing/2014/main" id="{0FAF6D54-A499-4AFC-AAE4-6083A087BF76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7;p17">
              <a:extLst>
                <a:ext uri="{FF2B5EF4-FFF2-40B4-BE49-F238E27FC236}">
                  <a16:creationId xmlns:a16="http://schemas.microsoft.com/office/drawing/2014/main" id="{C1F1CC15-0CB8-4709-B00C-15EC33901A9B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8;p17">
              <a:extLst>
                <a:ext uri="{FF2B5EF4-FFF2-40B4-BE49-F238E27FC236}">
                  <a16:creationId xmlns:a16="http://schemas.microsoft.com/office/drawing/2014/main" id="{F60FD4FC-9BF8-4D22-B0AA-935126851C61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69;p17">
              <a:extLst>
                <a:ext uri="{FF2B5EF4-FFF2-40B4-BE49-F238E27FC236}">
                  <a16:creationId xmlns:a16="http://schemas.microsoft.com/office/drawing/2014/main" id="{3844A92F-4DA8-4CA7-BF9E-14C8B6D8C9F8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0;p17">
              <a:extLst>
                <a:ext uri="{FF2B5EF4-FFF2-40B4-BE49-F238E27FC236}">
                  <a16:creationId xmlns:a16="http://schemas.microsoft.com/office/drawing/2014/main" id="{B6FF6411-3A45-407A-9060-A4599003F642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1;p17">
              <a:extLst>
                <a:ext uri="{FF2B5EF4-FFF2-40B4-BE49-F238E27FC236}">
                  <a16:creationId xmlns:a16="http://schemas.microsoft.com/office/drawing/2014/main" id="{AAA7412C-AF06-4110-BD1A-EB50F557ACD9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2;p17">
              <a:extLst>
                <a:ext uri="{FF2B5EF4-FFF2-40B4-BE49-F238E27FC236}">
                  <a16:creationId xmlns:a16="http://schemas.microsoft.com/office/drawing/2014/main" id="{14F263A3-069F-403C-8E31-A5F9FEFC365F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3;p17">
              <a:extLst>
                <a:ext uri="{FF2B5EF4-FFF2-40B4-BE49-F238E27FC236}">
                  <a16:creationId xmlns:a16="http://schemas.microsoft.com/office/drawing/2014/main" id="{7CC4FEA7-0521-4BBC-8807-26C537D98D01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4;p17">
              <a:extLst>
                <a:ext uri="{FF2B5EF4-FFF2-40B4-BE49-F238E27FC236}">
                  <a16:creationId xmlns:a16="http://schemas.microsoft.com/office/drawing/2014/main" id="{DBA43861-436B-4871-85A7-035140B543E3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5;p17">
              <a:extLst>
                <a:ext uri="{FF2B5EF4-FFF2-40B4-BE49-F238E27FC236}">
                  <a16:creationId xmlns:a16="http://schemas.microsoft.com/office/drawing/2014/main" id="{86401A00-2681-4975-9669-F18F4D108920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6;p17">
              <a:extLst>
                <a:ext uri="{FF2B5EF4-FFF2-40B4-BE49-F238E27FC236}">
                  <a16:creationId xmlns:a16="http://schemas.microsoft.com/office/drawing/2014/main" id="{EE6AF5C8-73D9-41BD-AB1C-10D4498905B1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7;p17">
              <a:extLst>
                <a:ext uri="{FF2B5EF4-FFF2-40B4-BE49-F238E27FC236}">
                  <a16:creationId xmlns:a16="http://schemas.microsoft.com/office/drawing/2014/main" id="{DD9CF632-E582-43E8-B82C-9AC5E8C010E0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8;p17">
              <a:extLst>
                <a:ext uri="{FF2B5EF4-FFF2-40B4-BE49-F238E27FC236}">
                  <a16:creationId xmlns:a16="http://schemas.microsoft.com/office/drawing/2014/main" id="{D65DA395-01CA-4567-A858-000CE3FDB245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79;p17">
              <a:extLst>
                <a:ext uri="{FF2B5EF4-FFF2-40B4-BE49-F238E27FC236}">
                  <a16:creationId xmlns:a16="http://schemas.microsoft.com/office/drawing/2014/main" id="{D9296E64-0F4C-457B-9496-1B9D24646CAC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0;p17">
              <a:extLst>
                <a:ext uri="{FF2B5EF4-FFF2-40B4-BE49-F238E27FC236}">
                  <a16:creationId xmlns:a16="http://schemas.microsoft.com/office/drawing/2014/main" id="{9E667FAC-A17B-41B6-AD4C-CC8904F2CDD2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1;p17">
              <a:extLst>
                <a:ext uri="{FF2B5EF4-FFF2-40B4-BE49-F238E27FC236}">
                  <a16:creationId xmlns:a16="http://schemas.microsoft.com/office/drawing/2014/main" id="{1BC9E094-8012-4C17-82F6-9587481671FF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2;p17">
              <a:extLst>
                <a:ext uri="{FF2B5EF4-FFF2-40B4-BE49-F238E27FC236}">
                  <a16:creationId xmlns:a16="http://schemas.microsoft.com/office/drawing/2014/main" id="{84CDACA4-CC34-4B23-9C4E-79DC87373E19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3;p17">
              <a:extLst>
                <a:ext uri="{FF2B5EF4-FFF2-40B4-BE49-F238E27FC236}">
                  <a16:creationId xmlns:a16="http://schemas.microsoft.com/office/drawing/2014/main" id="{6BD692AF-A7B4-4A36-A6B9-DB3A895DD1F2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4;p17">
              <a:extLst>
                <a:ext uri="{FF2B5EF4-FFF2-40B4-BE49-F238E27FC236}">
                  <a16:creationId xmlns:a16="http://schemas.microsoft.com/office/drawing/2014/main" id="{D2650E2A-104B-469F-83E1-65929CE9CB87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5;p17">
              <a:extLst>
                <a:ext uri="{FF2B5EF4-FFF2-40B4-BE49-F238E27FC236}">
                  <a16:creationId xmlns:a16="http://schemas.microsoft.com/office/drawing/2014/main" id="{F0746056-806F-49D8-8B9F-0917956374AF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6;p17">
              <a:extLst>
                <a:ext uri="{FF2B5EF4-FFF2-40B4-BE49-F238E27FC236}">
                  <a16:creationId xmlns:a16="http://schemas.microsoft.com/office/drawing/2014/main" id="{B2CA4647-52B1-483E-8907-6105536BA6C6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7;p17">
              <a:extLst>
                <a:ext uri="{FF2B5EF4-FFF2-40B4-BE49-F238E27FC236}">
                  <a16:creationId xmlns:a16="http://schemas.microsoft.com/office/drawing/2014/main" id="{7F1B81A9-2AAB-4AFF-A6EA-4F83FCD6ECAF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8;p17">
              <a:extLst>
                <a:ext uri="{FF2B5EF4-FFF2-40B4-BE49-F238E27FC236}">
                  <a16:creationId xmlns:a16="http://schemas.microsoft.com/office/drawing/2014/main" id="{8DD85A38-95A2-4CB1-8872-D106E6C10F43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89;p17">
              <a:extLst>
                <a:ext uri="{FF2B5EF4-FFF2-40B4-BE49-F238E27FC236}">
                  <a16:creationId xmlns:a16="http://schemas.microsoft.com/office/drawing/2014/main" id="{3AE4B42A-AF1D-40EB-AA97-95D6E05ADF47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0;p17">
              <a:extLst>
                <a:ext uri="{FF2B5EF4-FFF2-40B4-BE49-F238E27FC236}">
                  <a16:creationId xmlns:a16="http://schemas.microsoft.com/office/drawing/2014/main" id="{56998445-79E8-4708-8D16-DAA8414F4E7D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1;p17">
              <a:extLst>
                <a:ext uri="{FF2B5EF4-FFF2-40B4-BE49-F238E27FC236}">
                  <a16:creationId xmlns:a16="http://schemas.microsoft.com/office/drawing/2014/main" id="{B30FEF4C-6F0E-4D8F-8CC4-7E54E991BD6F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2;p17">
              <a:extLst>
                <a:ext uri="{FF2B5EF4-FFF2-40B4-BE49-F238E27FC236}">
                  <a16:creationId xmlns:a16="http://schemas.microsoft.com/office/drawing/2014/main" id="{838F87A9-011D-46C0-9B92-6ADF1386BB50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3;p17">
              <a:extLst>
                <a:ext uri="{FF2B5EF4-FFF2-40B4-BE49-F238E27FC236}">
                  <a16:creationId xmlns:a16="http://schemas.microsoft.com/office/drawing/2014/main" id="{3379828A-325E-4FBA-BB5A-CB2660674B69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4;p17">
              <a:extLst>
                <a:ext uri="{FF2B5EF4-FFF2-40B4-BE49-F238E27FC236}">
                  <a16:creationId xmlns:a16="http://schemas.microsoft.com/office/drawing/2014/main" id="{C04A011C-3CD4-475E-90BB-AF4682249E40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5;p17">
              <a:extLst>
                <a:ext uri="{FF2B5EF4-FFF2-40B4-BE49-F238E27FC236}">
                  <a16:creationId xmlns:a16="http://schemas.microsoft.com/office/drawing/2014/main" id="{61156A8C-D027-4D22-B4DE-DDD9783B4662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6;p17">
              <a:extLst>
                <a:ext uri="{FF2B5EF4-FFF2-40B4-BE49-F238E27FC236}">
                  <a16:creationId xmlns:a16="http://schemas.microsoft.com/office/drawing/2014/main" id="{EB3031A1-EE6C-4CC4-975F-F1A44DCE2952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7;p17">
              <a:extLst>
                <a:ext uri="{FF2B5EF4-FFF2-40B4-BE49-F238E27FC236}">
                  <a16:creationId xmlns:a16="http://schemas.microsoft.com/office/drawing/2014/main" id="{BD88E7CD-8E97-4154-BB62-815AB2D5240B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8;p17">
              <a:extLst>
                <a:ext uri="{FF2B5EF4-FFF2-40B4-BE49-F238E27FC236}">
                  <a16:creationId xmlns:a16="http://schemas.microsoft.com/office/drawing/2014/main" id="{37C8B9DC-69BF-4592-BE46-2524EB91C13F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399;p17">
              <a:extLst>
                <a:ext uri="{FF2B5EF4-FFF2-40B4-BE49-F238E27FC236}">
                  <a16:creationId xmlns:a16="http://schemas.microsoft.com/office/drawing/2014/main" id="{93C7AFBE-70E8-412D-B7BC-00B45711759F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0;p17">
              <a:extLst>
                <a:ext uri="{FF2B5EF4-FFF2-40B4-BE49-F238E27FC236}">
                  <a16:creationId xmlns:a16="http://schemas.microsoft.com/office/drawing/2014/main" id="{E7C517C2-16C5-4611-980A-56B442C88846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1;p17">
              <a:extLst>
                <a:ext uri="{FF2B5EF4-FFF2-40B4-BE49-F238E27FC236}">
                  <a16:creationId xmlns:a16="http://schemas.microsoft.com/office/drawing/2014/main" id="{7BA6AD89-7D82-4841-96AB-D7B2ED9DBCA0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2;p17">
              <a:extLst>
                <a:ext uri="{FF2B5EF4-FFF2-40B4-BE49-F238E27FC236}">
                  <a16:creationId xmlns:a16="http://schemas.microsoft.com/office/drawing/2014/main" id="{28A8DEB3-E5A6-41B9-8B99-07E5A0467DC1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3;p17">
              <a:extLst>
                <a:ext uri="{FF2B5EF4-FFF2-40B4-BE49-F238E27FC236}">
                  <a16:creationId xmlns:a16="http://schemas.microsoft.com/office/drawing/2014/main" id="{78AD17DF-DDA5-4B98-8348-80C0500870A4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4;p17">
              <a:extLst>
                <a:ext uri="{FF2B5EF4-FFF2-40B4-BE49-F238E27FC236}">
                  <a16:creationId xmlns:a16="http://schemas.microsoft.com/office/drawing/2014/main" id="{AFE1D57E-A461-44FC-9EE1-9427C7693F17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5;p17">
              <a:extLst>
                <a:ext uri="{FF2B5EF4-FFF2-40B4-BE49-F238E27FC236}">
                  <a16:creationId xmlns:a16="http://schemas.microsoft.com/office/drawing/2014/main" id="{FBD70D38-F4A4-4100-91DE-F56D9C728F28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6;p17">
              <a:extLst>
                <a:ext uri="{FF2B5EF4-FFF2-40B4-BE49-F238E27FC236}">
                  <a16:creationId xmlns:a16="http://schemas.microsoft.com/office/drawing/2014/main" id="{6EE5C70F-0EEE-48C5-97CA-A1A5CEA79501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7;p17">
              <a:extLst>
                <a:ext uri="{FF2B5EF4-FFF2-40B4-BE49-F238E27FC236}">
                  <a16:creationId xmlns:a16="http://schemas.microsoft.com/office/drawing/2014/main" id="{D03DEE1C-8531-497C-A41A-DA3E5B6114AC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8;p17">
              <a:extLst>
                <a:ext uri="{FF2B5EF4-FFF2-40B4-BE49-F238E27FC236}">
                  <a16:creationId xmlns:a16="http://schemas.microsoft.com/office/drawing/2014/main" id="{4B71B39E-FE78-4611-9CAF-F31F1E822D14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09;p17">
              <a:extLst>
                <a:ext uri="{FF2B5EF4-FFF2-40B4-BE49-F238E27FC236}">
                  <a16:creationId xmlns:a16="http://schemas.microsoft.com/office/drawing/2014/main" id="{1FF1BEC2-C721-4293-A21E-637CCA705357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0;p17">
              <a:extLst>
                <a:ext uri="{FF2B5EF4-FFF2-40B4-BE49-F238E27FC236}">
                  <a16:creationId xmlns:a16="http://schemas.microsoft.com/office/drawing/2014/main" id="{47037B74-8D98-4679-B366-9F3A717AC940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1;p17">
              <a:extLst>
                <a:ext uri="{FF2B5EF4-FFF2-40B4-BE49-F238E27FC236}">
                  <a16:creationId xmlns:a16="http://schemas.microsoft.com/office/drawing/2014/main" id="{E2D14B54-C31A-4F19-B7A0-49B299F3F838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2;p17">
              <a:extLst>
                <a:ext uri="{FF2B5EF4-FFF2-40B4-BE49-F238E27FC236}">
                  <a16:creationId xmlns:a16="http://schemas.microsoft.com/office/drawing/2014/main" id="{DF1EC45B-4037-4246-AB8A-39EA2F7D2DD4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3;p17">
              <a:extLst>
                <a:ext uri="{FF2B5EF4-FFF2-40B4-BE49-F238E27FC236}">
                  <a16:creationId xmlns:a16="http://schemas.microsoft.com/office/drawing/2014/main" id="{CA62CAA3-3AC7-49C7-9FDA-EB1AD8BFBB50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4;p17">
              <a:extLst>
                <a:ext uri="{FF2B5EF4-FFF2-40B4-BE49-F238E27FC236}">
                  <a16:creationId xmlns:a16="http://schemas.microsoft.com/office/drawing/2014/main" id="{94B80E30-EB0B-4E21-BF31-F24AFEB105EF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5;p17">
              <a:extLst>
                <a:ext uri="{FF2B5EF4-FFF2-40B4-BE49-F238E27FC236}">
                  <a16:creationId xmlns:a16="http://schemas.microsoft.com/office/drawing/2014/main" id="{74AAD238-2925-4908-8E5F-DC577EFF85D2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6;p17">
              <a:extLst>
                <a:ext uri="{FF2B5EF4-FFF2-40B4-BE49-F238E27FC236}">
                  <a16:creationId xmlns:a16="http://schemas.microsoft.com/office/drawing/2014/main" id="{71EB14E1-CD77-473E-811A-9BC1F26D9BB3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7;p17">
              <a:extLst>
                <a:ext uri="{FF2B5EF4-FFF2-40B4-BE49-F238E27FC236}">
                  <a16:creationId xmlns:a16="http://schemas.microsoft.com/office/drawing/2014/main" id="{24DD0C49-4912-438E-A08A-F47B25D17418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8;p17">
              <a:extLst>
                <a:ext uri="{FF2B5EF4-FFF2-40B4-BE49-F238E27FC236}">
                  <a16:creationId xmlns:a16="http://schemas.microsoft.com/office/drawing/2014/main" id="{2B31FD48-59B1-428C-A295-F81692508910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19;p17">
              <a:extLst>
                <a:ext uri="{FF2B5EF4-FFF2-40B4-BE49-F238E27FC236}">
                  <a16:creationId xmlns:a16="http://schemas.microsoft.com/office/drawing/2014/main" id="{CE194D8E-5DC9-4357-95EB-8AF29A6A36F2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0;p17">
              <a:extLst>
                <a:ext uri="{FF2B5EF4-FFF2-40B4-BE49-F238E27FC236}">
                  <a16:creationId xmlns:a16="http://schemas.microsoft.com/office/drawing/2014/main" id="{9CE858B8-6AC4-49A8-BFF0-EBF307B9591C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1;p17">
              <a:extLst>
                <a:ext uri="{FF2B5EF4-FFF2-40B4-BE49-F238E27FC236}">
                  <a16:creationId xmlns:a16="http://schemas.microsoft.com/office/drawing/2014/main" id="{1A427832-CF0A-43B1-BB8A-D3CCF7F38769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2;p17">
              <a:extLst>
                <a:ext uri="{FF2B5EF4-FFF2-40B4-BE49-F238E27FC236}">
                  <a16:creationId xmlns:a16="http://schemas.microsoft.com/office/drawing/2014/main" id="{7D038F7C-8204-4D46-A1E0-571355C19EDF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3;p17">
              <a:extLst>
                <a:ext uri="{FF2B5EF4-FFF2-40B4-BE49-F238E27FC236}">
                  <a16:creationId xmlns:a16="http://schemas.microsoft.com/office/drawing/2014/main" id="{C347EBAD-8000-4175-8B0F-9C0251E3FD80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4;p17">
              <a:extLst>
                <a:ext uri="{FF2B5EF4-FFF2-40B4-BE49-F238E27FC236}">
                  <a16:creationId xmlns:a16="http://schemas.microsoft.com/office/drawing/2014/main" id="{D16654E0-8D83-45CE-A350-C76400B83BB2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5;p17">
              <a:extLst>
                <a:ext uri="{FF2B5EF4-FFF2-40B4-BE49-F238E27FC236}">
                  <a16:creationId xmlns:a16="http://schemas.microsoft.com/office/drawing/2014/main" id="{421C4A4C-20E2-41DB-BD44-DC4162BC30ED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6;p17">
              <a:extLst>
                <a:ext uri="{FF2B5EF4-FFF2-40B4-BE49-F238E27FC236}">
                  <a16:creationId xmlns:a16="http://schemas.microsoft.com/office/drawing/2014/main" id="{D59296BC-0CDC-4880-AD57-08EAEC69F3CE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7;p17">
              <a:extLst>
                <a:ext uri="{FF2B5EF4-FFF2-40B4-BE49-F238E27FC236}">
                  <a16:creationId xmlns:a16="http://schemas.microsoft.com/office/drawing/2014/main" id="{37E40D59-4096-4621-957B-2DBD8DE48528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8;p17">
              <a:extLst>
                <a:ext uri="{FF2B5EF4-FFF2-40B4-BE49-F238E27FC236}">
                  <a16:creationId xmlns:a16="http://schemas.microsoft.com/office/drawing/2014/main" id="{42558CE2-2BBA-4D62-895D-96B0FDAFF2DA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29;p17">
              <a:extLst>
                <a:ext uri="{FF2B5EF4-FFF2-40B4-BE49-F238E27FC236}">
                  <a16:creationId xmlns:a16="http://schemas.microsoft.com/office/drawing/2014/main" id="{613FFF92-7966-42FC-8EC3-8E7EEEE9555B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0;p17">
              <a:extLst>
                <a:ext uri="{FF2B5EF4-FFF2-40B4-BE49-F238E27FC236}">
                  <a16:creationId xmlns:a16="http://schemas.microsoft.com/office/drawing/2014/main" id="{2B7F17E8-BC58-4992-919C-367B0D4544A3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1;p17">
              <a:extLst>
                <a:ext uri="{FF2B5EF4-FFF2-40B4-BE49-F238E27FC236}">
                  <a16:creationId xmlns:a16="http://schemas.microsoft.com/office/drawing/2014/main" id="{CC54BCED-8050-4313-B692-6164D74CA5BF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2;p17">
              <a:extLst>
                <a:ext uri="{FF2B5EF4-FFF2-40B4-BE49-F238E27FC236}">
                  <a16:creationId xmlns:a16="http://schemas.microsoft.com/office/drawing/2014/main" id="{55E47770-C8C9-452A-9AE2-AB59E356C111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3;p17">
              <a:extLst>
                <a:ext uri="{FF2B5EF4-FFF2-40B4-BE49-F238E27FC236}">
                  <a16:creationId xmlns:a16="http://schemas.microsoft.com/office/drawing/2014/main" id="{A9157296-B084-415F-9CAD-BC56BF53E630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4;p17">
              <a:extLst>
                <a:ext uri="{FF2B5EF4-FFF2-40B4-BE49-F238E27FC236}">
                  <a16:creationId xmlns:a16="http://schemas.microsoft.com/office/drawing/2014/main" id="{996530E2-DDFE-470E-8CC2-4B4BBD9E08C3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5;p17">
              <a:extLst>
                <a:ext uri="{FF2B5EF4-FFF2-40B4-BE49-F238E27FC236}">
                  <a16:creationId xmlns:a16="http://schemas.microsoft.com/office/drawing/2014/main" id="{90D0A244-F002-470F-A59C-09365E5F01A7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6;p17">
              <a:extLst>
                <a:ext uri="{FF2B5EF4-FFF2-40B4-BE49-F238E27FC236}">
                  <a16:creationId xmlns:a16="http://schemas.microsoft.com/office/drawing/2014/main" id="{36463B10-5646-4755-A299-84FC0F31EB0D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7;p17">
              <a:extLst>
                <a:ext uri="{FF2B5EF4-FFF2-40B4-BE49-F238E27FC236}">
                  <a16:creationId xmlns:a16="http://schemas.microsoft.com/office/drawing/2014/main" id="{6A4E9D6B-5FF5-4002-B73A-3D2A627A0F79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8;p17">
              <a:extLst>
                <a:ext uri="{FF2B5EF4-FFF2-40B4-BE49-F238E27FC236}">
                  <a16:creationId xmlns:a16="http://schemas.microsoft.com/office/drawing/2014/main" id="{5A3F7392-BC67-4ECD-BA38-497AE295C54D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39;p17">
              <a:extLst>
                <a:ext uri="{FF2B5EF4-FFF2-40B4-BE49-F238E27FC236}">
                  <a16:creationId xmlns:a16="http://schemas.microsoft.com/office/drawing/2014/main" id="{F7BB5FA8-433A-45FF-86F6-79FDF3F9A211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0;p17">
              <a:extLst>
                <a:ext uri="{FF2B5EF4-FFF2-40B4-BE49-F238E27FC236}">
                  <a16:creationId xmlns:a16="http://schemas.microsoft.com/office/drawing/2014/main" id="{30D9EC23-BC06-4F77-B7D9-60C0B529C7D0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1;p17">
              <a:extLst>
                <a:ext uri="{FF2B5EF4-FFF2-40B4-BE49-F238E27FC236}">
                  <a16:creationId xmlns:a16="http://schemas.microsoft.com/office/drawing/2014/main" id="{DD4F5B5B-73CC-4A7F-A7BE-7D475D829774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2;p17">
              <a:extLst>
                <a:ext uri="{FF2B5EF4-FFF2-40B4-BE49-F238E27FC236}">
                  <a16:creationId xmlns:a16="http://schemas.microsoft.com/office/drawing/2014/main" id="{CD850CFB-BCAF-417D-80CC-28D658BB67C6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3;p17">
              <a:extLst>
                <a:ext uri="{FF2B5EF4-FFF2-40B4-BE49-F238E27FC236}">
                  <a16:creationId xmlns:a16="http://schemas.microsoft.com/office/drawing/2014/main" id="{9599D9B6-F875-4995-BB21-DBF5D78F4BFC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4;p17">
              <a:extLst>
                <a:ext uri="{FF2B5EF4-FFF2-40B4-BE49-F238E27FC236}">
                  <a16:creationId xmlns:a16="http://schemas.microsoft.com/office/drawing/2014/main" id="{2002EFD7-E84C-4D3D-AC11-2A08750AFA98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5;p17">
              <a:extLst>
                <a:ext uri="{FF2B5EF4-FFF2-40B4-BE49-F238E27FC236}">
                  <a16:creationId xmlns:a16="http://schemas.microsoft.com/office/drawing/2014/main" id="{B3B634F1-87F7-49B0-9670-B47211B4BE6A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6;p17">
              <a:extLst>
                <a:ext uri="{FF2B5EF4-FFF2-40B4-BE49-F238E27FC236}">
                  <a16:creationId xmlns:a16="http://schemas.microsoft.com/office/drawing/2014/main" id="{386660F8-E1B0-4E2C-8E6E-6B1542A5F09F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7;p17">
              <a:extLst>
                <a:ext uri="{FF2B5EF4-FFF2-40B4-BE49-F238E27FC236}">
                  <a16:creationId xmlns:a16="http://schemas.microsoft.com/office/drawing/2014/main" id="{CE9ABCCD-6D44-4CB4-B9DE-9512AA686FDB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8;p17">
              <a:extLst>
                <a:ext uri="{FF2B5EF4-FFF2-40B4-BE49-F238E27FC236}">
                  <a16:creationId xmlns:a16="http://schemas.microsoft.com/office/drawing/2014/main" id="{142730BE-666D-46D2-8238-76EC448FC292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49;p17">
              <a:extLst>
                <a:ext uri="{FF2B5EF4-FFF2-40B4-BE49-F238E27FC236}">
                  <a16:creationId xmlns:a16="http://schemas.microsoft.com/office/drawing/2014/main" id="{1A23CB39-F8E4-4C05-AE5C-538D6E815F43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0;p17">
              <a:extLst>
                <a:ext uri="{FF2B5EF4-FFF2-40B4-BE49-F238E27FC236}">
                  <a16:creationId xmlns:a16="http://schemas.microsoft.com/office/drawing/2014/main" id="{82DB306D-CDE3-41A3-950D-D5B3340932B3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1;p17">
              <a:extLst>
                <a:ext uri="{FF2B5EF4-FFF2-40B4-BE49-F238E27FC236}">
                  <a16:creationId xmlns:a16="http://schemas.microsoft.com/office/drawing/2014/main" id="{54B164AA-B21C-456D-A99C-B5117DF94902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2;p17">
              <a:extLst>
                <a:ext uri="{FF2B5EF4-FFF2-40B4-BE49-F238E27FC236}">
                  <a16:creationId xmlns:a16="http://schemas.microsoft.com/office/drawing/2014/main" id="{0B9A2197-1028-41EF-A692-58BAF3FD82E4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3;p17">
              <a:extLst>
                <a:ext uri="{FF2B5EF4-FFF2-40B4-BE49-F238E27FC236}">
                  <a16:creationId xmlns:a16="http://schemas.microsoft.com/office/drawing/2014/main" id="{E9A92222-E6A1-4531-8A37-877C4330D665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4;p17">
              <a:extLst>
                <a:ext uri="{FF2B5EF4-FFF2-40B4-BE49-F238E27FC236}">
                  <a16:creationId xmlns:a16="http://schemas.microsoft.com/office/drawing/2014/main" id="{8612014B-C980-4A23-A822-A487F7886903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5;p17">
              <a:extLst>
                <a:ext uri="{FF2B5EF4-FFF2-40B4-BE49-F238E27FC236}">
                  <a16:creationId xmlns:a16="http://schemas.microsoft.com/office/drawing/2014/main" id="{8E0A6F94-4A0F-41CF-9BB7-0E252F03F973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6;p17">
              <a:extLst>
                <a:ext uri="{FF2B5EF4-FFF2-40B4-BE49-F238E27FC236}">
                  <a16:creationId xmlns:a16="http://schemas.microsoft.com/office/drawing/2014/main" id="{52E77CF7-E08A-4257-8A06-451B2B4A219D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7;p17">
              <a:extLst>
                <a:ext uri="{FF2B5EF4-FFF2-40B4-BE49-F238E27FC236}">
                  <a16:creationId xmlns:a16="http://schemas.microsoft.com/office/drawing/2014/main" id="{7FE2BD46-5A64-401F-BFD2-A3AED916F17F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8;p17">
              <a:extLst>
                <a:ext uri="{FF2B5EF4-FFF2-40B4-BE49-F238E27FC236}">
                  <a16:creationId xmlns:a16="http://schemas.microsoft.com/office/drawing/2014/main" id="{C559D393-7849-458D-A28B-1DD713923A8E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59;p17">
              <a:extLst>
                <a:ext uri="{FF2B5EF4-FFF2-40B4-BE49-F238E27FC236}">
                  <a16:creationId xmlns:a16="http://schemas.microsoft.com/office/drawing/2014/main" id="{69556EAC-AD1E-401F-B68D-E6C3109E4AB6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0;p17">
              <a:extLst>
                <a:ext uri="{FF2B5EF4-FFF2-40B4-BE49-F238E27FC236}">
                  <a16:creationId xmlns:a16="http://schemas.microsoft.com/office/drawing/2014/main" id="{366EC14B-E3F7-4E8F-B1E8-637F0D5D1B88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1;p17">
              <a:extLst>
                <a:ext uri="{FF2B5EF4-FFF2-40B4-BE49-F238E27FC236}">
                  <a16:creationId xmlns:a16="http://schemas.microsoft.com/office/drawing/2014/main" id="{9DCA744B-A3B3-4F16-BC3F-77C6A7AB2599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2;p17">
              <a:extLst>
                <a:ext uri="{FF2B5EF4-FFF2-40B4-BE49-F238E27FC236}">
                  <a16:creationId xmlns:a16="http://schemas.microsoft.com/office/drawing/2014/main" id="{5DD5388E-B0CC-43CB-A01C-47DDD512847E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3;p17">
              <a:extLst>
                <a:ext uri="{FF2B5EF4-FFF2-40B4-BE49-F238E27FC236}">
                  <a16:creationId xmlns:a16="http://schemas.microsoft.com/office/drawing/2014/main" id="{AA20B2D5-14BD-49DB-AE2F-03C85C98C584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4;p17">
              <a:extLst>
                <a:ext uri="{FF2B5EF4-FFF2-40B4-BE49-F238E27FC236}">
                  <a16:creationId xmlns:a16="http://schemas.microsoft.com/office/drawing/2014/main" id="{CB4D42B6-59DF-43AD-9B55-D836495AE83C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465;p17">
              <a:extLst>
                <a:ext uri="{FF2B5EF4-FFF2-40B4-BE49-F238E27FC236}">
                  <a16:creationId xmlns:a16="http://schemas.microsoft.com/office/drawing/2014/main" id="{A031619B-736F-4D9C-A50C-14B2496BC08C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7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3CBF555F-6634-46AB-8BEE-170139053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141414" y="194120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CuadroTexto 167">
            <a:extLst>
              <a:ext uri="{FF2B5EF4-FFF2-40B4-BE49-F238E27FC236}">
                <a16:creationId xmlns:a16="http://schemas.microsoft.com/office/drawing/2014/main" id="{900DE80C-EBA9-40BB-82B9-E7D9286386FA}"/>
              </a:ext>
            </a:extLst>
          </p:cNvPr>
          <p:cNvSpPr txBox="1"/>
          <p:nvPr/>
        </p:nvSpPr>
        <p:spPr>
          <a:xfrm rot="20749513">
            <a:off x="144562" y="327125"/>
            <a:ext cx="2178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9C3311B-39C8-47CC-BDF7-8D9C3041C74E}"/>
              </a:ext>
            </a:extLst>
          </p:cNvPr>
          <p:cNvSpPr/>
          <p:nvPr/>
        </p:nvSpPr>
        <p:spPr>
          <a:xfrm>
            <a:off x="2939340" y="4724161"/>
            <a:ext cx="42033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https://www.youtube.com/watch?v=zLCISwRGJ_U</a:t>
            </a:r>
          </a:p>
        </p:txBody>
      </p:sp>
      <p:pic>
        <p:nvPicPr>
          <p:cNvPr id="169" name="Imagen 168">
            <a:extLst>
              <a:ext uri="{FF2B5EF4-FFF2-40B4-BE49-F238E27FC236}">
                <a16:creationId xmlns:a16="http://schemas.microsoft.com/office/drawing/2014/main" id="{CB7ECDDC-A044-4DB9-A4AE-A0766BE570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2" t="23418" r="39606" b="23037"/>
          <a:stretch/>
        </p:blipFill>
        <p:spPr>
          <a:xfrm>
            <a:off x="2366242" y="1148919"/>
            <a:ext cx="4860163" cy="275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91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60646-BA2F-41B1-AFCA-160EBED8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922" y="352858"/>
            <a:ext cx="7713600" cy="575400"/>
          </a:xfrm>
        </p:spPr>
        <p:txBody>
          <a:bodyPr/>
          <a:lstStyle/>
          <a:p>
            <a:pPr>
              <a:buNone/>
            </a:pPr>
            <a:r>
              <a:rPr lang="es-MX" dirty="0"/>
              <a:t>Diptongos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1B68999-0DCD-455D-91C7-510D4D370F2E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450508" y="4445400"/>
            <a:ext cx="5963400" cy="698100"/>
          </a:xfrm>
        </p:spPr>
        <p:txBody>
          <a:bodyPr/>
          <a:lstStyle/>
          <a:p>
            <a:r>
              <a:rPr lang="es-MX" sz="1800" dirty="0"/>
              <a:t>Nota: No se hace mucho hincapié</a:t>
            </a:r>
          </a:p>
        </p:txBody>
      </p:sp>
      <p:pic>
        <p:nvPicPr>
          <p:cNvPr id="1026" name="Picture 2" descr="ᐅ ¿Cómo funciona un diptongo? ⚡️ » Cómo Funciona">
            <a:extLst>
              <a:ext uri="{FF2B5EF4-FFF2-40B4-BE49-F238E27FC236}">
                <a16:creationId xmlns:a16="http://schemas.microsoft.com/office/drawing/2014/main" id="{3C9292D2-6C5F-40A7-90C1-381E2A608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75" y="928258"/>
            <a:ext cx="6750650" cy="337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69C5CC54-A83F-4DE2-82B9-34FEE5792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202333" y="-29104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76A6EAA-6731-4402-AC5E-27B0C3CF40DE}"/>
              </a:ext>
            </a:extLst>
          </p:cNvPr>
          <p:cNvSpPr txBox="1"/>
          <p:nvPr/>
        </p:nvSpPr>
        <p:spPr>
          <a:xfrm rot="20886734">
            <a:off x="-23057" y="-60761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Vamos a repetir en voz alta</a:t>
            </a:r>
          </a:p>
        </p:txBody>
      </p:sp>
    </p:spTree>
    <p:extLst>
      <p:ext uri="{BB962C8B-B14F-4D97-AF65-F5344CB8AC3E}">
        <p14:creationId xmlns:p14="http://schemas.microsoft.com/office/powerpoint/2010/main" val="2275424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" name="Google Shape;1307;p17"/>
          <p:cNvGrpSpPr/>
          <p:nvPr/>
        </p:nvGrpSpPr>
        <p:grpSpPr>
          <a:xfrm>
            <a:off x="5691895" y="556233"/>
            <a:ext cx="2346215" cy="4366282"/>
            <a:chOff x="6093502" y="731375"/>
            <a:chExt cx="2104606" cy="3691204"/>
          </a:xfrm>
        </p:grpSpPr>
        <p:sp>
          <p:nvSpPr>
            <p:cNvPr id="1308" name="Google Shape;1308;p17"/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17"/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7"/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17"/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17"/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17"/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17"/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17"/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17"/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17"/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17"/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17"/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17"/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17"/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17"/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17"/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17"/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17"/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17"/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17"/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17"/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17"/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17"/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17"/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17"/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17"/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17"/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17"/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17"/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17"/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17"/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17"/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17"/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17"/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17"/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17"/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17"/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17"/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17"/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17"/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17"/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17"/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7"/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7"/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7"/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7"/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17"/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17"/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17"/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17"/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17"/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17"/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17"/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17"/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17"/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17"/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17"/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17"/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17"/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17"/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17"/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17"/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17"/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17"/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17"/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17"/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17"/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17"/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17"/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17"/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17"/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17"/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17"/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17"/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17"/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17"/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17"/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17"/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17"/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17"/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17"/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17"/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17"/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17"/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17"/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17"/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17"/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17"/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17"/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17"/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17"/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17"/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17"/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17"/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17"/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17"/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17"/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17"/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17"/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17"/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17"/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17"/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17"/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17"/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17"/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17"/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17"/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17"/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17"/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17"/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17"/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17"/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17"/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17"/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17"/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17"/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17"/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17"/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17"/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17"/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17"/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17"/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17"/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17"/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17"/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17"/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17"/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17"/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17"/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17"/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17"/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17"/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17"/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17"/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17"/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17"/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17"/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17"/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17"/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17"/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17"/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17"/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17"/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17"/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17"/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17"/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17"/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17"/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17"/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17"/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17"/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17"/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17"/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17"/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17"/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17"/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17"/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17"/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6" name="Google Shape;1466;p17"/>
          <p:cNvGrpSpPr/>
          <p:nvPr/>
        </p:nvGrpSpPr>
        <p:grpSpPr>
          <a:xfrm>
            <a:off x="-1199" y="4647276"/>
            <a:ext cx="9144287" cy="496238"/>
            <a:chOff x="6554556" y="4848176"/>
            <a:chExt cx="7127825" cy="496238"/>
          </a:xfrm>
        </p:grpSpPr>
        <p:sp>
          <p:nvSpPr>
            <p:cNvPr id="1467" name="Google Shape;1467;p17"/>
            <p:cNvSpPr/>
            <p:nvPr/>
          </p:nvSpPr>
          <p:spPr>
            <a:xfrm>
              <a:off x="6554556" y="4848176"/>
              <a:ext cx="7127825" cy="404993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17"/>
            <p:cNvSpPr/>
            <p:nvPr/>
          </p:nvSpPr>
          <p:spPr>
            <a:xfrm>
              <a:off x="6554556" y="4943339"/>
              <a:ext cx="7127825" cy="401075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5" name="Picture 2" descr="Pin on IMAGENES PNG ✨">
            <a:extLst>
              <a:ext uri="{FF2B5EF4-FFF2-40B4-BE49-F238E27FC236}">
                <a16:creationId xmlns:a16="http://schemas.microsoft.com/office/drawing/2014/main" id="{BA710BA8-E544-4598-ADE0-B3C5DB8E4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317" y="-65247"/>
            <a:ext cx="1366196" cy="151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ECAE37E-5AFC-4D65-B36D-05ADE3259884}"/>
              </a:ext>
            </a:extLst>
          </p:cNvPr>
          <p:cNvSpPr txBox="1"/>
          <p:nvPr/>
        </p:nvSpPr>
        <p:spPr>
          <a:xfrm>
            <a:off x="7981700" y="412203"/>
            <a:ext cx="813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ooper Black" panose="0208090404030B020404" pitchFamily="18" charset="0"/>
              </a:rPr>
              <a:t>Cierre: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7567702-F128-44FA-9709-D72A7865E6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40" b="955"/>
          <a:stretch/>
        </p:blipFill>
        <p:spPr>
          <a:xfrm>
            <a:off x="602120" y="715194"/>
            <a:ext cx="4327653" cy="400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01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" name="Google Shape;1307;p17"/>
          <p:cNvGrpSpPr/>
          <p:nvPr/>
        </p:nvGrpSpPr>
        <p:grpSpPr>
          <a:xfrm>
            <a:off x="5691895" y="556233"/>
            <a:ext cx="2346215" cy="4366282"/>
            <a:chOff x="6093502" y="731375"/>
            <a:chExt cx="2104606" cy="3691204"/>
          </a:xfrm>
        </p:grpSpPr>
        <p:sp>
          <p:nvSpPr>
            <p:cNvPr id="1308" name="Google Shape;1308;p17"/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17"/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7"/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17"/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17"/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17"/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17"/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17"/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17"/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17"/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17"/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17"/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17"/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17"/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17"/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17"/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17"/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17"/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17"/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17"/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17"/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17"/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17"/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17"/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17"/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17"/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17"/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17"/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17"/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17"/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17"/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17"/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17"/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17"/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17"/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17"/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17"/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17"/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17"/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17"/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17"/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17"/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7"/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7"/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7"/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7"/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17"/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17"/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17"/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17"/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17"/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17"/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17"/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17"/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17"/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17"/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17"/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17"/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17"/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17"/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17"/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17"/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17"/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17"/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17"/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17"/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17"/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17"/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17"/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17"/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17"/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17"/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17"/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17"/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17"/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17"/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17"/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17"/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17"/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17"/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17"/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17"/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17"/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17"/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17"/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17"/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17"/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17"/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17"/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17"/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17"/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17"/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17"/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17"/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17"/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17"/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17"/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17"/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17"/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17"/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17"/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17"/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17"/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17"/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17"/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17"/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17"/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17"/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17"/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17"/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17"/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17"/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17"/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17"/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17"/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17"/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17"/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17"/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17"/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17"/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17"/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17"/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17"/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17"/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17"/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17"/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17"/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17"/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17"/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17"/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17"/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17"/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17"/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17"/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17"/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17"/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17"/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17"/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17"/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17"/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17"/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17"/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17"/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17"/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17"/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17"/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17"/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17"/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17"/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17"/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17"/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17"/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17"/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17"/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17"/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17"/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17"/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17"/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6" name="Google Shape;1466;p17"/>
          <p:cNvGrpSpPr/>
          <p:nvPr/>
        </p:nvGrpSpPr>
        <p:grpSpPr>
          <a:xfrm>
            <a:off x="-1199" y="4647276"/>
            <a:ext cx="9144287" cy="496238"/>
            <a:chOff x="6554556" y="4848176"/>
            <a:chExt cx="7127825" cy="496238"/>
          </a:xfrm>
        </p:grpSpPr>
        <p:sp>
          <p:nvSpPr>
            <p:cNvPr id="1467" name="Google Shape;1467;p17"/>
            <p:cNvSpPr/>
            <p:nvPr/>
          </p:nvSpPr>
          <p:spPr>
            <a:xfrm>
              <a:off x="6554556" y="4848176"/>
              <a:ext cx="7127825" cy="404993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B3A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17"/>
            <p:cNvSpPr/>
            <p:nvPr/>
          </p:nvSpPr>
          <p:spPr>
            <a:xfrm>
              <a:off x="6554556" y="4943339"/>
              <a:ext cx="7127825" cy="401075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5" name="Picture 2" descr="Pin on IMAGENES PNG ✨">
            <a:extLst>
              <a:ext uri="{FF2B5EF4-FFF2-40B4-BE49-F238E27FC236}">
                <a16:creationId xmlns:a16="http://schemas.microsoft.com/office/drawing/2014/main" id="{BA710BA8-E544-4598-ADE0-B3C5DB8E4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317" y="-65247"/>
            <a:ext cx="1366196" cy="151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ECAE37E-5AFC-4D65-B36D-05ADE3259884}"/>
              </a:ext>
            </a:extLst>
          </p:cNvPr>
          <p:cNvSpPr txBox="1"/>
          <p:nvPr/>
        </p:nvSpPr>
        <p:spPr>
          <a:xfrm>
            <a:off x="7981700" y="412203"/>
            <a:ext cx="813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ooper Black" panose="0208090404030B020404" pitchFamily="18" charset="0"/>
              </a:rPr>
              <a:t>Cierre: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18D4752-9E7A-48DB-9E88-5E43E706F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30" r="5102" b="29627"/>
          <a:stretch/>
        </p:blipFill>
        <p:spPr>
          <a:xfrm rot="5400000">
            <a:off x="699687" y="-327101"/>
            <a:ext cx="3912849" cy="4953359"/>
          </a:xfrm>
          <a:prstGeom prst="rect">
            <a:avLst/>
          </a:prstGeom>
        </p:spPr>
      </p:pic>
      <p:cxnSp>
        <p:nvCxnSpPr>
          <p:cNvPr id="168" name="Conector recto de flecha 167">
            <a:extLst>
              <a:ext uri="{FF2B5EF4-FFF2-40B4-BE49-F238E27FC236}">
                <a16:creationId xmlns:a16="http://schemas.microsoft.com/office/drawing/2014/main" id="{06E80296-F96C-4EFD-AC5F-BFDC6C4C17C6}"/>
              </a:ext>
            </a:extLst>
          </p:cNvPr>
          <p:cNvCxnSpPr>
            <a:cxnSpLocks/>
          </p:cNvCxnSpPr>
          <p:nvPr/>
        </p:nvCxnSpPr>
        <p:spPr>
          <a:xfrm>
            <a:off x="0" y="4473650"/>
            <a:ext cx="1711842" cy="0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de flecha 168">
            <a:extLst>
              <a:ext uri="{FF2B5EF4-FFF2-40B4-BE49-F238E27FC236}">
                <a16:creationId xmlns:a16="http://schemas.microsoft.com/office/drawing/2014/main" id="{AB4E86BD-F1D5-4333-BAB4-13A5AC0D9B1B}"/>
              </a:ext>
            </a:extLst>
          </p:cNvPr>
          <p:cNvCxnSpPr>
            <a:cxnSpLocks/>
          </p:cNvCxnSpPr>
          <p:nvPr/>
        </p:nvCxnSpPr>
        <p:spPr>
          <a:xfrm>
            <a:off x="0" y="3254450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0" name="Conector recto de flecha 169">
            <a:extLst>
              <a:ext uri="{FF2B5EF4-FFF2-40B4-BE49-F238E27FC236}">
                <a16:creationId xmlns:a16="http://schemas.microsoft.com/office/drawing/2014/main" id="{CA729D11-2042-4128-B0E4-EF61C8B7C876}"/>
              </a:ext>
            </a:extLst>
          </p:cNvPr>
          <p:cNvCxnSpPr>
            <a:cxnSpLocks/>
          </p:cNvCxnSpPr>
          <p:nvPr/>
        </p:nvCxnSpPr>
        <p:spPr>
          <a:xfrm>
            <a:off x="12405" y="4204292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1" name="Conector recto de flecha 170">
            <a:extLst>
              <a:ext uri="{FF2B5EF4-FFF2-40B4-BE49-F238E27FC236}">
                <a16:creationId xmlns:a16="http://schemas.microsoft.com/office/drawing/2014/main" id="{B8F6FAAE-6FC6-44CB-B85F-976E4DE143A0}"/>
              </a:ext>
            </a:extLst>
          </p:cNvPr>
          <p:cNvCxnSpPr>
            <a:cxnSpLocks/>
          </p:cNvCxnSpPr>
          <p:nvPr/>
        </p:nvCxnSpPr>
        <p:spPr>
          <a:xfrm>
            <a:off x="12405" y="3878227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de flecha 171">
            <a:extLst>
              <a:ext uri="{FF2B5EF4-FFF2-40B4-BE49-F238E27FC236}">
                <a16:creationId xmlns:a16="http://schemas.microsoft.com/office/drawing/2014/main" id="{6A072054-3436-4091-8DC3-F53B04697AB9}"/>
              </a:ext>
            </a:extLst>
          </p:cNvPr>
          <p:cNvCxnSpPr>
            <a:cxnSpLocks/>
          </p:cNvCxnSpPr>
          <p:nvPr/>
        </p:nvCxnSpPr>
        <p:spPr>
          <a:xfrm>
            <a:off x="0" y="3615957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929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3B6BCF-AEDD-49DC-AB97-F5B4CD58F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4"/>
          <a:stretch/>
        </p:blipFill>
        <p:spPr>
          <a:xfrm>
            <a:off x="408215" y="195943"/>
            <a:ext cx="3786984" cy="4425043"/>
          </a:xfrm>
          <a:prstGeom prst="rect">
            <a:avLst/>
          </a:prstGeom>
        </p:spPr>
      </p:pic>
      <p:grpSp>
        <p:nvGrpSpPr>
          <p:cNvPr id="5" name="Google Shape;1307;p17">
            <a:extLst>
              <a:ext uri="{FF2B5EF4-FFF2-40B4-BE49-F238E27FC236}">
                <a16:creationId xmlns:a16="http://schemas.microsoft.com/office/drawing/2014/main" id="{6935335E-8645-4342-8BE8-EB236234F000}"/>
              </a:ext>
            </a:extLst>
          </p:cNvPr>
          <p:cNvGrpSpPr/>
          <p:nvPr/>
        </p:nvGrpSpPr>
        <p:grpSpPr>
          <a:xfrm>
            <a:off x="5691895" y="556233"/>
            <a:ext cx="2346215" cy="4366282"/>
            <a:chOff x="6093502" y="731375"/>
            <a:chExt cx="2104606" cy="3691204"/>
          </a:xfrm>
        </p:grpSpPr>
        <p:sp>
          <p:nvSpPr>
            <p:cNvPr id="6" name="Google Shape;1308;p17">
              <a:extLst>
                <a:ext uri="{FF2B5EF4-FFF2-40B4-BE49-F238E27FC236}">
                  <a16:creationId xmlns:a16="http://schemas.microsoft.com/office/drawing/2014/main" id="{C41154CE-0672-4115-9F08-45BB50D960B3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309;p17">
              <a:extLst>
                <a:ext uri="{FF2B5EF4-FFF2-40B4-BE49-F238E27FC236}">
                  <a16:creationId xmlns:a16="http://schemas.microsoft.com/office/drawing/2014/main" id="{080706DD-F397-460F-8A3A-5ECCDD1D766D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310;p17">
              <a:extLst>
                <a:ext uri="{FF2B5EF4-FFF2-40B4-BE49-F238E27FC236}">
                  <a16:creationId xmlns:a16="http://schemas.microsoft.com/office/drawing/2014/main" id="{B84235D5-2E08-4374-9AF4-5479386C3002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11;p17">
              <a:extLst>
                <a:ext uri="{FF2B5EF4-FFF2-40B4-BE49-F238E27FC236}">
                  <a16:creationId xmlns:a16="http://schemas.microsoft.com/office/drawing/2014/main" id="{06E62FC8-2796-403D-81A3-2B6900C10E9B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2;p17">
              <a:extLst>
                <a:ext uri="{FF2B5EF4-FFF2-40B4-BE49-F238E27FC236}">
                  <a16:creationId xmlns:a16="http://schemas.microsoft.com/office/drawing/2014/main" id="{CB80B607-2D8D-4537-889A-9F556A3F5FE2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3;p17">
              <a:extLst>
                <a:ext uri="{FF2B5EF4-FFF2-40B4-BE49-F238E27FC236}">
                  <a16:creationId xmlns:a16="http://schemas.microsoft.com/office/drawing/2014/main" id="{8EAFAEEA-B776-492C-872F-F4FC28119BA8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4;p17">
              <a:extLst>
                <a:ext uri="{FF2B5EF4-FFF2-40B4-BE49-F238E27FC236}">
                  <a16:creationId xmlns:a16="http://schemas.microsoft.com/office/drawing/2014/main" id="{A079313A-B94E-4DA8-BA31-119E090477D7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5;p17">
              <a:extLst>
                <a:ext uri="{FF2B5EF4-FFF2-40B4-BE49-F238E27FC236}">
                  <a16:creationId xmlns:a16="http://schemas.microsoft.com/office/drawing/2014/main" id="{B751D79E-D47C-4855-AC2B-839EE7FBFD16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6;p17">
              <a:extLst>
                <a:ext uri="{FF2B5EF4-FFF2-40B4-BE49-F238E27FC236}">
                  <a16:creationId xmlns:a16="http://schemas.microsoft.com/office/drawing/2014/main" id="{323085B6-C64E-4BD8-B7AF-7A73B16C8550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7;p17">
              <a:extLst>
                <a:ext uri="{FF2B5EF4-FFF2-40B4-BE49-F238E27FC236}">
                  <a16:creationId xmlns:a16="http://schemas.microsoft.com/office/drawing/2014/main" id="{BDE6809E-34BB-44CF-BEBB-80E34FC6200D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8;p17">
              <a:extLst>
                <a:ext uri="{FF2B5EF4-FFF2-40B4-BE49-F238E27FC236}">
                  <a16:creationId xmlns:a16="http://schemas.microsoft.com/office/drawing/2014/main" id="{8F261161-7A45-4E66-8EBF-32AE46C10FAE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9;p17">
              <a:extLst>
                <a:ext uri="{FF2B5EF4-FFF2-40B4-BE49-F238E27FC236}">
                  <a16:creationId xmlns:a16="http://schemas.microsoft.com/office/drawing/2014/main" id="{A77DE5C4-CBC2-4BB0-B70B-A7C83A6C34AD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20;p17">
              <a:extLst>
                <a:ext uri="{FF2B5EF4-FFF2-40B4-BE49-F238E27FC236}">
                  <a16:creationId xmlns:a16="http://schemas.microsoft.com/office/drawing/2014/main" id="{E002E3CD-799A-439F-BDAA-1993DA7E11B2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21;p17">
              <a:extLst>
                <a:ext uri="{FF2B5EF4-FFF2-40B4-BE49-F238E27FC236}">
                  <a16:creationId xmlns:a16="http://schemas.microsoft.com/office/drawing/2014/main" id="{3D0FEF8B-A9A5-473D-A056-B058FF6D357F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2;p17">
              <a:extLst>
                <a:ext uri="{FF2B5EF4-FFF2-40B4-BE49-F238E27FC236}">
                  <a16:creationId xmlns:a16="http://schemas.microsoft.com/office/drawing/2014/main" id="{4E251AB9-C80B-417E-86D4-35495B05721D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3;p17">
              <a:extLst>
                <a:ext uri="{FF2B5EF4-FFF2-40B4-BE49-F238E27FC236}">
                  <a16:creationId xmlns:a16="http://schemas.microsoft.com/office/drawing/2014/main" id="{340581BE-76EA-48D9-80F9-85912AFAD92A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4;p17">
              <a:extLst>
                <a:ext uri="{FF2B5EF4-FFF2-40B4-BE49-F238E27FC236}">
                  <a16:creationId xmlns:a16="http://schemas.microsoft.com/office/drawing/2014/main" id="{FB6CF1CE-02E8-4A02-87B6-C6E32FBC5B16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5;p17">
              <a:extLst>
                <a:ext uri="{FF2B5EF4-FFF2-40B4-BE49-F238E27FC236}">
                  <a16:creationId xmlns:a16="http://schemas.microsoft.com/office/drawing/2014/main" id="{DBD2918A-1ED1-48CA-B2A4-A8DF6F3CE2C7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6;p17">
              <a:extLst>
                <a:ext uri="{FF2B5EF4-FFF2-40B4-BE49-F238E27FC236}">
                  <a16:creationId xmlns:a16="http://schemas.microsoft.com/office/drawing/2014/main" id="{7BEFE9AB-64AA-4D97-8C3A-9402803AF8E5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7;p17">
              <a:extLst>
                <a:ext uri="{FF2B5EF4-FFF2-40B4-BE49-F238E27FC236}">
                  <a16:creationId xmlns:a16="http://schemas.microsoft.com/office/drawing/2014/main" id="{C89F3B67-C26D-4EEC-B152-AC04C1B97E86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8;p17">
              <a:extLst>
                <a:ext uri="{FF2B5EF4-FFF2-40B4-BE49-F238E27FC236}">
                  <a16:creationId xmlns:a16="http://schemas.microsoft.com/office/drawing/2014/main" id="{46390656-43E5-4CC8-84E7-3230859D8CF7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9;p17">
              <a:extLst>
                <a:ext uri="{FF2B5EF4-FFF2-40B4-BE49-F238E27FC236}">
                  <a16:creationId xmlns:a16="http://schemas.microsoft.com/office/drawing/2014/main" id="{A28103E1-27E8-4FD6-9C61-B72F49012FC6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30;p17">
              <a:extLst>
                <a:ext uri="{FF2B5EF4-FFF2-40B4-BE49-F238E27FC236}">
                  <a16:creationId xmlns:a16="http://schemas.microsoft.com/office/drawing/2014/main" id="{DFD47D6D-6809-4D1B-A9FC-A9150C3098FF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31;p17">
              <a:extLst>
                <a:ext uri="{FF2B5EF4-FFF2-40B4-BE49-F238E27FC236}">
                  <a16:creationId xmlns:a16="http://schemas.microsoft.com/office/drawing/2014/main" id="{045130B5-16AC-4FB9-82FB-54DF1477A0B3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2;p17">
              <a:extLst>
                <a:ext uri="{FF2B5EF4-FFF2-40B4-BE49-F238E27FC236}">
                  <a16:creationId xmlns:a16="http://schemas.microsoft.com/office/drawing/2014/main" id="{0EAA7CF7-8856-48AE-90B2-DAFC1B91B872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3;p17">
              <a:extLst>
                <a:ext uri="{FF2B5EF4-FFF2-40B4-BE49-F238E27FC236}">
                  <a16:creationId xmlns:a16="http://schemas.microsoft.com/office/drawing/2014/main" id="{9EA55E69-CAFF-44A2-842E-C49F5958F941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4;p17">
              <a:extLst>
                <a:ext uri="{FF2B5EF4-FFF2-40B4-BE49-F238E27FC236}">
                  <a16:creationId xmlns:a16="http://schemas.microsoft.com/office/drawing/2014/main" id="{09507B65-FC5C-46DB-B879-2143A1201E75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5;p17">
              <a:extLst>
                <a:ext uri="{FF2B5EF4-FFF2-40B4-BE49-F238E27FC236}">
                  <a16:creationId xmlns:a16="http://schemas.microsoft.com/office/drawing/2014/main" id="{6DB7D44B-28FF-4AD7-99CE-CAE240185FF7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6;p17">
              <a:extLst>
                <a:ext uri="{FF2B5EF4-FFF2-40B4-BE49-F238E27FC236}">
                  <a16:creationId xmlns:a16="http://schemas.microsoft.com/office/drawing/2014/main" id="{AC2AF1C4-7636-414F-A68C-56B453B8178B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7;p17">
              <a:extLst>
                <a:ext uri="{FF2B5EF4-FFF2-40B4-BE49-F238E27FC236}">
                  <a16:creationId xmlns:a16="http://schemas.microsoft.com/office/drawing/2014/main" id="{645FEF47-9F7B-4D85-A46D-21899105B021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8;p17">
              <a:extLst>
                <a:ext uri="{FF2B5EF4-FFF2-40B4-BE49-F238E27FC236}">
                  <a16:creationId xmlns:a16="http://schemas.microsoft.com/office/drawing/2014/main" id="{622203CB-40C9-4DA3-B442-6BD1484D4FE6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9;p17">
              <a:extLst>
                <a:ext uri="{FF2B5EF4-FFF2-40B4-BE49-F238E27FC236}">
                  <a16:creationId xmlns:a16="http://schemas.microsoft.com/office/drawing/2014/main" id="{64F9479B-E34D-4D3C-AA74-BA6707FE731F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40;p17">
              <a:extLst>
                <a:ext uri="{FF2B5EF4-FFF2-40B4-BE49-F238E27FC236}">
                  <a16:creationId xmlns:a16="http://schemas.microsoft.com/office/drawing/2014/main" id="{6E604800-DC8F-4B8D-B0ED-D4AAFF5FF8D3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41;p17">
              <a:extLst>
                <a:ext uri="{FF2B5EF4-FFF2-40B4-BE49-F238E27FC236}">
                  <a16:creationId xmlns:a16="http://schemas.microsoft.com/office/drawing/2014/main" id="{F0CEFFA8-9C00-4790-8FB2-8DE550916071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2;p17">
              <a:extLst>
                <a:ext uri="{FF2B5EF4-FFF2-40B4-BE49-F238E27FC236}">
                  <a16:creationId xmlns:a16="http://schemas.microsoft.com/office/drawing/2014/main" id="{FF6795B3-9910-41DF-8E3D-162445BC0D4F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3;p17">
              <a:extLst>
                <a:ext uri="{FF2B5EF4-FFF2-40B4-BE49-F238E27FC236}">
                  <a16:creationId xmlns:a16="http://schemas.microsoft.com/office/drawing/2014/main" id="{711EC5D0-D7A0-439A-A4E5-C15F19A94D39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4;p17">
              <a:extLst>
                <a:ext uri="{FF2B5EF4-FFF2-40B4-BE49-F238E27FC236}">
                  <a16:creationId xmlns:a16="http://schemas.microsoft.com/office/drawing/2014/main" id="{C4DF7D94-4E72-4C49-B039-7CE4CA066637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5;p17">
              <a:extLst>
                <a:ext uri="{FF2B5EF4-FFF2-40B4-BE49-F238E27FC236}">
                  <a16:creationId xmlns:a16="http://schemas.microsoft.com/office/drawing/2014/main" id="{2A48E69E-9F84-4F26-9AF3-662DE9137105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6;p17">
              <a:extLst>
                <a:ext uri="{FF2B5EF4-FFF2-40B4-BE49-F238E27FC236}">
                  <a16:creationId xmlns:a16="http://schemas.microsoft.com/office/drawing/2014/main" id="{873955AB-AE5C-4A26-94EA-41A4AAA7D781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7;p17">
              <a:extLst>
                <a:ext uri="{FF2B5EF4-FFF2-40B4-BE49-F238E27FC236}">
                  <a16:creationId xmlns:a16="http://schemas.microsoft.com/office/drawing/2014/main" id="{73EC1F91-0844-4237-84F2-285B048A02CE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8;p17">
              <a:extLst>
                <a:ext uri="{FF2B5EF4-FFF2-40B4-BE49-F238E27FC236}">
                  <a16:creationId xmlns:a16="http://schemas.microsoft.com/office/drawing/2014/main" id="{0084780D-F4A2-44F2-A33B-D229EEF4E35D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9;p17">
              <a:extLst>
                <a:ext uri="{FF2B5EF4-FFF2-40B4-BE49-F238E27FC236}">
                  <a16:creationId xmlns:a16="http://schemas.microsoft.com/office/drawing/2014/main" id="{398CDCE1-B4F0-469C-9942-B96FC9489EF8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50;p17">
              <a:extLst>
                <a:ext uri="{FF2B5EF4-FFF2-40B4-BE49-F238E27FC236}">
                  <a16:creationId xmlns:a16="http://schemas.microsoft.com/office/drawing/2014/main" id="{287EF6B9-170C-49A3-8C41-2440735E7C06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51;p17">
              <a:extLst>
                <a:ext uri="{FF2B5EF4-FFF2-40B4-BE49-F238E27FC236}">
                  <a16:creationId xmlns:a16="http://schemas.microsoft.com/office/drawing/2014/main" id="{2231E2EA-0813-40BB-A9D6-8047BE048F56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2;p17">
              <a:extLst>
                <a:ext uri="{FF2B5EF4-FFF2-40B4-BE49-F238E27FC236}">
                  <a16:creationId xmlns:a16="http://schemas.microsoft.com/office/drawing/2014/main" id="{BEDE5BB0-6508-45DC-B586-36358C513E4F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3;p17">
              <a:extLst>
                <a:ext uri="{FF2B5EF4-FFF2-40B4-BE49-F238E27FC236}">
                  <a16:creationId xmlns:a16="http://schemas.microsoft.com/office/drawing/2014/main" id="{6D0C2B59-D05D-46B2-B263-632C231872EA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4;p17">
              <a:extLst>
                <a:ext uri="{FF2B5EF4-FFF2-40B4-BE49-F238E27FC236}">
                  <a16:creationId xmlns:a16="http://schemas.microsoft.com/office/drawing/2014/main" id="{19CFFF47-4A3E-433C-AA9C-1A1A89AAF065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5;p17">
              <a:extLst>
                <a:ext uri="{FF2B5EF4-FFF2-40B4-BE49-F238E27FC236}">
                  <a16:creationId xmlns:a16="http://schemas.microsoft.com/office/drawing/2014/main" id="{437A52FD-94A5-4D6F-86C5-65514FE5B4D1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6;p17">
              <a:extLst>
                <a:ext uri="{FF2B5EF4-FFF2-40B4-BE49-F238E27FC236}">
                  <a16:creationId xmlns:a16="http://schemas.microsoft.com/office/drawing/2014/main" id="{52016D00-BA62-48A9-8F7B-86E778519ACC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7;p17">
              <a:extLst>
                <a:ext uri="{FF2B5EF4-FFF2-40B4-BE49-F238E27FC236}">
                  <a16:creationId xmlns:a16="http://schemas.microsoft.com/office/drawing/2014/main" id="{B0C0027B-A714-4C5F-BA5F-6FBD253123E0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8;p17">
              <a:extLst>
                <a:ext uri="{FF2B5EF4-FFF2-40B4-BE49-F238E27FC236}">
                  <a16:creationId xmlns:a16="http://schemas.microsoft.com/office/drawing/2014/main" id="{5D6F0F84-690D-4966-9DED-F1FAC27F59A2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9;p17">
              <a:extLst>
                <a:ext uri="{FF2B5EF4-FFF2-40B4-BE49-F238E27FC236}">
                  <a16:creationId xmlns:a16="http://schemas.microsoft.com/office/drawing/2014/main" id="{385BCE1B-5784-4948-A6D8-934E3E48E65C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60;p17">
              <a:extLst>
                <a:ext uri="{FF2B5EF4-FFF2-40B4-BE49-F238E27FC236}">
                  <a16:creationId xmlns:a16="http://schemas.microsoft.com/office/drawing/2014/main" id="{2A15D48A-5007-4EB8-B61B-B781078EB178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61;p17">
              <a:extLst>
                <a:ext uri="{FF2B5EF4-FFF2-40B4-BE49-F238E27FC236}">
                  <a16:creationId xmlns:a16="http://schemas.microsoft.com/office/drawing/2014/main" id="{457F6AF3-444F-47B3-8DE9-BE4A20EA41C4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2;p17">
              <a:extLst>
                <a:ext uri="{FF2B5EF4-FFF2-40B4-BE49-F238E27FC236}">
                  <a16:creationId xmlns:a16="http://schemas.microsoft.com/office/drawing/2014/main" id="{960CD524-4167-42BB-A96C-B78E46574352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3;p17">
              <a:extLst>
                <a:ext uri="{FF2B5EF4-FFF2-40B4-BE49-F238E27FC236}">
                  <a16:creationId xmlns:a16="http://schemas.microsoft.com/office/drawing/2014/main" id="{CAEADE04-A043-42A1-91D7-2DD7A88A7DD7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4;p17">
              <a:extLst>
                <a:ext uri="{FF2B5EF4-FFF2-40B4-BE49-F238E27FC236}">
                  <a16:creationId xmlns:a16="http://schemas.microsoft.com/office/drawing/2014/main" id="{5CA5D606-38E8-4F14-974B-C8F5E4A73AB8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5;p17">
              <a:extLst>
                <a:ext uri="{FF2B5EF4-FFF2-40B4-BE49-F238E27FC236}">
                  <a16:creationId xmlns:a16="http://schemas.microsoft.com/office/drawing/2014/main" id="{2E6BA7B1-CE20-4605-AFB4-4E46D59A9D71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6;p17">
              <a:extLst>
                <a:ext uri="{FF2B5EF4-FFF2-40B4-BE49-F238E27FC236}">
                  <a16:creationId xmlns:a16="http://schemas.microsoft.com/office/drawing/2014/main" id="{1F827522-BC9D-46C9-90D7-25B0E92213DC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7;p17">
              <a:extLst>
                <a:ext uri="{FF2B5EF4-FFF2-40B4-BE49-F238E27FC236}">
                  <a16:creationId xmlns:a16="http://schemas.microsoft.com/office/drawing/2014/main" id="{F020AE5D-8F72-4161-B508-268E27CB0FC5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8;p17">
              <a:extLst>
                <a:ext uri="{FF2B5EF4-FFF2-40B4-BE49-F238E27FC236}">
                  <a16:creationId xmlns:a16="http://schemas.microsoft.com/office/drawing/2014/main" id="{92FF8035-D81C-4C1E-9F88-82B1AADDE799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9;p17">
              <a:extLst>
                <a:ext uri="{FF2B5EF4-FFF2-40B4-BE49-F238E27FC236}">
                  <a16:creationId xmlns:a16="http://schemas.microsoft.com/office/drawing/2014/main" id="{4D0AC7B8-CDA3-44F0-B8A5-FEDBF6C454B1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70;p17">
              <a:extLst>
                <a:ext uri="{FF2B5EF4-FFF2-40B4-BE49-F238E27FC236}">
                  <a16:creationId xmlns:a16="http://schemas.microsoft.com/office/drawing/2014/main" id="{454D8744-F245-4166-80A8-5D9C93B20866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71;p17">
              <a:extLst>
                <a:ext uri="{FF2B5EF4-FFF2-40B4-BE49-F238E27FC236}">
                  <a16:creationId xmlns:a16="http://schemas.microsoft.com/office/drawing/2014/main" id="{ED9870B5-8E49-46BD-9C14-C1686FE96891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2;p17">
              <a:extLst>
                <a:ext uri="{FF2B5EF4-FFF2-40B4-BE49-F238E27FC236}">
                  <a16:creationId xmlns:a16="http://schemas.microsoft.com/office/drawing/2014/main" id="{A5447F7C-B804-46FB-AC10-974A7D51F2E0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3;p17">
              <a:extLst>
                <a:ext uri="{FF2B5EF4-FFF2-40B4-BE49-F238E27FC236}">
                  <a16:creationId xmlns:a16="http://schemas.microsoft.com/office/drawing/2014/main" id="{1E669A32-3482-408D-8EED-A4E4E10C0482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4;p17">
              <a:extLst>
                <a:ext uri="{FF2B5EF4-FFF2-40B4-BE49-F238E27FC236}">
                  <a16:creationId xmlns:a16="http://schemas.microsoft.com/office/drawing/2014/main" id="{4AB344EC-35CF-4A5B-B372-305432C2DB92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5;p17">
              <a:extLst>
                <a:ext uri="{FF2B5EF4-FFF2-40B4-BE49-F238E27FC236}">
                  <a16:creationId xmlns:a16="http://schemas.microsoft.com/office/drawing/2014/main" id="{8070A053-058F-4D06-B79E-77893962D568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6;p17">
              <a:extLst>
                <a:ext uri="{FF2B5EF4-FFF2-40B4-BE49-F238E27FC236}">
                  <a16:creationId xmlns:a16="http://schemas.microsoft.com/office/drawing/2014/main" id="{976F9857-B347-4110-A3DB-F16C98EEE705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7;p17">
              <a:extLst>
                <a:ext uri="{FF2B5EF4-FFF2-40B4-BE49-F238E27FC236}">
                  <a16:creationId xmlns:a16="http://schemas.microsoft.com/office/drawing/2014/main" id="{881166EB-44AC-40DA-A611-8E64D202380E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8;p17">
              <a:extLst>
                <a:ext uri="{FF2B5EF4-FFF2-40B4-BE49-F238E27FC236}">
                  <a16:creationId xmlns:a16="http://schemas.microsoft.com/office/drawing/2014/main" id="{8482E9BB-CDBF-4C6D-BB23-B61DB57C70AB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9;p17">
              <a:extLst>
                <a:ext uri="{FF2B5EF4-FFF2-40B4-BE49-F238E27FC236}">
                  <a16:creationId xmlns:a16="http://schemas.microsoft.com/office/drawing/2014/main" id="{2C633B45-7D3F-4A4A-A820-35BCB1E6E7A2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80;p17">
              <a:extLst>
                <a:ext uri="{FF2B5EF4-FFF2-40B4-BE49-F238E27FC236}">
                  <a16:creationId xmlns:a16="http://schemas.microsoft.com/office/drawing/2014/main" id="{C3B49233-4420-4575-B376-272BFB28D8AF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81;p17">
              <a:extLst>
                <a:ext uri="{FF2B5EF4-FFF2-40B4-BE49-F238E27FC236}">
                  <a16:creationId xmlns:a16="http://schemas.microsoft.com/office/drawing/2014/main" id="{4D4F7CED-F2D3-4736-BBE0-532815F0D987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2;p17">
              <a:extLst>
                <a:ext uri="{FF2B5EF4-FFF2-40B4-BE49-F238E27FC236}">
                  <a16:creationId xmlns:a16="http://schemas.microsoft.com/office/drawing/2014/main" id="{2DCC3D10-2D7A-4DBA-841A-E56653CF02DA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3;p17">
              <a:extLst>
                <a:ext uri="{FF2B5EF4-FFF2-40B4-BE49-F238E27FC236}">
                  <a16:creationId xmlns:a16="http://schemas.microsoft.com/office/drawing/2014/main" id="{C2DF428F-BA8C-4BF9-92C5-06575C88976B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4;p17">
              <a:extLst>
                <a:ext uri="{FF2B5EF4-FFF2-40B4-BE49-F238E27FC236}">
                  <a16:creationId xmlns:a16="http://schemas.microsoft.com/office/drawing/2014/main" id="{D08C56BC-4023-4F97-89D0-6131642F0DBD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5;p17">
              <a:extLst>
                <a:ext uri="{FF2B5EF4-FFF2-40B4-BE49-F238E27FC236}">
                  <a16:creationId xmlns:a16="http://schemas.microsoft.com/office/drawing/2014/main" id="{F4625227-EE5B-4DE4-98E9-8EF2CB873AD4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6;p17">
              <a:extLst>
                <a:ext uri="{FF2B5EF4-FFF2-40B4-BE49-F238E27FC236}">
                  <a16:creationId xmlns:a16="http://schemas.microsoft.com/office/drawing/2014/main" id="{9E700EBA-D337-4E47-AB29-42B2018DBF5E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7;p17">
              <a:extLst>
                <a:ext uri="{FF2B5EF4-FFF2-40B4-BE49-F238E27FC236}">
                  <a16:creationId xmlns:a16="http://schemas.microsoft.com/office/drawing/2014/main" id="{B8E9F5B4-4AAD-4696-890D-FD3230944B59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8;p17">
              <a:extLst>
                <a:ext uri="{FF2B5EF4-FFF2-40B4-BE49-F238E27FC236}">
                  <a16:creationId xmlns:a16="http://schemas.microsoft.com/office/drawing/2014/main" id="{803D8C69-8C59-4235-9806-3C350CCF607D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9;p17">
              <a:extLst>
                <a:ext uri="{FF2B5EF4-FFF2-40B4-BE49-F238E27FC236}">
                  <a16:creationId xmlns:a16="http://schemas.microsoft.com/office/drawing/2014/main" id="{EA2DC96A-D190-4C10-9F65-19DE1B6FC450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90;p17">
              <a:extLst>
                <a:ext uri="{FF2B5EF4-FFF2-40B4-BE49-F238E27FC236}">
                  <a16:creationId xmlns:a16="http://schemas.microsoft.com/office/drawing/2014/main" id="{3CB80B4B-36AC-4359-B983-02EAADCA5CA4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91;p17">
              <a:extLst>
                <a:ext uri="{FF2B5EF4-FFF2-40B4-BE49-F238E27FC236}">
                  <a16:creationId xmlns:a16="http://schemas.microsoft.com/office/drawing/2014/main" id="{9AC73E69-B7CA-4AF4-9814-B253BD5637CA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2;p17">
              <a:extLst>
                <a:ext uri="{FF2B5EF4-FFF2-40B4-BE49-F238E27FC236}">
                  <a16:creationId xmlns:a16="http://schemas.microsoft.com/office/drawing/2014/main" id="{67BBFB4F-D997-40DA-B164-0A46ACDD23F4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3;p17">
              <a:extLst>
                <a:ext uri="{FF2B5EF4-FFF2-40B4-BE49-F238E27FC236}">
                  <a16:creationId xmlns:a16="http://schemas.microsoft.com/office/drawing/2014/main" id="{DD7D7996-154B-499F-81F4-11242502CA00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4;p17">
              <a:extLst>
                <a:ext uri="{FF2B5EF4-FFF2-40B4-BE49-F238E27FC236}">
                  <a16:creationId xmlns:a16="http://schemas.microsoft.com/office/drawing/2014/main" id="{46C5229D-D848-4D03-81BE-AB3ACE1E6012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5;p17">
              <a:extLst>
                <a:ext uri="{FF2B5EF4-FFF2-40B4-BE49-F238E27FC236}">
                  <a16:creationId xmlns:a16="http://schemas.microsoft.com/office/drawing/2014/main" id="{F595AEF8-F936-42AF-88DA-CC89BD4280A9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6;p17">
              <a:extLst>
                <a:ext uri="{FF2B5EF4-FFF2-40B4-BE49-F238E27FC236}">
                  <a16:creationId xmlns:a16="http://schemas.microsoft.com/office/drawing/2014/main" id="{A35F1DBA-7632-452F-BC2A-F4273A65D24C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7;p17">
              <a:extLst>
                <a:ext uri="{FF2B5EF4-FFF2-40B4-BE49-F238E27FC236}">
                  <a16:creationId xmlns:a16="http://schemas.microsoft.com/office/drawing/2014/main" id="{776D14F3-9929-435B-9793-FDE0D1FE6BCB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8;p17">
              <a:extLst>
                <a:ext uri="{FF2B5EF4-FFF2-40B4-BE49-F238E27FC236}">
                  <a16:creationId xmlns:a16="http://schemas.microsoft.com/office/drawing/2014/main" id="{11F22990-7D4F-4F7F-8947-8EDF2C484AE0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9;p17">
              <a:extLst>
                <a:ext uri="{FF2B5EF4-FFF2-40B4-BE49-F238E27FC236}">
                  <a16:creationId xmlns:a16="http://schemas.microsoft.com/office/drawing/2014/main" id="{AFEF1182-479C-427A-8070-C65B781912C7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400;p17">
              <a:extLst>
                <a:ext uri="{FF2B5EF4-FFF2-40B4-BE49-F238E27FC236}">
                  <a16:creationId xmlns:a16="http://schemas.microsoft.com/office/drawing/2014/main" id="{1830CFCF-AE2D-4913-812C-F5A2666BDDA5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401;p17">
              <a:extLst>
                <a:ext uri="{FF2B5EF4-FFF2-40B4-BE49-F238E27FC236}">
                  <a16:creationId xmlns:a16="http://schemas.microsoft.com/office/drawing/2014/main" id="{BE23C2E2-A18C-4409-ABF1-CE8792B031AE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2;p17">
              <a:extLst>
                <a:ext uri="{FF2B5EF4-FFF2-40B4-BE49-F238E27FC236}">
                  <a16:creationId xmlns:a16="http://schemas.microsoft.com/office/drawing/2014/main" id="{7953D940-1C56-4463-8388-34154C8D1390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3;p17">
              <a:extLst>
                <a:ext uri="{FF2B5EF4-FFF2-40B4-BE49-F238E27FC236}">
                  <a16:creationId xmlns:a16="http://schemas.microsoft.com/office/drawing/2014/main" id="{2D968D0A-B979-471E-8C3B-DAA1FD3DF79C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4;p17">
              <a:extLst>
                <a:ext uri="{FF2B5EF4-FFF2-40B4-BE49-F238E27FC236}">
                  <a16:creationId xmlns:a16="http://schemas.microsoft.com/office/drawing/2014/main" id="{182953CF-B1D4-48FC-B19C-5C754B9BF242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5;p17">
              <a:extLst>
                <a:ext uri="{FF2B5EF4-FFF2-40B4-BE49-F238E27FC236}">
                  <a16:creationId xmlns:a16="http://schemas.microsoft.com/office/drawing/2014/main" id="{1189982E-DE05-4B9A-A47D-A3F4E8E50810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6;p17">
              <a:extLst>
                <a:ext uri="{FF2B5EF4-FFF2-40B4-BE49-F238E27FC236}">
                  <a16:creationId xmlns:a16="http://schemas.microsoft.com/office/drawing/2014/main" id="{1C0E41AB-401A-424D-92E4-45542F2299C4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7;p17">
              <a:extLst>
                <a:ext uri="{FF2B5EF4-FFF2-40B4-BE49-F238E27FC236}">
                  <a16:creationId xmlns:a16="http://schemas.microsoft.com/office/drawing/2014/main" id="{2B60F923-3708-4C9B-8661-D809DFD9715B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8;p17">
              <a:extLst>
                <a:ext uri="{FF2B5EF4-FFF2-40B4-BE49-F238E27FC236}">
                  <a16:creationId xmlns:a16="http://schemas.microsoft.com/office/drawing/2014/main" id="{B46AA968-4A76-4048-A0BC-07271AAA9852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9;p17">
              <a:extLst>
                <a:ext uri="{FF2B5EF4-FFF2-40B4-BE49-F238E27FC236}">
                  <a16:creationId xmlns:a16="http://schemas.microsoft.com/office/drawing/2014/main" id="{528760C1-B420-4E18-8FCB-B31A52EA6469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10;p17">
              <a:extLst>
                <a:ext uri="{FF2B5EF4-FFF2-40B4-BE49-F238E27FC236}">
                  <a16:creationId xmlns:a16="http://schemas.microsoft.com/office/drawing/2014/main" id="{AD096D49-93D9-4F88-AF24-4851015E1016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11;p17">
              <a:extLst>
                <a:ext uri="{FF2B5EF4-FFF2-40B4-BE49-F238E27FC236}">
                  <a16:creationId xmlns:a16="http://schemas.microsoft.com/office/drawing/2014/main" id="{6E7B3679-9D43-401B-AAB3-7EAC3D0133C5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2;p17">
              <a:extLst>
                <a:ext uri="{FF2B5EF4-FFF2-40B4-BE49-F238E27FC236}">
                  <a16:creationId xmlns:a16="http://schemas.microsoft.com/office/drawing/2014/main" id="{FCEFF39C-E2B3-488B-8FFE-BDB008AEFD3C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3;p17">
              <a:extLst>
                <a:ext uri="{FF2B5EF4-FFF2-40B4-BE49-F238E27FC236}">
                  <a16:creationId xmlns:a16="http://schemas.microsoft.com/office/drawing/2014/main" id="{ACEB30F2-F98E-4FB1-8455-6898729209CC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4;p17">
              <a:extLst>
                <a:ext uri="{FF2B5EF4-FFF2-40B4-BE49-F238E27FC236}">
                  <a16:creationId xmlns:a16="http://schemas.microsoft.com/office/drawing/2014/main" id="{0045158D-1457-45BC-B7E2-2147C525335D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5;p17">
              <a:extLst>
                <a:ext uri="{FF2B5EF4-FFF2-40B4-BE49-F238E27FC236}">
                  <a16:creationId xmlns:a16="http://schemas.microsoft.com/office/drawing/2014/main" id="{55E43EAF-B9BC-4D82-AAD4-63AF359E4134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6;p17">
              <a:extLst>
                <a:ext uri="{FF2B5EF4-FFF2-40B4-BE49-F238E27FC236}">
                  <a16:creationId xmlns:a16="http://schemas.microsoft.com/office/drawing/2014/main" id="{3BCDAC79-AF46-4331-9751-4860598C8EE5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7;p17">
              <a:extLst>
                <a:ext uri="{FF2B5EF4-FFF2-40B4-BE49-F238E27FC236}">
                  <a16:creationId xmlns:a16="http://schemas.microsoft.com/office/drawing/2014/main" id="{AEE09ED7-9103-4E57-8856-796F8837FB61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8;p17">
              <a:extLst>
                <a:ext uri="{FF2B5EF4-FFF2-40B4-BE49-F238E27FC236}">
                  <a16:creationId xmlns:a16="http://schemas.microsoft.com/office/drawing/2014/main" id="{6E964BE8-A4AE-4B5E-B533-3A762F9E83D6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9;p17">
              <a:extLst>
                <a:ext uri="{FF2B5EF4-FFF2-40B4-BE49-F238E27FC236}">
                  <a16:creationId xmlns:a16="http://schemas.microsoft.com/office/drawing/2014/main" id="{09CC31B2-5F2A-4E23-8519-AD5B99DED67B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20;p17">
              <a:extLst>
                <a:ext uri="{FF2B5EF4-FFF2-40B4-BE49-F238E27FC236}">
                  <a16:creationId xmlns:a16="http://schemas.microsoft.com/office/drawing/2014/main" id="{1C78BC51-DF01-4BD1-AD7F-533967EEAD3B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21;p17">
              <a:extLst>
                <a:ext uri="{FF2B5EF4-FFF2-40B4-BE49-F238E27FC236}">
                  <a16:creationId xmlns:a16="http://schemas.microsoft.com/office/drawing/2014/main" id="{73F57C65-162D-478C-90A5-B0B4E08EDED5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2;p17">
              <a:extLst>
                <a:ext uri="{FF2B5EF4-FFF2-40B4-BE49-F238E27FC236}">
                  <a16:creationId xmlns:a16="http://schemas.microsoft.com/office/drawing/2014/main" id="{E3560E7E-9BE7-4D8C-8FE3-320D53A4A759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3;p17">
              <a:extLst>
                <a:ext uri="{FF2B5EF4-FFF2-40B4-BE49-F238E27FC236}">
                  <a16:creationId xmlns:a16="http://schemas.microsoft.com/office/drawing/2014/main" id="{0066EBA9-C207-4E97-BCFF-A0D83B81FDCD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4;p17">
              <a:extLst>
                <a:ext uri="{FF2B5EF4-FFF2-40B4-BE49-F238E27FC236}">
                  <a16:creationId xmlns:a16="http://schemas.microsoft.com/office/drawing/2014/main" id="{F09260BB-A602-4FA4-84A1-66868EE59692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5;p17">
              <a:extLst>
                <a:ext uri="{FF2B5EF4-FFF2-40B4-BE49-F238E27FC236}">
                  <a16:creationId xmlns:a16="http://schemas.microsoft.com/office/drawing/2014/main" id="{2040ABCE-B20C-44E4-A31E-231C2C831140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6;p17">
              <a:extLst>
                <a:ext uri="{FF2B5EF4-FFF2-40B4-BE49-F238E27FC236}">
                  <a16:creationId xmlns:a16="http://schemas.microsoft.com/office/drawing/2014/main" id="{C3778CE8-A15B-40A7-A9DD-D36E1EFE2098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7;p17">
              <a:extLst>
                <a:ext uri="{FF2B5EF4-FFF2-40B4-BE49-F238E27FC236}">
                  <a16:creationId xmlns:a16="http://schemas.microsoft.com/office/drawing/2014/main" id="{79555D52-5770-4EFC-81A9-604E0174EAC1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8;p17">
              <a:extLst>
                <a:ext uri="{FF2B5EF4-FFF2-40B4-BE49-F238E27FC236}">
                  <a16:creationId xmlns:a16="http://schemas.microsoft.com/office/drawing/2014/main" id="{D8C98DEF-DC3B-45B8-B407-8215D0BE4BCF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9;p17">
              <a:extLst>
                <a:ext uri="{FF2B5EF4-FFF2-40B4-BE49-F238E27FC236}">
                  <a16:creationId xmlns:a16="http://schemas.microsoft.com/office/drawing/2014/main" id="{033A6238-387E-4BE4-8628-5542D3EBFB5E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30;p17">
              <a:extLst>
                <a:ext uri="{FF2B5EF4-FFF2-40B4-BE49-F238E27FC236}">
                  <a16:creationId xmlns:a16="http://schemas.microsoft.com/office/drawing/2014/main" id="{C185DFA8-8697-4E0C-AAEB-DE48B8335803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31;p17">
              <a:extLst>
                <a:ext uri="{FF2B5EF4-FFF2-40B4-BE49-F238E27FC236}">
                  <a16:creationId xmlns:a16="http://schemas.microsoft.com/office/drawing/2014/main" id="{C88DFD78-99EA-4EBD-8F39-B95A87E24EF1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2;p17">
              <a:extLst>
                <a:ext uri="{FF2B5EF4-FFF2-40B4-BE49-F238E27FC236}">
                  <a16:creationId xmlns:a16="http://schemas.microsoft.com/office/drawing/2014/main" id="{5CF52DDE-F556-4CB4-9A4D-F7F961209862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3;p17">
              <a:extLst>
                <a:ext uri="{FF2B5EF4-FFF2-40B4-BE49-F238E27FC236}">
                  <a16:creationId xmlns:a16="http://schemas.microsoft.com/office/drawing/2014/main" id="{3B756730-0738-4B2E-8D1E-966DB828B54C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4;p17">
              <a:extLst>
                <a:ext uri="{FF2B5EF4-FFF2-40B4-BE49-F238E27FC236}">
                  <a16:creationId xmlns:a16="http://schemas.microsoft.com/office/drawing/2014/main" id="{B58C0D5E-42B8-485C-B25C-2CE59BFF7F61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5;p17">
              <a:extLst>
                <a:ext uri="{FF2B5EF4-FFF2-40B4-BE49-F238E27FC236}">
                  <a16:creationId xmlns:a16="http://schemas.microsoft.com/office/drawing/2014/main" id="{1A84694C-F2B2-4E03-B2E7-8F2F04A7D3CE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6;p17">
              <a:extLst>
                <a:ext uri="{FF2B5EF4-FFF2-40B4-BE49-F238E27FC236}">
                  <a16:creationId xmlns:a16="http://schemas.microsoft.com/office/drawing/2014/main" id="{1559C542-3E30-440C-8AF0-C255DC687A46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7;p17">
              <a:extLst>
                <a:ext uri="{FF2B5EF4-FFF2-40B4-BE49-F238E27FC236}">
                  <a16:creationId xmlns:a16="http://schemas.microsoft.com/office/drawing/2014/main" id="{18558312-3477-4545-B5CA-916707588220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8;p17">
              <a:extLst>
                <a:ext uri="{FF2B5EF4-FFF2-40B4-BE49-F238E27FC236}">
                  <a16:creationId xmlns:a16="http://schemas.microsoft.com/office/drawing/2014/main" id="{60620C7A-E7B4-4EA0-B225-B9E217DA0902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9;p17">
              <a:extLst>
                <a:ext uri="{FF2B5EF4-FFF2-40B4-BE49-F238E27FC236}">
                  <a16:creationId xmlns:a16="http://schemas.microsoft.com/office/drawing/2014/main" id="{B3026406-3E87-4C6F-B783-5E060FCB7265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40;p17">
              <a:extLst>
                <a:ext uri="{FF2B5EF4-FFF2-40B4-BE49-F238E27FC236}">
                  <a16:creationId xmlns:a16="http://schemas.microsoft.com/office/drawing/2014/main" id="{48F83731-E820-432E-A8A4-0B5E0F4884FB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41;p17">
              <a:extLst>
                <a:ext uri="{FF2B5EF4-FFF2-40B4-BE49-F238E27FC236}">
                  <a16:creationId xmlns:a16="http://schemas.microsoft.com/office/drawing/2014/main" id="{8680D44E-3457-47FF-817D-89CBC01C1E93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2;p17">
              <a:extLst>
                <a:ext uri="{FF2B5EF4-FFF2-40B4-BE49-F238E27FC236}">
                  <a16:creationId xmlns:a16="http://schemas.microsoft.com/office/drawing/2014/main" id="{1147FEBB-DBAD-4F44-BCEF-E913B083C96E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3;p17">
              <a:extLst>
                <a:ext uri="{FF2B5EF4-FFF2-40B4-BE49-F238E27FC236}">
                  <a16:creationId xmlns:a16="http://schemas.microsoft.com/office/drawing/2014/main" id="{9628F3D1-E0D1-4BD7-879C-B695EB6B486C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4;p17">
              <a:extLst>
                <a:ext uri="{FF2B5EF4-FFF2-40B4-BE49-F238E27FC236}">
                  <a16:creationId xmlns:a16="http://schemas.microsoft.com/office/drawing/2014/main" id="{B4BA0D1F-C318-478A-A2DB-F3813B33A3D8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5;p17">
              <a:extLst>
                <a:ext uri="{FF2B5EF4-FFF2-40B4-BE49-F238E27FC236}">
                  <a16:creationId xmlns:a16="http://schemas.microsoft.com/office/drawing/2014/main" id="{3223F228-C7D4-4334-98AA-313F3EA739EA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6;p17">
              <a:extLst>
                <a:ext uri="{FF2B5EF4-FFF2-40B4-BE49-F238E27FC236}">
                  <a16:creationId xmlns:a16="http://schemas.microsoft.com/office/drawing/2014/main" id="{30B378FE-ABC8-4138-B185-5B248C8AAA61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7;p17">
              <a:extLst>
                <a:ext uri="{FF2B5EF4-FFF2-40B4-BE49-F238E27FC236}">
                  <a16:creationId xmlns:a16="http://schemas.microsoft.com/office/drawing/2014/main" id="{51817484-49FD-4862-B642-EC7BFF5F5D82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8;p17">
              <a:extLst>
                <a:ext uri="{FF2B5EF4-FFF2-40B4-BE49-F238E27FC236}">
                  <a16:creationId xmlns:a16="http://schemas.microsoft.com/office/drawing/2014/main" id="{28865F7D-77CE-42F1-BE9E-FA4AB86A6566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9;p17">
              <a:extLst>
                <a:ext uri="{FF2B5EF4-FFF2-40B4-BE49-F238E27FC236}">
                  <a16:creationId xmlns:a16="http://schemas.microsoft.com/office/drawing/2014/main" id="{6A15D164-9BB0-46C0-8F05-4CF929000F94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50;p17">
              <a:extLst>
                <a:ext uri="{FF2B5EF4-FFF2-40B4-BE49-F238E27FC236}">
                  <a16:creationId xmlns:a16="http://schemas.microsoft.com/office/drawing/2014/main" id="{B5FD2406-4175-47E3-BFEB-33019C0329DE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51;p17">
              <a:extLst>
                <a:ext uri="{FF2B5EF4-FFF2-40B4-BE49-F238E27FC236}">
                  <a16:creationId xmlns:a16="http://schemas.microsoft.com/office/drawing/2014/main" id="{0EA31655-2873-48A7-96D7-A463CC085244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2;p17">
              <a:extLst>
                <a:ext uri="{FF2B5EF4-FFF2-40B4-BE49-F238E27FC236}">
                  <a16:creationId xmlns:a16="http://schemas.microsoft.com/office/drawing/2014/main" id="{C1B321F9-E9CC-4A4A-9A6C-62BB6DBE79F0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3;p17">
              <a:extLst>
                <a:ext uri="{FF2B5EF4-FFF2-40B4-BE49-F238E27FC236}">
                  <a16:creationId xmlns:a16="http://schemas.microsoft.com/office/drawing/2014/main" id="{457BBE3B-5FFF-4B2D-8741-30C1AFE83942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4;p17">
              <a:extLst>
                <a:ext uri="{FF2B5EF4-FFF2-40B4-BE49-F238E27FC236}">
                  <a16:creationId xmlns:a16="http://schemas.microsoft.com/office/drawing/2014/main" id="{7DD05287-289B-4A43-9E00-F96DF5804319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5;p17">
              <a:extLst>
                <a:ext uri="{FF2B5EF4-FFF2-40B4-BE49-F238E27FC236}">
                  <a16:creationId xmlns:a16="http://schemas.microsoft.com/office/drawing/2014/main" id="{84EE43AB-296E-4CC2-9C4C-4F5A613D07C6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6;p17">
              <a:extLst>
                <a:ext uri="{FF2B5EF4-FFF2-40B4-BE49-F238E27FC236}">
                  <a16:creationId xmlns:a16="http://schemas.microsoft.com/office/drawing/2014/main" id="{665040CE-37B6-4878-9EFA-9ACA4F6A3263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7;p17">
              <a:extLst>
                <a:ext uri="{FF2B5EF4-FFF2-40B4-BE49-F238E27FC236}">
                  <a16:creationId xmlns:a16="http://schemas.microsoft.com/office/drawing/2014/main" id="{7673AFCE-9319-45DD-A475-09E92ACBAE8A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8;p17">
              <a:extLst>
                <a:ext uri="{FF2B5EF4-FFF2-40B4-BE49-F238E27FC236}">
                  <a16:creationId xmlns:a16="http://schemas.microsoft.com/office/drawing/2014/main" id="{F5B82FBA-9E61-43AC-9439-CC02F38BA8E2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9;p17">
              <a:extLst>
                <a:ext uri="{FF2B5EF4-FFF2-40B4-BE49-F238E27FC236}">
                  <a16:creationId xmlns:a16="http://schemas.microsoft.com/office/drawing/2014/main" id="{AE5DF754-2926-486E-996B-F1CF4F956B6D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60;p17">
              <a:extLst>
                <a:ext uri="{FF2B5EF4-FFF2-40B4-BE49-F238E27FC236}">
                  <a16:creationId xmlns:a16="http://schemas.microsoft.com/office/drawing/2014/main" id="{69598CD6-70EB-42ED-A11D-0B55592C0D9B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61;p17">
              <a:extLst>
                <a:ext uri="{FF2B5EF4-FFF2-40B4-BE49-F238E27FC236}">
                  <a16:creationId xmlns:a16="http://schemas.microsoft.com/office/drawing/2014/main" id="{44BED8C2-D711-4317-B699-BC5793EDD124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2;p17">
              <a:extLst>
                <a:ext uri="{FF2B5EF4-FFF2-40B4-BE49-F238E27FC236}">
                  <a16:creationId xmlns:a16="http://schemas.microsoft.com/office/drawing/2014/main" id="{C044A8D5-D1F5-4B80-8195-CD4967BA014A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3;p17">
              <a:extLst>
                <a:ext uri="{FF2B5EF4-FFF2-40B4-BE49-F238E27FC236}">
                  <a16:creationId xmlns:a16="http://schemas.microsoft.com/office/drawing/2014/main" id="{2A5C3EDE-A18A-4DB4-8455-F2A84948E2E7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4;p17">
              <a:extLst>
                <a:ext uri="{FF2B5EF4-FFF2-40B4-BE49-F238E27FC236}">
                  <a16:creationId xmlns:a16="http://schemas.microsoft.com/office/drawing/2014/main" id="{722B1E4C-8B96-4FB4-B545-22943EDEFE74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5;p17">
              <a:extLst>
                <a:ext uri="{FF2B5EF4-FFF2-40B4-BE49-F238E27FC236}">
                  <a16:creationId xmlns:a16="http://schemas.microsoft.com/office/drawing/2014/main" id="{C2A2DB3C-3312-4DAD-BD1D-FFA4DA702474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64" name="Conector recto de flecha 163">
            <a:extLst>
              <a:ext uri="{FF2B5EF4-FFF2-40B4-BE49-F238E27FC236}">
                <a16:creationId xmlns:a16="http://schemas.microsoft.com/office/drawing/2014/main" id="{EB5E0321-6FDA-4701-B39F-EC8AE74B9EDE}"/>
              </a:ext>
            </a:extLst>
          </p:cNvPr>
          <p:cNvCxnSpPr>
            <a:cxnSpLocks/>
          </p:cNvCxnSpPr>
          <p:nvPr/>
        </p:nvCxnSpPr>
        <p:spPr>
          <a:xfrm>
            <a:off x="0" y="4473650"/>
            <a:ext cx="1711842" cy="0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de flecha 164">
            <a:extLst>
              <a:ext uri="{FF2B5EF4-FFF2-40B4-BE49-F238E27FC236}">
                <a16:creationId xmlns:a16="http://schemas.microsoft.com/office/drawing/2014/main" id="{6D820127-1FA3-49F1-8753-721884C6C8A6}"/>
              </a:ext>
            </a:extLst>
          </p:cNvPr>
          <p:cNvCxnSpPr>
            <a:cxnSpLocks/>
          </p:cNvCxnSpPr>
          <p:nvPr/>
        </p:nvCxnSpPr>
        <p:spPr>
          <a:xfrm>
            <a:off x="0" y="3254450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6" name="Conector recto de flecha 165">
            <a:extLst>
              <a:ext uri="{FF2B5EF4-FFF2-40B4-BE49-F238E27FC236}">
                <a16:creationId xmlns:a16="http://schemas.microsoft.com/office/drawing/2014/main" id="{D5E39CD9-A3F5-4862-A921-8FC77088DBC1}"/>
              </a:ext>
            </a:extLst>
          </p:cNvPr>
          <p:cNvCxnSpPr>
            <a:cxnSpLocks/>
          </p:cNvCxnSpPr>
          <p:nvPr/>
        </p:nvCxnSpPr>
        <p:spPr>
          <a:xfrm>
            <a:off x="12405" y="4204292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7" name="Conector recto de flecha 166">
            <a:extLst>
              <a:ext uri="{FF2B5EF4-FFF2-40B4-BE49-F238E27FC236}">
                <a16:creationId xmlns:a16="http://schemas.microsoft.com/office/drawing/2014/main" id="{2C574D9D-0C40-43C5-9C49-1C240504E39C}"/>
              </a:ext>
            </a:extLst>
          </p:cNvPr>
          <p:cNvCxnSpPr>
            <a:cxnSpLocks/>
          </p:cNvCxnSpPr>
          <p:nvPr/>
        </p:nvCxnSpPr>
        <p:spPr>
          <a:xfrm>
            <a:off x="12405" y="3878227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de flecha 167">
            <a:extLst>
              <a:ext uri="{FF2B5EF4-FFF2-40B4-BE49-F238E27FC236}">
                <a16:creationId xmlns:a16="http://schemas.microsoft.com/office/drawing/2014/main" id="{BD96B4E5-9E99-4841-883E-228EC1F0845F}"/>
              </a:ext>
            </a:extLst>
          </p:cNvPr>
          <p:cNvCxnSpPr>
            <a:cxnSpLocks/>
          </p:cNvCxnSpPr>
          <p:nvPr/>
        </p:nvCxnSpPr>
        <p:spPr>
          <a:xfrm>
            <a:off x="0" y="3615957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69" name="Picture 2" descr="Pin on IMAGENES PNG ✨">
            <a:extLst>
              <a:ext uri="{FF2B5EF4-FFF2-40B4-BE49-F238E27FC236}">
                <a16:creationId xmlns:a16="http://schemas.microsoft.com/office/drawing/2014/main" id="{3A8C2464-00CD-4DC0-83D8-19D28EB11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317" y="-65247"/>
            <a:ext cx="1366196" cy="151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0" name="CuadroTexto 169">
            <a:extLst>
              <a:ext uri="{FF2B5EF4-FFF2-40B4-BE49-F238E27FC236}">
                <a16:creationId xmlns:a16="http://schemas.microsoft.com/office/drawing/2014/main" id="{7756F716-516E-4590-B773-CFF7CCBB8828}"/>
              </a:ext>
            </a:extLst>
          </p:cNvPr>
          <p:cNvSpPr txBox="1"/>
          <p:nvPr/>
        </p:nvSpPr>
        <p:spPr>
          <a:xfrm>
            <a:off x="7981700" y="412203"/>
            <a:ext cx="813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ooper Black" panose="0208090404030B020404" pitchFamily="18" charset="0"/>
              </a:rPr>
              <a:t>Cierre: </a:t>
            </a:r>
          </a:p>
        </p:txBody>
      </p:sp>
    </p:spTree>
    <p:extLst>
      <p:ext uri="{BB962C8B-B14F-4D97-AF65-F5344CB8AC3E}">
        <p14:creationId xmlns:p14="http://schemas.microsoft.com/office/powerpoint/2010/main" val="3029134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0"/>
          <p:cNvSpPr/>
          <p:nvPr/>
        </p:nvSpPr>
        <p:spPr>
          <a:xfrm>
            <a:off x="8089900" y="178109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10"/>
          <p:cNvSpPr/>
          <p:nvPr/>
        </p:nvSpPr>
        <p:spPr>
          <a:xfrm>
            <a:off x="-388253" y="354046"/>
            <a:ext cx="1440766" cy="83676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10"/>
          <p:cNvSpPr/>
          <p:nvPr/>
        </p:nvSpPr>
        <p:spPr>
          <a:xfrm>
            <a:off x="390925" y="178109"/>
            <a:ext cx="951175" cy="55250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10"/>
          <p:cNvSpPr/>
          <p:nvPr/>
        </p:nvSpPr>
        <p:spPr>
          <a:xfrm>
            <a:off x="7609428" y="-82578"/>
            <a:ext cx="960943" cy="76703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10"/>
          <p:cNvSpPr/>
          <p:nvPr/>
        </p:nvSpPr>
        <p:spPr>
          <a:xfrm>
            <a:off x="7570266" y="454363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10"/>
          <p:cNvSpPr/>
          <p:nvPr/>
        </p:nvSpPr>
        <p:spPr>
          <a:xfrm>
            <a:off x="702964" y="630230"/>
            <a:ext cx="692358" cy="55265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0" name="Google Shape;970;p10"/>
          <p:cNvGrpSpPr/>
          <p:nvPr/>
        </p:nvGrpSpPr>
        <p:grpSpPr>
          <a:xfrm>
            <a:off x="286497" y="4393577"/>
            <a:ext cx="1348800" cy="587694"/>
            <a:chOff x="853575" y="4182525"/>
            <a:chExt cx="1444575" cy="629425"/>
          </a:xfrm>
        </p:grpSpPr>
        <p:sp>
          <p:nvSpPr>
            <p:cNvPr id="971" name="Google Shape;971;p10"/>
            <p:cNvSpPr/>
            <p:nvPr/>
          </p:nvSpPr>
          <p:spPr>
            <a:xfrm>
              <a:off x="1374875" y="4184800"/>
              <a:ext cx="183150" cy="581325"/>
            </a:xfrm>
            <a:custGeom>
              <a:avLst/>
              <a:gdLst/>
              <a:ahLst/>
              <a:cxnLst/>
              <a:rect l="l" t="t" r="r" b="b"/>
              <a:pathLst>
                <a:path w="7326" h="23253" extrusionOk="0">
                  <a:moveTo>
                    <a:pt x="1216" y="0"/>
                  </a:moveTo>
                  <a:lnTo>
                    <a:pt x="821" y="3557"/>
                  </a:lnTo>
                  <a:lnTo>
                    <a:pt x="0" y="17356"/>
                  </a:lnTo>
                  <a:lnTo>
                    <a:pt x="7325" y="23253"/>
                  </a:lnTo>
                  <a:lnTo>
                    <a:pt x="7325" y="7052"/>
                  </a:lnTo>
                  <a:cubicBezTo>
                    <a:pt x="5866" y="3374"/>
                    <a:pt x="1216" y="0"/>
                    <a:pt x="1216" y="0"/>
                  </a:cubicBez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10"/>
            <p:cNvSpPr/>
            <p:nvPr/>
          </p:nvSpPr>
          <p:spPr>
            <a:xfrm>
              <a:off x="1543550" y="4182525"/>
              <a:ext cx="183175" cy="582100"/>
            </a:xfrm>
            <a:custGeom>
              <a:avLst/>
              <a:gdLst/>
              <a:ahLst/>
              <a:cxnLst/>
              <a:rect l="l" t="t" r="r" b="b"/>
              <a:pathLst>
                <a:path w="7327" h="23284" extrusionOk="0">
                  <a:moveTo>
                    <a:pt x="6110" y="0"/>
                  </a:moveTo>
                  <a:cubicBezTo>
                    <a:pt x="6110" y="0"/>
                    <a:pt x="1460" y="3405"/>
                    <a:pt x="1" y="7052"/>
                  </a:cubicBezTo>
                  <a:lnTo>
                    <a:pt x="1" y="23283"/>
                  </a:lnTo>
                  <a:lnTo>
                    <a:pt x="7326" y="17356"/>
                  </a:lnTo>
                  <a:lnTo>
                    <a:pt x="6506" y="3556"/>
                  </a:lnTo>
                  <a:lnTo>
                    <a:pt x="6110" y="0"/>
                  </a:ln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10"/>
            <p:cNvSpPr/>
            <p:nvPr/>
          </p:nvSpPr>
          <p:spPr>
            <a:xfrm>
              <a:off x="1289000" y="4194675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1763" y="1"/>
                  </a:moveTo>
                  <a:lnTo>
                    <a:pt x="1186" y="3557"/>
                  </a:lnTo>
                  <a:lnTo>
                    <a:pt x="0" y="17356"/>
                  </a:lnTo>
                  <a:lnTo>
                    <a:pt x="10730" y="23284"/>
                  </a:lnTo>
                  <a:lnTo>
                    <a:pt x="10730" y="7083"/>
                  </a:lnTo>
                  <a:cubicBezTo>
                    <a:pt x="8602" y="3405"/>
                    <a:pt x="1763" y="1"/>
                    <a:pt x="1763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10"/>
            <p:cNvSpPr/>
            <p:nvPr/>
          </p:nvSpPr>
          <p:spPr>
            <a:xfrm>
              <a:off x="1545075" y="4192400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8937" y="0"/>
                  </a:moveTo>
                  <a:cubicBezTo>
                    <a:pt x="8937" y="0"/>
                    <a:pt x="2098" y="3405"/>
                    <a:pt x="1" y="7083"/>
                  </a:cubicBezTo>
                  <a:lnTo>
                    <a:pt x="1" y="23283"/>
                  </a:lnTo>
                  <a:lnTo>
                    <a:pt x="10730" y="17356"/>
                  </a:lnTo>
                  <a:lnTo>
                    <a:pt x="9515" y="3587"/>
                  </a:lnTo>
                  <a:lnTo>
                    <a:pt x="8937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10"/>
            <p:cNvSpPr/>
            <p:nvPr/>
          </p:nvSpPr>
          <p:spPr>
            <a:xfrm>
              <a:off x="1395375" y="4184800"/>
              <a:ext cx="9900" cy="88925"/>
            </a:xfrm>
            <a:custGeom>
              <a:avLst/>
              <a:gdLst/>
              <a:ahLst/>
              <a:cxnLst/>
              <a:rect l="l" t="t" r="r" b="b"/>
              <a:pathLst>
                <a:path w="396" h="3557" extrusionOk="0">
                  <a:moveTo>
                    <a:pt x="1" y="3557"/>
                  </a:moveTo>
                  <a:lnTo>
                    <a:pt x="396" y="0"/>
                  </a:lnTo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10"/>
            <p:cNvSpPr/>
            <p:nvPr/>
          </p:nvSpPr>
          <p:spPr>
            <a:xfrm>
              <a:off x="1208450" y="42091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2219" y="0"/>
                  </a:moveTo>
                  <a:lnTo>
                    <a:pt x="1490" y="3556"/>
                  </a:lnTo>
                  <a:lnTo>
                    <a:pt x="0" y="17356"/>
                  </a:lnTo>
                  <a:lnTo>
                    <a:pt x="13375" y="23283"/>
                  </a:lnTo>
                  <a:lnTo>
                    <a:pt x="13375" y="7052"/>
                  </a:lnTo>
                  <a:cubicBezTo>
                    <a:pt x="10730" y="3404"/>
                    <a:pt x="2219" y="0"/>
                    <a:pt x="2219" y="0"/>
                  </a:cubicBez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10"/>
            <p:cNvSpPr/>
            <p:nvPr/>
          </p:nvSpPr>
          <p:spPr>
            <a:xfrm>
              <a:off x="1558750" y="42068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11156" y="1"/>
                  </a:moveTo>
                  <a:cubicBezTo>
                    <a:pt x="11156" y="1"/>
                    <a:pt x="2645" y="3405"/>
                    <a:pt x="1" y="7083"/>
                  </a:cubicBezTo>
                  <a:lnTo>
                    <a:pt x="1" y="23284"/>
                  </a:lnTo>
                  <a:lnTo>
                    <a:pt x="13375" y="17357"/>
                  </a:lnTo>
                  <a:lnTo>
                    <a:pt x="11886" y="3588"/>
                  </a:lnTo>
                  <a:lnTo>
                    <a:pt x="11156" y="1"/>
                  </a:ln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10"/>
            <p:cNvSpPr/>
            <p:nvPr/>
          </p:nvSpPr>
          <p:spPr>
            <a:xfrm>
              <a:off x="1161925" y="4244775"/>
              <a:ext cx="360375" cy="562400"/>
            </a:xfrm>
            <a:custGeom>
              <a:avLst/>
              <a:gdLst/>
              <a:ahLst/>
              <a:cxnLst/>
              <a:rect l="l" t="t" r="r" b="b"/>
              <a:pathLst>
                <a:path w="14415" h="22496" extrusionOk="0">
                  <a:moveTo>
                    <a:pt x="2011" y="0"/>
                  </a:moveTo>
                  <a:cubicBezTo>
                    <a:pt x="0" y="0"/>
                    <a:pt x="281" y="2373"/>
                    <a:pt x="281" y="2373"/>
                  </a:cubicBezTo>
                  <a:lnTo>
                    <a:pt x="767" y="14562"/>
                  </a:lnTo>
                  <a:cubicBezTo>
                    <a:pt x="767" y="16021"/>
                    <a:pt x="1193" y="17207"/>
                    <a:pt x="3077" y="18027"/>
                  </a:cubicBezTo>
                  <a:cubicBezTo>
                    <a:pt x="7059" y="19790"/>
                    <a:pt x="14415" y="22495"/>
                    <a:pt x="14415" y="22495"/>
                  </a:cubicBezTo>
                  <a:lnTo>
                    <a:pt x="14415" y="5535"/>
                  </a:lnTo>
                  <a:cubicBezTo>
                    <a:pt x="13594" y="4896"/>
                    <a:pt x="5296" y="580"/>
                    <a:pt x="2621" y="63"/>
                  </a:cubicBezTo>
                  <a:cubicBezTo>
                    <a:pt x="2397" y="20"/>
                    <a:pt x="2194" y="0"/>
                    <a:pt x="2011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10"/>
            <p:cNvSpPr/>
            <p:nvPr/>
          </p:nvSpPr>
          <p:spPr>
            <a:xfrm>
              <a:off x="1592950" y="4236400"/>
              <a:ext cx="361150" cy="562400"/>
            </a:xfrm>
            <a:custGeom>
              <a:avLst/>
              <a:gdLst/>
              <a:ahLst/>
              <a:cxnLst/>
              <a:rect l="l" t="t" r="r" b="b"/>
              <a:pathLst>
                <a:path w="14446" h="22496" extrusionOk="0">
                  <a:moveTo>
                    <a:pt x="12435" y="1"/>
                  </a:moveTo>
                  <a:cubicBezTo>
                    <a:pt x="12251" y="1"/>
                    <a:pt x="12049" y="21"/>
                    <a:pt x="11825" y="64"/>
                  </a:cubicBezTo>
                  <a:cubicBezTo>
                    <a:pt x="9119" y="581"/>
                    <a:pt x="852" y="5110"/>
                    <a:pt x="1" y="5778"/>
                  </a:cubicBezTo>
                  <a:lnTo>
                    <a:pt x="1" y="22496"/>
                  </a:lnTo>
                  <a:lnTo>
                    <a:pt x="11612" y="17602"/>
                  </a:lnTo>
                  <a:cubicBezTo>
                    <a:pt x="11612" y="17602"/>
                    <a:pt x="13679" y="17086"/>
                    <a:pt x="13679" y="15414"/>
                  </a:cubicBezTo>
                  <a:lnTo>
                    <a:pt x="14165" y="2374"/>
                  </a:lnTo>
                  <a:cubicBezTo>
                    <a:pt x="14165" y="2374"/>
                    <a:pt x="14446" y="1"/>
                    <a:pt x="1243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10"/>
            <p:cNvSpPr/>
            <p:nvPr/>
          </p:nvSpPr>
          <p:spPr>
            <a:xfrm>
              <a:off x="1522275" y="4369925"/>
              <a:ext cx="70700" cy="442025"/>
            </a:xfrm>
            <a:custGeom>
              <a:avLst/>
              <a:gdLst/>
              <a:ahLst/>
              <a:cxnLst/>
              <a:rect l="l" t="t" r="r" b="b"/>
              <a:pathLst>
                <a:path w="2828" h="17681" extrusionOk="0">
                  <a:moveTo>
                    <a:pt x="1732" y="1"/>
                  </a:moveTo>
                  <a:cubicBezTo>
                    <a:pt x="871" y="1"/>
                    <a:pt x="1" y="529"/>
                    <a:pt x="1" y="529"/>
                  </a:cubicBezTo>
                  <a:lnTo>
                    <a:pt x="1" y="17489"/>
                  </a:lnTo>
                  <a:cubicBezTo>
                    <a:pt x="578" y="17628"/>
                    <a:pt x="1042" y="17681"/>
                    <a:pt x="1412" y="17681"/>
                  </a:cubicBezTo>
                  <a:cubicBezTo>
                    <a:pt x="2582" y="17681"/>
                    <a:pt x="2828" y="17155"/>
                    <a:pt x="2828" y="17155"/>
                  </a:cubicBezTo>
                  <a:lnTo>
                    <a:pt x="2828" y="437"/>
                  </a:lnTo>
                  <a:cubicBezTo>
                    <a:pt x="2521" y="112"/>
                    <a:pt x="2128" y="1"/>
                    <a:pt x="1732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10"/>
            <p:cNvSpPr/>
            <p:nvPr/>
          </p:nvSpPr>
          <p:spPr>
            <a:xfrm>
              <a:off x="970600" y="4589050"/>
              <a:ext cx="166450" cy="167200"/>
            </a:xfrm>
            <a:custGeom>
              <a:avLst/>
              <a:gdLst/>
              <a:ahLst/>
              <a:cxnLst/>
              <a:rect l="l" t="t" r="r" b="b"/>
              <a:pathLst>
                <a:path w="6658" h="6688" extrusionOk="0">
                  <a:moveTo>
                    <a:pt x="4742" y="1"/>
                  </a:moveTo>
                  <a:lnTo>
                    <a:pt x="2767" y="1916"/>
                  </a:lnTo>
                  <a:lnTo>
                    <a:pt x="1" y="1946"/>
                  </a:lnTo>
                  <a:lnTo>
                    <a:pt x="1916" y="3891"/>
                  </a:lnTo>
                  <a:lnTo>
                    <a:pt x="1946" y="6688"/>
                  </a:lnTo>
                  <a:lnTo>
                    <a:pt x="3891" y="4773"/>
                  </a:lnTo>
                  <a:lnTo>
                    <a:pt x="6657" y="4743"/>
                  </a:lnTo>
                  <a:lnTo>
                    <a:pt x="4742" y="2797"/>
                  </a:lnTo>
                  <a:lnTo>
                    <a:pt x="47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10"/>
            <p:cNvSpPr/>
            <p:nvPr/>
          </p:nvSpPr>
          <p:spPr>
            <a:xfrm>
              <a:off x="2054200" y="4384650"/>
              <a:ext cx="149725" cy="148950"/>
            </a:xfrm>
            <a:custGeom>
              <a:avLst/>
              <a:gdLst/>
              <a:ahLst/>
              <a:cxnLst/>
              <a:rect l="l" t="t" r="r" b="b"/>
              <a:pathLst>
                <a:path w="5989" h="5958" extrusionOk="0">
                  <a:moveTo>
                    <a:pt x="5016" y="0"/>
                  </a:moveTo>
                  <a:lnTo>
                    <a:pt x="2736" y="1490"/>
                  </a:lnTo>
                  <a:lnTo>
                    <a:pt x="1" y="943"/>
                  </a:lnTo>
                  <a:lnTo>
                    <a:pt x="1490" y="3253"/>
                  </a:lnTo>
                  <a:lnTo>
                    <a:pt x="974" y="5958"/>
                  </a:lnTo>
                  <a:lnTo>
                    <a:pt x="3253" y="4469"/>
                  </a:lnTo>
                  <a:lnTo>
                    <a:pt x="5989" y="5016"/>
                  </a:lnTo>
                  <a:lnTo>
                    <a:pt x="5989" y="5016"/>
                  </a:lnTo>
                  <a:lnTo>
                    <a:pt x="4499" y="2706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10"/>
            <p:cNvSpPr/>
            <p:nvPr/>
          </p:nvSpPr>
          <p:spPr>
            <a:xfrm>
              <a:off x="1974425" y="4557150"/>
              <a:ext cx="196825" cy="206700"/>
            </a:xfrm>
            <a:custGeom>
              <a:avLst/>
              <a:gdLst/>
              <a:ahLst/>
              <a:cxnLst/>
              <a:rect l="l" t="t" r="r" b="b"/>
              <a:pathLst>
                <a:path w="7873" h="8268" extrusionOk="0">
                  <a:moveTo>
                    <a:pt x="2949" y="2158"/>
                  </a:moveTo>
                  <a:cubicBezTo>
                    <a:pt x="2949" y="2158"/>
                    <a:pt x="4347" y="0"/>
                    <a:pt x="4924" y="274"/>
                  </a:cubicBezTo>
                  <a:cubicBezTo>
                    <a:pt x="5472" y="547"/>
                    <a:pt x="5593" y="2614"/>
                    <a:pt x="5593" y="2614"/>
                  </a:cubicBezTo>
                  <a:cubicBezTo>
                    <a:pt x="5593" y="2614"/>
                    <a:pt x="7873" y="3708"/>
                    <a:pt x="7782" y="4316"/>
                  </a:cubicBezTo>
                  <a:cubicBezTo>
                    <a:pt x="7660" y="4924"/>
                    <a:pt x="5654" y="5259"/>
                    <a:pt x="5654" y="5259"/>
                  </a:cubicBezTo>
                  <a:cubicBezTo>
                    <a:pt x="5654" y="5259"/>
                    <a:pt x="6110" y="7933"/>
                    <a:pt x="5563" y="8116"/>
                  </a:cubicBezTo>
                  <a:cubicBezTo>
                    <a:pt x="5016" y="8268"/>
                    <a:pt x="3344" y="6079"/>
                    <a:pt x="3344" y="6079"/>
                  </a:cubicBezTo>
                  <a:cubicBezTo>
                    <a:pt x="3344" y="6079"/>
                    <a:pt x="943" y="6961"/>
                    <a:pt x="395" y="6535"/>
                  </a:cubicBezTo>
                  <a:cubicBezTo>
                    <a:pt x="61" y="6292"/>
                    <a:pt x="1763" y="4195"/>
                    <a:pt x="1763" y="4195"/>
                  </a:cubicBezTo>
                  <a:cubicBezTo>
                    <a:pt x="1763" y="4195"/>
                    <a:pt x="0" y="2553"/>
                    <a:pt x="335" y="2067"/>
                  </a:cubicBezTo>
                  <a:cubicBezTo>
                    <a:pt x="699" y="1550"/>
                    <a:pt x="2949" y="2158"/>
                    <a:pt x="2949" y="21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10"/>
            <p:cNvSpPr/>
            <p:nvPr/>
          </p:nvSpPr>
          <p:spPr>
            <a:xfrm>
              <a:off x="886250" y="4383900"/>
              <a:ext cx="197600" cy="194550"/>
            </a:xfrm>
            <a:custGeom>
              <a:avLst/>
              <a:gdLst/>
              <a:ahLst/>
              <a:cxnLst/>
              <a:rect l="l" t="t" r="r" b="b"/>
              <a:pathLst>
                <a:path w="7904" h="7782" extrusionOk="0">
                  <a:moveTo>
                    <a:pt x="2463" y="2553"/>
                  </a:moveTo>
                  <a:cubicBezTo>
                    <a:pt x="2463" y="2553"/>
                    <a:pt x="2736" y="0"/>
                    <a:pt x="3375" y="0"/>
                  </a:cubicBezTo>
                  <a:cubicBezTo>
                    <a:pt x="4013" y="0"/>
                    <a:pt x="5046" y="1793"/>
                    <a:pt x="5046" y="1793"/>
                  </a:cubicBezTo>
                  <a:cubicBezTo>
                    <a:pt x="5046" y="1793"/>
                    <a:pt x="7569" y="1763"/>
                    <a:pt x="7752" y="2340"/>
                  </a:cubicBezTo>
                  <a:cubicBezTo>
                    <a:pt x="7904" y="2918"/>
                    <a:pt x="6262" y="4134"/>
                    <a:pt x="6262" y="4134"/>
                  </a:cubicBezTo>
                  <a:cubicBezTo>
                    <a:pt x="6262" y="4134"/>
                    <a:pt x="7873" y="6353"/>
                    <a:pt x="7478" y="6748"/>
                  </a:cubicBezTo>
                  <a:cubicBezTo>
                    <a:pt x="7052" y="7143"/>
                    <a:pt x="4560" y="5897"/>
                    <a:pt x="4560" y="5897"/>
                  </a:cubicBezTo>
                  <a:cubicBezTo>
                    <a:pt x="4560" y="5897"/>
                    <a:pt x="2797" y="7781"/>
                    <a:pt x="2128" y="7629"/>
                  </a:cubicBezTo>
                  <a:cubicBezTo>
                    <a:pt x="1733" y="7538"/>
                    <a:pt x="2311" y="4924"/>
                    <a:pt x="2311" y="4924"/>
                  </a:cubicBezTo>
                  <a:cubicBezTo>
                    <a:pt x="2311" y="4924"/>
                    <a:pt x="1" y="4255"/>
                    <a:pt x="92" y="3648"/>
                  </a:cubicBezTo>
                  <a:cubicBezTo>
                    <a:pt x="183" y="3040"/>
                    <a:pt x="2463" y="2553"/>
                    <a:pt x="2463" y="25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10"/>
            <p:cNvSpPr/>
            <p:nvPr/>
          </p:nvSpPr>
          <p:spPr>
            <a:xfrm>
              <a:off x="2215300" y="4552025"/>
              <a:ext cx="82850" cy="73875"/>
            </a:xfrm>
            <a:custGeom>
              <a:avLst/>
              <a:gdLst/>
              <a:ahLst/>
              <a:cxnLst/>
              <a:rect l="l" t="t" r="r" b="b"/>
              <a:pathLst>
                <a:path w="3314" h="2955" extrusionOk="0">
                  <a:moveTo>
                    <a:pt x="1656" y="1"/>
                  </a:moveTo>
                  <a:cubicBezTo>
                    <a:pt x="1347" y="1"/>
                    <a:pt x="1034" y="98"/>
                    <a:pt x="761" y="296"/>
                  </a:cubicBezTo>
                  <a:cubicBezTo>
                    <a:pt x="122" y="783"/>
                    <a:pt x="1" y="1695"/>
                    <a:pt x="487" y="2363"/>
                  </a:cubicBezTo>
                  <a:cubicBezTo>
                    <a:pt x="779" y="2746"/>
                    <a:pt x="1224" y="2954"/>
                    <a:pt x="1671" y="2954"/>
                  </a:cubicBezTo>
                  <a:cubicBezTo>
                    <a:pt x="1969" y="2954"/>
                    <a:pt x="2268" y="2862"/>
                    <a:pt x="2524" y="2667"/>
                  </a:cubicBezTo>
                  <a:cubicBezTo>
                    <a:pt x="3192" y="2181"/>
                    <a:pt x="3314" y="1239"/>
                    <a:pt x="2828" y="600"/>
                  </a:cubicBezTo>
                  <a:cubicBezTo>
                    <a:pt x="2540" y="205"/>
                    <a:pt x="2103" y="1"/>
                    <a:pt x="1656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10"/>
            <p:cNvSpPr/>
            <p:nvPr/>
          </p:nvSpPr>
          <p:spPr>
            <a:xfrm>
              <a:off x="853575" y="4597125"/>
              <a:ext cx="50950" cy="46200"/>
            </a:xfrm>
            <a:custGeom>
              <a:avLst/>
              <a:gdLst/>
              <a:ahLst/>
              <a:cxnLst/>
              <a:rect l="l" t="t" r="r" b="b"/>
              <a:pathLst>
                <a:path w="2038" h="1848" extrusionOk="0">
                  <a:moveTo>
                    <a:pt x="1004" y="1"/>
                  </a:moveTo>
                  <a:cubicBezTo>
                    <a:pt x="913" y="1"/>
                    <a:pt x="821" y="14"/>
                    <a:pt x="730" y="43"/>
                  </a:cubicBezTo>
                  <a:cubicBezTo>
                    <a:pt x="244" y="225"/>
                    <a:pt x="1" y="742"/>
                    <a:pt x="153" y="1198"/>
                  </a:cubicBezTo>
                  <a:cubicBezTo>
                    <a:pt x="276" y="1593"/>
                    <a:pt x="641" y="1848"/>
                    <a:pt x="1034" y="1848"/>
                  </a:cubicBezTo>
                  <a:cubicBezTo>
                    <a:pt x="1124" y="1848"/>
                    <a:pt x="1217" y="1834"/>
                    <a:pt x="1308" y="1806"/>
                  </a:cubicBezTo>
                  <a:cubicBezTo>
                    <a:pt x="1794" y="1654"/>
                    <a:pt x="2037" y="1106"/>
                    <a:pt x="1885" y="650"/>
                  </a:cubicBezTo>
                  <a:cubicBezTo>
                    <a:pt x="1762" y="255"/>
                    <a:pt x="1397" y="1"/>
                    <a:pt x="1004" y="1"/>
                  </a:cubicBezTo>
                  <a:close/>
                </a:path>
              </a:pathLst>
            </a:custGeom>
            <a:solidFill>
              <a:srgbClr val="7CD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7" name="Google Shape;987;p10"/>
          <p:cNvGrpSpPr/>
          <p:nvPr/>
        </p:nvGrpSpPr>
        <p:grpSpPr>
          <a:xfrm>
            <a:off x="7360275" y="4354923"/>
            <a:ext cx="613044" cy="622825"/>
            <a:chOff x="6449700" y="4408088"/>
            <a:chExt cx="656575" cy="667050"/>
          </a:xfrm>
        </p:grpSpPr>
        <p:sp>
          <p:nvSpPr>
            <p:cNvPr id="988" name="Google Shape;988;p10"/>
            <p:cNvSpPr/>
            <p:nvPr/>
          </p:nvSpPr>
          <p:spPr>
            <a:xfrm>
              <a:off x="6988475" y="4513538"/>
              <a:ext cx="96525" cy="51800"/>
            </a:xfrm>
            <a:custGeom>
              <a:avLst/>
              <a:gdLst/>
              <a:ahLst/>
              <a:cxnLst/>
              <a:rect l="l" t="t" r="r" b="b"/>
              <a:pathLst>
                <a:path w="3861" h="2072" extrusionOk="0">
                  <a:moveTo>
                    <a:pt x="1924" y="1"/>
                  </a:moveTo>
                  <a:cubicBezTo>
                    <a:pt x="1177" y="1"/>
                    <a:pt x="474" y="1025"/>
                    <a:pt x="0" y="1972"/>
                  </a:cubicBezTo>
                  <a:cubicBezTo>
                    <a:pt x="469" y="2037"/>
                    <a:pt x="938" y="2072"/>
                    <a:pt x="1404" y="2072"/>
                  </a:cubicBezTo>
                  <a:cubicBezTo>
                    <a:pt x="2237" y="2072"/>
                    <a:pt x="3061" y="1963"/>
                    <a:pt x="3860" y="1729"/>
                  </a:cubicBezTo>
                  <a:cubicBezTo>
                    <a:pt x="3404" y="939"/>
                    <a:pt x="2796" y="179"/>
                    <a:pt x="2128" y="27"/>
                  </a:cubicBezTo>
                  <a:cubicBezTo>
                    <a:pt x="2059" y="9"/>
                    <a:pt x="1991" y="1"/>
                    <a:pt x="1924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10"/>
            <p:cNvSpPr/>
            <p:nvPr/>
          </p:nvSpPr>
          <p:spPr>
            <a:xfrm>
              <a:off x="6973275" y="4556738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69" y="235"/>
                    <a:pt x="2845" y="344"/>
                    <a:pt x="2012" y="344"/>
                  </a:cubicBezTo>
                  <a:cubicBezTo>
                    <a:pt x="1546" y="344"/>
                    <a:pt x="1077" y="309"/>
                    <a:pt x="608" y="244"/>
                  </a:cubicBezTo>
                  <a:cubicBezTo>
                    <a:pt x="243" y="1004"/>
                    <a:pt x="0" y="1703"/>
                    <a:pt x="0" y="1703"/>
                  </a:cubicBezTo>
                  <a:lnTo>
                    <a:pt x="1246" y="4287"/>
                  </a:lnTo>
                  <a:lnTo>
                    <a:pt x="4742" y="3466"/>
                  </a:lnTo>
                  <a:lnTo>
                    <a:pt x="5319" y="1825"/>
                  </a:lnTo>
                  <a:cubicBezTo>
                    <a:pt x="5319" y="1825"/>
                    <a:pt x="498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10"/>
            <p:cNvSpPr/>
            <p:nvPr/>
          </p:nvSpPr>
          <p:spPr>
            <a:xfrm>
              <a:off x="6968700" y="4598338"/>
              <a:ext cx="30425" cy="475150"/>
            </a:xfrm>
            <a:custGeom>
              <a:avLst/>
              <a:gdLst/>
              <a:ahLst/>
              <a:cxnLst/>
              <a:rect l="l" t="t" r="r" b="b"/>
              <a:pathLst>
                <a:path w="1217" h="19006" extrusionOk="0">
                  <a:moveTo>
                    <a:pt x="263" y="1"/>
                  </a:moveTo>
                  <a:cubicBezTo>
                    <a:pt x="214" y="1"/>
                    <a:pt x="183" y="39"/>
                    <a:pt x="183" y="39"/>
                  </a:cubicBezTo>
                  <a:lnTo>
                    <a:pt x="1" y="18793"/>
                  </a:lnTo>
                  <a:cubicBezTo>
                    <a:pt x="305" y="18884"/>
                    <a:pt x="669" y="18945"/>
                    <a:pt x="1095" y="19006"/>
                  </a:cubicBezTo>
                  <a:lnTo>
                    <a:pt x="1217" y="1316"/>
                  </a:lnTo>
                  <a:cubicBezTo>
                    <a:pt x="761" y="1285"/>
                    <a:pt x="639" y="465"/>
                    <a:pt x="457" y="191"/>
                  </a:cubicBezTo>
                  <a:cubicBezTo>
                    <a:pt x="381" y="39"/>
                    <a:pt x="312" y="1"/>
                    <a:pt x="263" y="1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10"/>
            <p:cNvSpPr/>
            <p:nvPr/>
          </p:nvSpPr>
          <p:spPr>
            <a:xfrm>
              <a:off x="7068250" y="4599463"/>
              <a:ext cx="38025" cy="474800"/>
            </a:xfrm>
            <a:custGeom>
              <a:avLst/>
              <a:gdLst/>
              <a:ahLst/>
              <a:cxnLst/>
              <a:rect l="l" t="t" r="r" b="b"/>
              <a:pathLst>
                <a:path w="1521" h="18992" extrusionOk="0">
                  <a:moveTo>
                    <a:pt x="1324" y="0"/>
                  </a:moveTo>
                  <a:cubicBezTo>
                    <a:pt x="1266" y="0"/>
                    <a:pt x="1191" y="15"/>
                    <a:pt x="1095" y="55"/>
                  </a:cubicBezTo>
                  <a:cubicBezTo>
                    <a:pt x="760" y="176"/>
                    <a:pt x="578" y="1088"/>
                    <a:pt x="153" y="1179"/>
                  </a:cubicBezTo>
                  <a:lnTo>
                    <a:pt x="1" y="18991"/>
                  </a:lnTo>
                  <a:cubicBezTo>
                    <a:pt x="548" y="18991"/>
                    <a:pt x="882" y="18961"/>
                    <a:pt x="882" y="18961"/>
                  </a:cubicBezTo>
                  <a:lnTo>
                    <a:pt x="1520" y="116"/>
                  </a:lnTo>
                  <a:cubicBezTo>
                    <a:pt x="1520" y="116"/>
                    <a:pt x="1487" y="0"/>
                    <a:pt x="1324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10"/>
            <p:cNvSpPr/>
            <p:nvPr/>
          </p:nvSpPr>
          <p:spPr>
            <a:xfrm>
              <a:off x="6995300" y="4598538"/>
              <a:ext cx="76775" cy="476600"/>
            </a:xfrm>
            <a:custGeom>
              <a:avLst/>
              <a:gdLst/>
              <a:ahLst/>
              <a:cxnLst/>
              <a:rect l="l" t="t" r="r" b="b"/>
              <a:pathLst>
                <a:path w="3071" h="19064" extrusionOk="0">
                  <a:moveTo>
                    <a:pt x="1469" y="0"/>
                  </a:moveTo>
                  <a:cubicBezTo>
                    <a:pt x="867" y="0"/>
                    <a:pt x="213" y="1308"/>
                    <a:pt x="213" y="1308"/>
                  </a:cubicBezTo>
                  <a:lnTo>
                    <a:pt x="153" y="1308"/>
                  </a:lnTo>
                  <a:lnTo>
                    <a:pt x="1" y="18998"/>
                  </a:lnTo>
                  <a:cubicBezTo>
                    <a:pt x="584" y="19053"/>
                    <a:pt x="1244" y="19063"/>
                    <a:pt x="1843" y="19063"/>
                  </a:cubicBezTo>
                  <a:cubicBezTo>
                    <a:pt x="2243" y="19063"/>
                    <a:pt x="2615" y="19059"/>
                    <a:pt x="2919" y="19059"/>
                  </a:cubicBezTo>
                  <a:lnTo>
                    <a:pt x="3071" y="1216"/>
                  </a:lnTo>
                  <a:lnTo>
                    <a:pt x="2949" y="1216"/>
                  </a:lnTo>
                  <a:cubicBezTo>
                    <a:pt x="2432" y="1095"/>
                    <a:pt x="2098" y="1"/>
                    <a:pt x="1490" y="1"/>
                  </a:cubicBezTo>
                  <a:cubicBezTo>
                    <a:pt x="1483" y="0"/>
                    <a:pt x="1476" y="0"/>
                    <a:pt x="1469" y="0"/>
                  </a:cubicBezTo>
                  <a:close/>
                </a:path>
              </a:pathLst>
            </a:custGeom>
            <a:solidFill>
              <a:srgbClr val="F169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10"/>
            <p:cNvSpPr/>
            <p:nvPr/>
          </p:nvSpPr>
          <p:spPr>
            <a:xfrm>
              <a:off x="6498325" y="5049913"/>
              <a:ext cx="69175" cy="25125"/>
            </a:xfrm>
            <a:custGeom>
              <a:avLst/>
              <a:gdLst/>
              <a:ahLst/>
              <a:cxnLst/>
              <a:rect l="l" t="t" r="r" b="b"/>
              <a:pathLst>
                <a:path w="2767" h="1005" extrusionOk="0">
                  <a:moveTo>
                    <a:pt x="2767" y="1"/>
                  </a:moveTo>
                  <a:cubicBezTo>
                    <a:pt x="1885" y="153"/>
                    <a:pt x="1065" y="183"/>
                    <a:pt x="335" y="183"/>
                  </a:cubicBezTo>
                  <a:cubicBezTo>
                    <a:pt x="244" y="457"/>
                    <a:pt x="153" y="730"/>
                    <a:pt x="1" y="973"/>
                  </a:cubicBezTo>
                  <a:cubicBezTo>
                    <a:pt x="178" y="994"/>
                    <a:pt x="364" y="1005"/>
                    <a:pt x="556" y="1005"/>
                  </a:cubicBezTo>
                  <a:cubicBezTo>
                    <a:pt x="1219" y="1005"/>
                    <a:pt x="1966" y="871"/>
                    <a:pt x="2767" y="517"/>
                  </a:cubicBezTo>
                  <a:lnTo>
                    <a:pt x="2767" y="1"/>
                  </a:ln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10"/>
            <p:cNvSpPr/>
            <p:nvPr/>
          </p:nvSpPr>
          <p:spPr>
            <a:xfrm>
              <a:off x="6454250" y="5049913"/>
              <a:ext cx="52475" cy="25100"/>
            </a:xfrm>
            <a:custGeom>
              <a:avLst/>
              <a:gdLst/>
              <a:ahLst/>
              <a:cxnLst/>
              <a:rect l="l" t="t" r="r" b="b"/>
              <a:pathLst>
                <a:path w="2099" h="1004" extrusionOk="0">
                  <a:moveTo>
                    <a:pt x="1" y="1"/>
                  </a:moveTo>
                  <a:lnTo>
                    <a:pt x="1" y="548"/>
                  </a:lnTo>
                  <a:cubicBezTo>
                    <a:pt x="1" y="548"/>
                    <a:pt x="700" y="912"/>
                    <a:pt x="1764" y="1004"/>
                  </a:cubicBezTo>
                  <a:cubicBezTo>
                    <a:pt x="1916" y="730"/>
                    <a:pt x="2007" y="457"/>
                    <a:pt x="2098" y="183"/>
                  </a:cubicBezTo>
                  <a:cubicBezTo>
                    <a:pt x="1247" y="183"/>
                    <a:pt x="548" y="92"/>
                    <a:pt x="1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10"/>
            <p:cNvSpPr/>
            <p:nvPr/>
          </p:nvSpPr>
          <p:spPr>
            <a:xfrm>
              <a:off x="6506700" y="4965013"/>
              <a:ext cx="60800" cy="89475"/>
            </a:xfrm>
            <a:custGeom>
              <a:avLst/>
              <a:gdLst/>
              <a:ahLst/>
              <a:cxnLst/>
              <a:rect l="l" t="t" r="r" b="b"/>
              <a:pathLst>
                <a:path w="2432" h="3579" extrusionOk="0">
                  <a:moveTo>
                    <a:pt x="1359" y="1"/>
                  </a:moveTo>
                  <a:cubicBezTo>
                    <a:pt x="1077" y="1"/>
                    <a:pt x="775" y="73"/>
                    <a:pt x="395" y="235"/>
                  </a:cubicBezTo>
                  <a:cubicBezTo>
                    <a:pt x="304" y="1147"/>
                    <a:pt x="213" y="2059"/>
                    <a:pt x="122" y="3001"/>
                  </a:cubicBezTo>
                  <a:cubicBezTo>
                    <a:pt x="91" y="3184"/>
                    <a:pt x="61" y="3397"/>
                    <a:pt x="0" y="3579"/>
                  </a:cubicBezTo>
                  <a:cubicBezTo>
                    <a:pt x="730" y="3579"/>
                    <a:pt x="1550" y="3549"/>
                    <a:pt x="2432" y="3397"/>
                  </a:cubicBezTo>
                  <a:lnTo>
                    <a:pt x="2432" y="296"/>
                  </a:lnTo>
                  <a:cubicBezTo>
                    <a:pt x="2028" y="111"/>
                    <a:pt x="1708" y="1"/>
                    <a:pt x="1359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10"/>
            <p:cNvSpPr/>
            <p:nvPr/>
          </p:nvSpPr>
          <p:spPr>
            <a:xfrm>
              <a:off x="6454250" y="4970888"/>
              <a:ext cx="62350" cy="83600"/>
            </a:xfrm>
            <a:custGeom>
              <a:avLst/>
              <a:gdLst/>
              <a:ahLst/>
              <a:cxnLst/>
              <a:rect l="l" t="t" r="r" b="b"/>
              <a:pathLst>
                <a:path w="2494" h="3344" extrusionOk="0">
                  <a:moveTo>
                    <a:pt x="2493" y="0"/>
                  </a:moveTo>
                  <a:lnTo>
                    <a:pt x="2493" y="0"/>
                  </a:lnTo>
                  <a:cubicBezTo>
                    <a:pt x="2372" y="31"/>
                    <a:pt x="2250" y="92"/>
                    <a:pt x="2129" y="152"/>
                  </a:cubicBezTo>
                  <a:cubicBezTo>
                    <a:pt x="1786" y="317"/>
                    <a:pt x="1442" y="383"/>
                    <a:pt x="1113" y="383"/>
                  </a:cubicBezTo>
                  <a:cubicBezTo>
                    <a:pt x="714" y="383"/>
                    <a:pt x="334" y="286"/>
                    <a:pt x="1" y="152"/>
                  </a:cubicBezTo>
                  <a:lnTo>
                    <a:pt x="1" y="3162"/>
                  </a:lnTo>
                  <a:cubicBezTo>
                    <a:pt x="548" y="3253"/>
                    <a:pt x="1247" y="3344"/>
                    <a:pt x="2098" y="3344"/>
                  </a:cubicBezTo>
                  <a:cubicBezTo>
                    <a:pt x="2159" y="3162"/>
                    <a:pt x="2189" y="2949"/>
                    <a:pt x="2220" y="2766"/>
                  </a:cubicBezTo>
                  <a:cubicBezTo>
                    <a:pt x="2311" y="1855"/>
                    <a:pt x="2402" y="912"/>
                    <a:pt x="2493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10"/>
            <p:cNvSpPr/>
            <p:nvPr/>
          </p:nvSpPr>
          <p:spPr>
            <a:xfrm>
              <a:off x="6452750" y="4652488"/>
              <a:ext cx="79050" cy="306950"/>
            </a:xfrm>
            <a:custGeom>
              <a:avLst/>
              <a:gdLst/>
              <a:ahLst/>
              <a:cxnLst/>
              <a:rect l="l" t="t" r="r" b="b"/>
              <a:pathLst>
                <a:path w="3162" h="12278" extrusionOk="0">
                  <a:moveTo>
                    <a:pt x="2979" y="1"/>
                  </a:moveTo>
                  <a:cubicBezTo>
                    <a:pt x="2736" y="61"/>
                    <a:pt x="2462" y="153"/>
                    <a:pt x="2128" y="335"/>
                  </a:cubicBezTo>
                  <a:cubicBezTo>
                    <a:pt x="1785" y="500"/>
                    <a:pt x="1442" y="565"/>
                    <a:pt x="1113" y="565"/>
                  </a:cubicBezTo>
                  <a:cubicBezTo>
                    <a:pt x="713" y="565"/>
                    <a:pt x="334" y="468"/>
                    <a:pt x="0" y="335"/>
                  </a:cubicBezTo>
                  <a:lnTo>
                    <a:pt x="0" y="335"/>
                  </a:lnTo>
                  <a:lnTo>
                    <a:pt x="61" y="11946"/>
                  </a:lnTo>
                  <a:cubicBezTo>
                    <a:pt x="378" y="12125"/>
                    <a:pt x="760" y="12277"/>
                    <a:pt x="1165" y="12277"/>
                  </a:cubicBezTo>
                  <a:cubicBezTo>
                    <a:pt x="1380" y="12277"/>
                    <a:pt x="1602" y="12234"/>
                    <a:pt x="1824" y="12129"/>
                  </a:cubicBezTo>
                  <a:cubicBezTo>
                    <a:pt x="2128" y="11977"/>
                    <a:pt x="2371" y="11855"/>
                    <a:pt x="2644" y="11794"/>
                  </a:cubicBezTo>
                  <a:cubicBezTo>
                    <a:pt x="2979" y="7873"/>
                    <a:pt x="3161" y="3922"/>
                    <a:pt x="2979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0"/>
            <p:cNvSpPr/>
            <p:nvPr/>
          </p:nvSpPr>
          <p:spPr>
            <a:xfrm>
              <a:off x="6518850" y="4650813"/>
              <a:ext cx="48650" cy="298050"/>
            </a:xfrm>
            <a:custGeom>
              <a:avLst/>
              <a:gdLst/>
              <a:ahLst/>
              <a:cxnLst/>
              <a:rect l="l" t="t" r="r" b="b"/>
              <a:pathLst>
                <a:path w="1946" h="11922" extrusionOk="0">
                  <a:moveTo>
                    <a:pt x="807" y="1"/>
                  </a:moveTo>
                  <a:cubicBezTo>
                    <a:pt x="656" y="1"/>
                    <a:pt x="501" y="22"/>
                    <a:pt x="335" y="68"/>
                  </a:cubicBezTo>
                  <a:cubicBezTo>
                    <a:pt x="517" y="3989"/>
                    <a:pt x="335" y="7940"/>
                    <a:pt x="0" y="11861"/>
                  </a:cubicBezTo>
                  <a:cubicBezTo>
                    <a:pt x="320" y="11755"/>
                    <a:pt x="605" y="11706"/>
                    <a:pt x="880" y="11706"/>
                  </a:cubicBezTo>
                  <a:cubicBezTo>
                    <a:pt x="1233" y="11706"/>
                    <a:pt x="1570" y="11785"/>
                    <a:pt x="1946" y="11922"/>
                  </a:cubicBezTo>
                  <a:lnTo>
                    <a:pt x="1885" y="280"/>
                  </a:lnTo>
                  <a:cubicBezTo>
                    <a:pt x="1483" y="111"/>
                    <a:pt x="1154" y="1"/>
                    <a:pt x="807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10"/>
            <p:cNvSpPr/>
            <p:nvPr/>
          </p:nvSpPr>
          <p:spPr>
            <a:xfrm>
              <a:off x="6518850" y="4551438"/>
              <a:ext cx="47150" cy="83600"/>
            </a:xfrm>
            <a:custGeom>
              <a:avLst/>
              <a:gdLst/>
              <a:ahLst/>
              <a:cxnLst/>
              <a:rect l="l" t="t" r="r" b="b"/>
              <a:pathLst>
                <a:path w="1886" h="3344" extrusionOk="0">
                  <a:moveTo>
                    <a:pt x="0" y="0"/>
                  </a:moveTo>
                  <a:cubicBezTo>
                    <a:pt x="122" y="1064"/>
                    <a:pt x="213" y="2128"/>
                    <a:pt x="274" y="3192"/>
                  </a:cubicBezTo>
                  <a:cubicBezTo>
                    <a:pt x="472" y="3150"/>
                    <a:pt x="660" y="3130"/>
                    <a:pt x="842" y="3130"/>
                  </a:cubicBezTo>
                  <a:cubicBezTo>
                    <a:pt x="1192" y="3130"/>
                    <a:pt x="1526" y="3204"/>
                    <a:pt x="1885" y="3344"/>
                  </a:cubicBezTo>
                  <a:lnTo>
                    <a:pt x="1885" y="0"/>
                  </a:ln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10"/>
            <p:cNvSpPr/>
            <p:nvPr/>
          </p:nvSpPr>
          <p:spPr>
            <a:xfrm>
              <a:off x="6452750" y="4552188"/>
              <a:ext cx="72975" cy="93400"/>
            </a:xfrm>
            <a:custGeom>
              <a:avLst/>
              <a:gdLst/>
              <a:ahLst/>
              <a:cxnLst/>
              <a:rect l="l" t="t" r="r" b="b"/>
              <a:pathLst>
                <a:path w="2919" h="3736" extrusionOk="0">
                  <a:moveTo>
                    <a:pt x="0" y="0"/>
                  </a:moveTo>
                  <a:lnTo>
                    <a:pt x="0" y="3405"/>
                  </a:lnTo>
                  <a:cubicBezTo>
                    <a:pt x="317" y="3583"/>
                    <a:pt x="713" y="3736"/>
                    <a:pt x="1118" y="3736"/>
                  </a:cubicBezTo>
                  <a:cubicBezTo>
                    <a:pt x="1333" y="3736"/>
                    <a:pt x="1552" y="3693"/>
                    <a:pt x="1763" y="3587"/>
                  </a:cubicBezTo>
                  <a:cubicBezTo>
                    <a:pt x="2219" y="3374"/>
                    <a:pt x="2584" y="3222"/>
                    <a:pt x="2918" y="3162"/>
                  </a:cubicBezTo>
                  <a:cubicBezTo>
                    <a:pt x="2857" y="2098"/>
                    <a:pt x="2766" y="1034"/>
                    <a:pt x="2644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10"/>
            <p:cNvSpPr/>
            <p:nvPr/>
          </p:nvSpPr>
          <p:spPr>
            <a:xfrm>
              <a:off x="6454250" y="4947338"/>
              <a:ext cx="64625" cy="33125"/>
            </a:xfrm>
            <a:custGeom>
              <a:avLst/>
              <a:gdLst/>
              <a:ahLst/>
              <a:cxnLst/>
              <a:rect l="l" t="t" r="r" b="b"/>
              <a:pathLst>
                <a:path w="2585" h="1325" extrusionOk="0">
                  <a:moveTo>
                    <a:pt x="2584" y="0"/>
                  </a:moveTo>
                  <a:lnTo>
                    <a:pt x="2584" y="0"/>
                  </a:lnTo>
                  <a:cubicBezTo>
                    <a:pt x="2311" y="61"/>
                    <a:pt x="2068" y="183"/>
                    <a:pt x="1764" y="335"/>
                  </a:cubicBezTo>
                  <a:cubicBezTo>
                    <a:pt x="1542" y="440"/>
                    <a:pt x="1320" y="483"/>
                    <a:pt x="1105" y="483"/>
                  </a:cubicBezTo>
                  <a:cubicBezTo>
                    <a:pt x="700" y="483"/>
                    <a:pt x="318" y="331"/>
                    <a:pt x="1" y="152"/>
                  </a:cubicBezTo>
                  <a:lnTo>
                    <a:pt x="1" y="1094"/>
                  </a:lnTo>
                  <a:cubicBezTo>
                    <a:pt x="334" y="1228"/>
                    <a:pt x="714" y="1325"/>
                    <a:pt x="1113" y="1325"/>
                  </a:cubicBezTo>
                  <a:cubicBezTo>
                    <a:pt x="1442" y="1325"/>
                    <a:pt x="1786" y="1259"/>
                    <a:pt x="2129" y="1094"/>
                  </a:cubicBezTo>
                  <a:cubicBezTo>
                    <a:pt x="2250" y="1034"/>
                    <a:pt x="2372" y="973"/>
                    <a:pt x="2493" y="912"/>
                  </a:cubicBezTo>
                  <a:cubicBezTo>
                    <a:pt x="2524" y="608"/>
                    <a:pt x="2554" y="304"/>
                    <a:pt x="2584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10"/>
            <p:cNvSpPr/>
            <p:nvPr/>
          </p:nvSpPr>
          <p:spPr>
            <a:xfrm>
              <a:off x="6516575" y="4943463"/>
              <a:ext cx="50925" cy="28975"/>
            </a:xfrm>
            <a:custGeom>
              <a:avLst/>
              <a:gdLst/>
              <a:ahLst/>
              <a:cxnLst/>
              <a:rect l="l" t="t" r="r" b="b"/>
              <a:pathLst>
                <a:path w="2037" h="1159" extrusionOk="0">
                  <a:moveTo>
                    <a:pt x="971" y="0"/>
                  </a:moveTo>
                  <a:cubicBezTo>
                    <a:pt x="696" y="0"/>
                    <a:pt x="411" y="49"/>
                    <a:pt x="91" y="155"/>
                  </a:cubicBezTo>
                  <a:cubicBezTo>
                    <a:pt x="61" y="459"/>
                    <a:pt x="31" y="763"/>
                    <a:pt x="0" y="1097"/>
                  </a:cubicBezTo>
                  <a:cubicBezTo>
                    <a:pt x="380" y="935"/>
                    <a:pt x="682" y="863"/>
                    <a:pt x="964" y="863"/>
                  </a:cubicBezTo>
                  <a:cubicBezTo>
                    <a:pt x="1313" y="863"/>
                    <a:pt x="1633" y="973"/>
                    <a:pt x="2037" y="1158"/>
                  </a:cubicBezTo>
                  <a:lnTo>
                    <a:pt x="2037" y="216"/>
                  </a:lnTo>
                  <a:cubicBezTo>
                    <a:pt x="1661" y="79"/>
                    <a:pt x="1324" y="0"/>
                    <a:pt x="971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0"/>
            <p:cNvSpPr/>
            <p:nvPr/>
          </p:nvSpPr>
          <p:spPr>
            <a:xfrm>
              <a:off x="6452750" y="4631213"/>
              <a:ext cx="74475" cy="35425"/>
            </a:xfrm>
            <a:custGeom>
              <a:avLst/>
              <a:gdLst/>
              <a:ahLst/>
              <a:cxnLst/>
              <a:rect l="l" t="t" r="r" b="b"/>
              <a:pathLst>
                <a:path w="2979" h="1417" extrusionOk="0">
                  <a:moveTo>
                    <a:pt x="2918" y="1"/>
                  </a:moveTo>
                  <a:cubicBezTo>
                    <a:pt x="2584" y="61"/>
                    <a:pt x="2219" y="213"/>
                    <a:pt x="1763" y="426"/>
                  </a:cubicBezTo>
                  <a:cubicBezTo>
                    <a:pt x="1552" y="532"/>
                    <a:pt x="1333" y="575"/>
                    <a:pt x="1118" y="575"/>
                  </a:cubicBezTo>
                  <a:cubicBezTo>
                    <a:pt x="713" y="575"/>
                    <a:pt x="317" y="422"/>
                    <a:pt x="0" y="244"/>
                  </a:cubicBezTo>
                  <a:lnTo>
                    <a:pt x="0" y="1186"/>
                  </a:lnTo>
                  <a:cubicBezTo>
                    <a:pt x="334" y="1319"/>
                    <a:pt x="713" y="1416"/>
                    <a:pt x="1113" y="1416"/>
                  </a:cubicBezTo>
                  <a:cubicBezTo>
                    <a:pt x="1442" y="1416"/>
                    <a:pt x="1785" y="1351"/>
                    <a:pt x="2128" y="1186"/>
                  </a:cubicBezTo>
                  <a:cubicBezTo>
                    <a:pt x="2462" y="1034"/>
                    <a:pt x="2736" y="912"/>
                    <a:pt x="2979" y="852"/>
                  </a:cubicBezTo>
                  <a:cubicBezTo>
                    <a:pt x="2948" y="578"/>
                    <a:pt x="2948" y="274"/>
                    <a:pt x="2918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10"/>
            <p:cNvSpPr/>
            <p:nvPr/>
          </p:nvSpPr>
          <p:spPr>
            <a:xfrm>
              <a:off x="6525700" y="4629663"/>
              <a:ext cx="40300" cy="28175"/>
            </a:xfrm>
            <a:custGeom>
              <a:avLst/>
              <a:gdLst/>
              <a:ahLst/>
              <a:cxnLst/>
              <a:rect l="l" t="t" r="r" b="b"/>
              <a:pathLst>
                <a:path w="1612" h="1127" extrusionOk="0">
                  <a:moveTo>
                    <a:pt x="568" y="1"/>
                  </a:moveTo>
                  <a:cubicBezTo>
                    <a:pt x="386" y="1"/>
                    <a:pt x="198" y="21"/>
                    <a:pt x="0" y="63"/>
                  </a:cubicBezTo>
                  <a:cubicBezTo>
                    <a:pt x="30" y="336"/>
                    <a:pt x="30" y="640"/>
                    <a:pt x="61" y="914"/>
                  </a:cubicBezTo>
                  <a:cubicBezTo>
                    <a:pt x="227" y="868"/>
                    <a:pt x="382" y="847"/>
                    <a:pt x="533" y="847"/>
                  </a:cubicBezTo>
                  <a:cubicBezTo>
                    <a:pt x="880" y="847"/>
                    <a:pt x="1209" y="957"/>
                    <a:pt x="1611" y="1126"/>
                  </a:cubicBezTo>
                  <a:lnTo>
                    <a:pt x="1611" y="215"/>
                  </a:lnTo>
                  <a:cubicBezTo>
                    <a:pt x="1252" y="75"/>
                    <a:pt x="918" y="1"/>
                    <a:pt x="568" y="1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10"/>
            <p:cNvSpPr/>
            <p:nvPr/>
          </p:nvSpPr>
          <p:spPr>
            <a:xfrm>
              <a:off x="6465650" y="4459488"/>
              <a:ext cx="86650" cy="82075"/>
            </a:xfrm>
            <a:custGeom>
              <a:avLst/>
              <a:gdLst/>
              <a:ahLst/>
              <a:cxnLst/>
              <a:rect l="l" t="t" r="r" b="b"/>
              <a:pathLst>
                <a:path w="3466" h="3283" extrusionOk="0">
                  <a:moveTo>
                    <a:pt x="2493" y="0"/>
                  </a:moveTo>
                  <a:cubicBezTo>
                    <a:pt x="2250" y="1307"/>
                    <a:pt x="1581" y="2310"/>
                    <a:pt x="122" y="2705"/>
                  </a:cubicBezTo>
                  <a:cubicBezTo>
                    <a:pt x="31" y="3070"/>
                    <a:pt x="1" y="3283"/>
                    <a:pt x="1" y="3283"/>
                  </a:cubicBezTo>
                  <a:lnTo>
                    <a:pt x="3466" y="3283"/>
                  </a:lnTo>
                  <a:cubicBezTo>
                    <a:pt x="3466" y="3283"/>
                    <a:pt x="3132" y="1094"/>
                    <a:pt x="2493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10"/>
            <p:cNvSpPr/>
            <p:nvPr/>
          </p:nvSpPr>
          <p:spPr>
            <a:xfrm>
              <a:off x="6468700" y="4443513"/>
              <a:ext cx="59300" cy="83625"/>
            </a:xfrm>
            <a:custGeom>
              <a:avLst/>
              <a:gdLst/>
              <a:ahLst/>
              <a:cxnLst/>
              <a:rect l="l" t="t" r="r" b="b"/>
              <a:pathLst>
                <a:path w="2372" h="3345" extrusionOk="0">
                  <a:moveTo>
                    <a:pt x="1672" y="1"/>
                  </a:moveTo>
                  <a:cubicBezTo>
                    <a:pt x="882" y="1"/>
                    <a:pt x="244" y="2250"/>
                    <a:pt x="0" y="3344"/>
                  </a:cubicBezTo>
                  <a:cubicBezTo>
                    <a:pt x="1459" y="2949"/>
                    <a:pt x="2128" y="1946"/>
                    <a:pt x="2371" y="639"/>
                  </a:cubicBezTo>
                  <a:cubicBezTo>
                    <a:pt x="2189" y="244"/>
                    <a:pt x="1946" y="1"/>
                    <a:pt x="1672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10"/>
            <p:cNvSpPr/>
            <p:nvPr/>
          </p:nvSpPr>
          <p:spPr>
            <a:xfrm>
              <a:off x="6518100" y="4540038"/>
              <a:ext cx="50175" cy="22050"/>
            </a:xfrm>
            <a:custGeom>
              <a:avLst/>
              <a:gdLst/>
              <a:ahLst/>
              <a:cxnLst/>
              <a:rect l="l" t="t" r="r" b="b"/>
              <a:pathLst>
                <a:path w="2007" h="882" extrusionOk="0">
                  <a:moveTo>
                    <a:pt x="0" y="0"/>
                  </a:moveTo>
                  <a:cubicBezTo>
                    <a:pt x="30" y="304"/>
                    <a:pt x="61" y="608"/>
                    <a:pt x="91" y="882"/>
                  </a:cubicBezTo>
                  <a:lnTo>
                    <a:pt x="1581" y="882"/>
                  </a:lnTo>
                  <a:cubicBezTo>
                    <a:pt x="1824" y="882"/>
                    <a:pt x="2006" y="699"/>
                    <a:pt x="2006" y="456"/>
                  </a:cubicBezTo>
                  <a:cubicBezTo>
                    <a:pt x="2006" y="213"/>
                    <a:pt x="1824" y="0"/>
                    <a:pt x="1550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10"/>
            <p:cNvSpPr/>
            <p:nvPr/>
          </p:nvSpPr>
          <p:spPr>
            <a:xfrm>
              <a:off x="6449700" y="4540038"/>
              <a:ext cx="70700" cy="22800"/>
            </a:xfrm>
            <a:custGeom>
              <a:avLst/>
              <a:gdLst/>
              <a:ahLst/>
              <a:cxnLst/>
              <a:rect l="l" t="t" r="r" b="b"/>
              <a:pathLst>
                <a:path w="2828" h="912" extrusionOk="0">
                  <a:moveTo>
                    <a:pt x="2736" y="0"/>
                  </a:moveTo>
                  <a:lnTo>
                    <a:pt x="456" y="31"/>
                  </a:lnTo>
                  <a:cubicBezTo>
                    <a:pt x="441" y="29"/>
                    <a:pt x="425" y="28"/>
                    <a:pt x="410" y="28"/>
                  </a:cubicBezTo>
                  <a:cubicBezTo>
                    <a:pt x="187" y="28"/>
                    <a:pt x="0" y="229"/>
                    <a:pt x="0" y="456"/>
                  </a:cubicBezTo>
                  <a:cubicBezTo>
                    <a:pt x="0" y="699"/>
                    <a:pt x="213" y="912"/>
                    <a:pt x="456" y="912"/>
                  </a:cubicBezTo>
                  <a:lnTo>
                    <a:pt x="2827" y="882"/>
                  </a:lnTo>
                  <a:cubicBezTo>
                    <a:pt x="2797" y="608"/>
                    <a:pt x="2766" y="304"/>
                    <a:pt x="2736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10"/>
            <p:cNvSpPr/>
            <p:nvPr/>
          </p:nvSpPr>
          <p:spPr>
            <a:xfrm>
              <a:off x="6806100" y="4789263"/>
              <a:ext cx="109450" cy="285675"/>
            </a:xfrm>
            <a:custGeom>
              <a:avLst/>
              <a:gdLst/>
              <a:ahLst/>
              <a:cxnLst/>
              <a:rect l="l" t="t" r="r" b="b"/>
              <a:pathLst>
                <a:path w="4378" h="11427" extrusionOk="0">
                  <a:moveTo>
                    <a:pt x="547" y="1"/>
                  </a:moveTo>
                  <a:cubicBezTo>
                    <a:pt x="91" y="3983"/>
                    <a:pt x="0" y="9363"/>
                    <a:pt x="2401" y="11247"/>
                  </a:cubicBezTo>
                  <a:cubicBezTo>
                    <a:pt x="2557" y="11373"/>
                    <a:pt x="2696" y="11427"/>
                    <a:pt x="2823" y="11427"/>
                  </a:cubicBezTo>
                  <a:cubicBezTo>
                    <a:pt x="3217" y="11427"/>
                    <a:pt x="3493" y="10909"/>
                    <a:pt x="3769" y="10427"/>
                  </a:cubicBezTo>
                  <a:cubicBezTo>
                    <a:pt x="4012" y="9971"/>
                    <a:pt x="4225" y="9332"/>
                    <a:pt x="4377" y="8542"/>
                  </a:cubicBezTo>
                  <a:cubicBezTo>
                    <a:pt x="2584" y="6050"/>
                    <a:pt x="1368" y="3040"/>
                    <a:pt x="547" y="1"/>
                  </a:cubicBezTo>
                  <a:close/>
                </a:path>
              </a:pathLst>
            </a:custGeom>
            <a:solidFill>
              <a:srgbClr val="54C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10"/>
            <p:cNvSpPr/>
            <p:nvPr/>
          </p:nvSpPr>
          <p:spPr>
            <a:xfrm>
              <a:off x="6819775" y="4669213"/>
              <a:ext cx="116275" cy="333625"/>
            </a:xfrm>
            <a:custGeom>
              <a:avLst/>
              <a:gdLst/>
              <a:ahLst/>
              <a:cxnLst/>
              <a:rect l="l" t="t" r="r" b="b"/>
              <a:pathLst>
                <a:path w="4651" h="13345" extrusionOk="0">
                  <a:moveTo>
                    <a:pt x="3009" y="0"/>
                  </a:moveTo>
                  <a:lnTo>
                    <a:pt x="760" y="152"/>
                  </a:lnTo>
                  <a:cubicBezTo>
                    <a:pt x="760" y="152"/>
                    <a:pt x="304" y="2158"/>
                    <a:pt x="0" y="4803"/>
                  </a:cubicBezTo>
                  <a:cubicBezTo>
                    <a:pt x="821" y="7842"/>
                    <a:pt x="2037" y="10852"/>
                    <a:pt x="3830" y="13344"/>
                  </a:cubicBezTo>
                  <a:cubicBezTo>
                    <a:pt x="4651" y="8997"/>
                    <a:pt x="3952" y="608"/>
                    <a:pt x="3009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10"/>
            <p:cNvSpPr/>
            <p:nvPr/>
          </p:nvSpPr>
          <p:spPr>
            <a:xfrm>
              <a:off x="6777225" y="4455688"/>
              <a:ext cx="136800" cy="181600"/>
            </a:xfrm>
            <a:custGeom>
              <a:avLst/>
              <a:gdLst/>
              <a:ahLst/>
              <a:cxnLst/>
              <a:rect l="l" t="t" r="r" b="b"/>
              <a:pathLst>
                <a:path w="5472" h="7264" extrusionOk="0">
                  <a:moveTo>
                    <a:pt x="2948" y="0"/>
                  </a:moveTo>
                  <a:cubicBezTo>
                    <a:pt x="3404" y="2432"/>
                    <a:pt x="0" y="4772"/>
                    <a:pt x="2584" y="6991"/>
                  </a:cubicBezTo>
                  <a:cubicBezTo>
                    <a:pt x="2614" y="7022"/>
                    <a:pt x="2584" y="7052"/>
                    <a:pt x="2553" y="7052"/>
                  </a:cubicBezTo>
                  <a:cubicBezTo>
                    <a:pt x="2657" y="7091"/>
                    <a:pt x="2889" y="7174"/>
                    <a:pt x="3184" y="7224"/>
                  </a:cubicBezTo>
                  <a:lnTo>
                    <a:pt x="3184" y="7224"/>
                  </a:lnTo>
                  <a:cubicBezTo>
                    <a:pt x="1587" y="4947"/>
                    <a:pt x="3525" y="2398"/>
                    <a:pt x="2948" y="0"/>
                  </a:cubicBezTo>
                  <a:close/>
                  <a:moveTo>
                    <a:pt x="3344" y="547"/>
                  </a:moveTo>
                  <a:lnTo>
                    <a:pt x="3344" y="547"/>
                  </a:lnTo>
                  <a:cubicBezTo>
                    <a:pt x="3435" y="912"/>
                    <a:pt x="3496" y="1277"/>
                    <a:pt x="3647" y="1581"/>
                  </a:cubicBezTo>
                  <a:cubicBezTo>
                    <a:pt x="3860" y="2037"/>
                    <a:pt x="4012" y="2584"/>
                    <a:pt x="3982" y="3070"/>
                  </a:cubicBezTo>
                  <a:cubicBezTo>
                    <a:pt x="3951" y="4499"/>
                    <a:pt x="3344" y="5715"/>
                    <a:pt x="3587" y="7174"/>
                  </a:cubicBezTo>
                  <a:cubicBezTo>
                    <a:pt x="3587" y="7211"/>
                    <a:pt x="3563" y="7237"/>
                    <a:pt x="3539" y="7237"/>
                  </a:cubicBezTo>
                  <a:cubicBezTo>
                    <a:pt x="3523" y="7237"/>
                    <a:pt x="3507" y="7227"/>
                    <a:pt x="3496" y="7204"/>
                  </a:cubicBezTo>
                  <a:cubicBezTo>
                    <a:pt x="3192" y="6049"/>
                    <a:pt x="3526" y="5107"/>
                    <a:pt x="3739" y="3952"/>
                  </a:cubicBezTo>
                  <a:cubicBezTo>
                    <a:pt x="3921" y="2918"/>
                    <a:pt x="3647" y="2189"/>
                    <a:pt x="3283" y="1216"/>
                  </a:cubicBezTo>
                  <a:cubicBezTo>
                    <a:pt x="3252" y="1186"/>
                    <a:pt x="3252" y="1125"/>
                    <a:pt x="3222" y="1064"/>
                  </a:cubicBezTo>
                  <a:lnTo>
                    <a:pt x="3222" y="1064"/>
                  </a:lnTo>
                  <a:cubicBezTo>
                    <a:pt x="3222" y="3131"/>
                    <a:pt x="2097" y="5137"/>
                    <a:pt x="3252" y="7204"/>
                  </a:cubicBezTo>
                  <a:cubicBezTo>
                    <a:pt x="3252" y="7215"/>
                    <a:pt x="3249" y="7225"/>
                    <a:pt x="3243" y="7233"/>
                  </a:cubicBezTo>
                  <a:lnTo>
                    <a:pt x="3243" y="7233"/>
                  </a:lnTo>
                  <a:cubicBezTo>
                    <a:pt x="3223" y="7230"/>
                    <a:pt x="3203" y="7227"/>
                    <a:pt x="3184" y="7224"/>
                  </a:cubicBezTo>
                  <a:lnTo>
                    <a:pt x="3184" y="7224"/>
                  </a:lnTo>
                  <a:cubicBezTo>
                    <a:pt x="3187" y="7227"/>
                    <a:pt x="3189" y="7231"/>
                    <a:pt x="3192" y="7234"/>
                  </a:cubicBezTo>
                  <a:cubicBezTo>
                    <a:pt x="3200" y="7243"/>
                    <a:pt x="3209" y="7247"/>
                    <a:pt x="3218" y="7247"/>
                  </a:cubicBezTo>
                  <a:cubicBezTo>
                    <a:pt x="3228" y="7247"/>
                    <a:pt x="3236" y="7241"/>
                    <a:pt x="3243" y="7233"/>
                  </a:cubicBezTo>
                  <a:lnTo>
                    <a:pt x="3243" y="7233"/>
                  </a:lnTo>
                  <a:cubicBezTo>
                    <a:pt x="3366" y="7251"/>
                    <a:pt x="3499" y="7263"/>
                    <a:pt x="3638" y="7263"/>
                  </a:cubicBezTo>
                  <a:cubicBezTo>
                    <a:pt x="3934" y="7263"/>
                    <a:pt x="4255" y="7210"/>
                    <a:pt x="4559" y="7052"/>
                  </a:cubicBezTo>
                  <a:cubicBezTo>
                    <a:pt x="4559" y="7052"/>
                    <a:pt x="4529" y="7022"/>
                    <a:pt x="4559" y="6991"/>
                  </a:cubicBezTo>
                  <a:cubicBezTo>
                    <a:pt x="5106" y="5745"/>
                    <a:pt x="5471" y="4286"/>
                    <a:pt x="5076" y="2918"/>
                  </a:cubicBezTo>
                  <a:cubicBezTo>
                    <a:pt x="4833" y="1976"/>
                    <a:pt x="4286" y="1277"/>
                    <a:pt x="3647" y="639"/>
                  </a:cubicBezTo>
                  <a:lnTo>
                    <a:pt x="3647" y="639"/>
                  </a:lnTo>
                  <a:cubicBezTo>
                    <a:pt x="4134" y="1398"/>
                    <a:pt x="4651" y="2067"/>
                    <a:pt x="4772" y="3070"/>
                  </a:cubicBezTo>
                  <a:cubicBezTo>
                    <a:pt x="4833" y="3648"/>
                    <a:pt x="4863" y="4256"/>
                    <a:pt x="4711" y="4833"/>
                  </a:cubicBezTo>
                  <a:cubicBezTo>
                    <a:pt x="4529" y="5563"/>
                    <a:pt x="4225" y="6262"/>
                    <a:pt x="4347" y="7052"/>
                  </a:cubicBezTo>
                  <a:cubicBezTo>
                    <a:pt x="4365" y="7090"/>
                    <a:pt x="4338" y="7116"/>
                    <a:pt x="4307" y="7116"/>
                  </a:cubicBezTo>
                  <a:cubicBezTo>
                    <a:pt x="4288" y="7116"/>
                    <a:pt x="4267" y="7106"/>
                    <a:pt x="4255" y="7082"/>
                  </a:cubicBezTo>
                  <a:cubicBezTo>
                    <a:pt x="3982" y="5988"/>
                    <a:pt x="4711" y="5046"/>
                    <a:pt x="4681" y="3952"/>
                  </a:cubicBezTo>
                  <a:cubicBezTo>
                    <a:pt x="4620" y="2918"/>
                    <a:pt x="4407" y="1946"/>
                    <a:pt x="3769" y="1094"/>
                  </a:cubicBezTo>
                  <a:cubicBezTo>
                    <a:pt x="3617" y="912"/>
                    <a:pt x="3496" y="730"/>
                    <a:pt x="3344" y="547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10"/>
            <p:cNvSpPr/>
            <p:nvPr/>
          </p:nvSpPr>
          <p:spPr>
            <a:xfrm>
              <a:off x="6791650" y="4458713"/>
              <a:ext cx="59300" cy="156575"/>
            </a:xfrm>
            <a:custGeom>
              <a:avLst/>
              <a:gdLst/>
              <a:ahLst/>
              <a:cxnLst/>
              <a:rect l="l" t="t" r="r" b="b"/>
              <a:pathLst>
                <a:path w="2372" h="6263" extrusionOk="0">
                  <a:moveTo>
                    <a:pt x="2219" y="1"/>
                  </a:moveTo>
                  <a:cubicBezTo>
                    <a:pt x="2219" y="31"/>
                    <a:pt x="2219" y="31"/>
                    <a:pt x="2219" y="31"/>
                  </a:cubicBezTo>
                  <a:cubicBezTo>
                    <a:pt x="2098" y="1521"/>
                    <a:pt x="1156" y="1156"/>
                    <a:pt x="669" y="3436"/>
                  </a:cubicBezTo>
                  <a:cubicBezTo>
                    <a:pt x="365" y="4712"/>
                    <a:pt x="821" y="5685"/>
                    <a:pt x="1277" y="6262"/>
                  </a:cubicBezTo>
                  <a:cubicBezTo>
                    <a:pt x="1" y="4408"/>
                    <a:pt x="2371" y="1977"/>
                    <a:pt x="2219" y="1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10"/>
            <p:cNvSpPr/>
            <p:nvPr/>
          </p:nvSpPr>
          <p:spPr>
            <a:xfrm>
              <a:off x="6857750" y="4454163"/>
              <a:ext cx="91975" cy="171750"/>
            </a:xfrm>
            <a:custGeom>
              <a:avLst/>
              <a:gdLst/>
              <a:ahLst/>
              <a:cxnLst/>
              <a:rect l="l" t="t" r="r" b="b"/>
              <a:pathLst>
                <a:path w="3679" h="6870" extrusionOk="0">
                  <a:moveTo>
                    <a:pt x="1" y="0"/>
                  </a:moveTo>
                  <a:cubicBezTo>
                    <a:pt x="31" y="92"/>
                    <a:pt x="92" y="183"/>
                    <a:pt x="153" y="274"/>
                  </a:cubicBezTo>
                  <a:cubicBezTo>
                    <a:pt x="2250" y="1885"/>
                    <a:pt x="2615" y="4469"/>
                    <a:pt x="1582" y="6870"/>
                  </a:cubicBezTo>
                  <a:cubicBezTo>
                    <a:pt x="3679" y="4165"/>
                    <a:pt x="1065" y="487"/>
                    <a:pt x="1" y="0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10"/>
            <p:cNvSpPr/>
            <p:nvPr/>
          </p:nvSpPr>
          <p:spPr>
            <a:xfrm>
              <a:off x="6816725" y="4455688"/>
              <a:ext cx="49425" cy="180875"/>
            </a:xfrm>
            <a:custGeom>
              <a:avLst/>
              <a:gdLst/>
              <a:ahLst/>
              <a:cxnLst/>
              <a:rect l="l" t="t" r="r" b="b"/>
              <a:pathLst>
                <a:path w="1977" h="7235" extrusionOk="0">
                  <a:moveTo>
                    <a:pt x="1399" y="0"/>
                  </a:moveTo>
                  <a:cubicBezTo>
                    <a:pt x="1976" y="2401"/>
                    <a:pt x="1" y="4955"/>
                    <a:pt x="1581" y="7234"/>
                  </a:cubicBezTo>
                  <a:cubicBezTo>
                    <a:pt x="1581" y="7234"/>
                    <a:pt x="1612" y="7234"/>
                    <a:pt x="1612" y="7204"/>
                  </a:cubicBezTo>
                  <a:cubicBezTo>
                    <a:pt x="487" y="5107"/>
                    <a:pt x="1672" y="3131"/>
                    <a:pt x="1703" y="1064"/>
                  </a:cubicBezTo>
                  <a:cubicBezTo>
                    <a:pt x="1612" y="730"/>
                    <a:pt x="1581" y="304"/>
                    <a:pt x="142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10"/>
            <p:cNvSpPr/>
            <p:nvPr/>
          </p:nvSpPr>
          <p:spPr>
            <a:xfrm>
              <a:off x="6856250" y="4461763"/>
              <a:ext cx="21300" cy="174925"/>
            </a:xfrm>
            <a:custGeom>
              <a:avLst/>
              <a:gdLst/>
              <a:ahLst/>
              <a:cxnLst/>
              <a:rect l="l" t="t" r="r" b="b"/>
              <a:pathLst>
                <a:path w="852" h="6997" extrusionOk="0">
                  <a:moveTo>
                    <a:pt x="61" y="0"/>
                  </a:moveTo>
                  <a:lnTo>
                    <a:pt x="61" y="0"/>
                  </a:lnTo>
                  <a:cubicBezTo>
                    <a:pt x="91" y="274"/>
                    <a:pt x="122" y="548"/>
                    <a:pt x="122" y="821"/>
                  </a:cubicBezTo>
                  <a:cubicBezTo>
                    <a:pt x="122" y="882"/>
                    <a:pt x="152" y="912"/>
                    <a:pt x="152" y="973"/>
                  </a:cubicBezTo>
                  <a:cubicBezTo>
                    <a:pt x="517" y="1976"/>
                    <a:pt x="760" y="2675"/>
                    <a:pt x="578" y="3739"/>
                  </a:cubicBezTo>
                  <a:cubicBezTo>
                    <a:pt x="365" y="4864"/>
                    <a:pt x="0" y="5806"/>
                    <a:pt x="304" y="6961"/>
                  </a:cubicBezTo>
                  <a:cubicBezTo>
                    <a:pt x="304" y="6987"/>
                    <a:pt x="315" y="6996"/>
                    <a:pt x="328" y="6996"/>
                  </a:cubicBezTo>
                  <a:cubicBezTo>
                    <a:pt x="345" y="6996"/>
                    <a:pt x="365" y="6979"/>
                    <a:pt x="365" y="6961"/>
                  </a:cubicBezTo>
                  <a:cubicBezTo>
                    <a:pt x="183" y="5472"/>
                    <a:pt x="790" y="4286"/>
                    <a:pt x="851" y="2858"/>
                  </a:cubicBezTo>
                  <a:cubicBezTo>
                    <a:pt x="851" y="2341"/>
                    <a:pt x="730" y="1794"/>
                    <a:pt x="517" y="1338"/>
                  </a:cubicBezTo>
                  <a:cubicBezTo>
                    <a:pt x="395" y="1064"/>
                    <a:pt x="335" y="669"/>
                    <a:pt x="243" y="304"/>
                  </a:cubicBezTo>
                  <a:cubicBezTo>
                    <a:pt x="183" y="213"/>
                    <a:pt x="122" y="122"/>
                    <a:pt x="6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10"/>
            <p:cNvSpPr/>
            <p:nvPr/>
          </p:nvSpPr>
          <p:spPr>
            <a:xfrm>
              <a:off x="6852450" y="4455688"/>
              <a:ext cx="6850" cy="26625"/>
            </a:xfrm>
            <a:custGeom>
              <a:avLst/>
              <a:gdLst/>
              <a:ahLst/>
              <a:cxnLst/>
              <a:rect l="l" t="t" r="r" b="b"/>
              <a:pathLst>
                <a:path w="274" h="1065" extrusionOk="0">
                  <a:moveTo>
                    <a:pt x="0" y="0"/>
                  </a:moveTo>
                  <a:cubicBezTo>
                    <a:pt x="152" y="304"/>
                    <a:pt x="183" y="730"/>
                    <a:pt x="274" y="1064"/>
                  </a:cubicBezTo>
                  <a:cubicBezTo>
                    <a:pt x="274" y="791"/>
                    <a:pt x="243" y="517"/>
                    <a:pt x="213" y="243"/>
                  </a:cubicBezTo>
                  <a:cubicBezTo>
                    <a:pt x="183" y="213"/>
                    <a:pt x="183" y="183"/>
                    <a:pt x="152" y="152"/>
                  </a:cubicBezTo>
                  <a:cubicBezTo>
                    <a:pt x="91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10"/>
            <p:cNvSpPr/>
            <p:nvPr/>
          </p:nvSpPr>
          <p:spPr>
            <a:xfrm>
              <a:off x="6851675" y="4453413"/>
              <a:ext cx="1550" cy="775"/>
            </a:xfrm>
            <a:custGeom>
              <a:avLst/>
              <a:gdLst/>
              <a:ahLst/>
              <a:cxnLst/>
              <a:rect l="l" t="t" r="r" b="b"/>
              <a:pathLst>
                <a:path w="62" h="31" extrusionOk="0">
                  <a:moveTo>
                    <a:pt x="1" y="0"/>
                  </a:moveTo>
                  <a:cubicBezTo>
                    <a:pt x="1" y="0"/>
                    <a:pt x="1" y="30"/>
                    <a:pt x="1" y="30"/>
                  </a:cubicBezTo>
                  <a:cubicBezTo>
                    <a:pt x="1" y="30"/>
                    <a:pt x="14" y="17"/>
                    <a:pt x="32" y="17"/>
                  </a:cubicBezTo>
                  <a:cubicBezTo>
                    <a:pt x="41" y="17"/>
                    <a:pt x="51" y="20"/>
                    <a:pt x="62" y="3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10"/>
            <p:cNvSpPr/>
            <p:nvPr/>
          </p:nvSpPr>
          <p:spPr>
            <a:xfrm>
              <a:off x="6860800" y="4463288"/>
              <a:ext cx="38025" cy="170350"/>
            </a:xfrm>
            <a:custGeom>
              <a:avLst/>
              <a:gdLst/>
              <a:ahLst/>
              <a:cxnLst/>
              <a:rect l="l" t="t" r="r" b="b"/>
              <a:pathLst>
                <a:path w="1521" h="681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91"/>
                    <a:pt x="31" y="152"/>
                    <a:pt x="61" y="243"/>
                  </a:cubicBezTo>
                  <a:cubicBezTo>
                    <a:pt x="183" y="426"/>
                    <a:pt x="335" y="608"/>
                    <a:pt x="456" y="821"/>
                  </a:cubicBezTo>
                  <a:cubicBezTo>
                    <a:pt x="1095" y="1672"/>
                    <a:pt x="1308" y="2614"/>
                    <a:pt x="1338" y="3678"/>
                  </a:cubicBezTo>
                  <a:cubicBezTo>
                    <a:pt x="1368" y="4742"/>
                    <a:pt x="608" y="5684"/>
                    <a:pt x="882" y="6778"/>
                  </a:cubicBezTo>
                  <a:cubicBezTo>
                    <a:pt x="882" y="6804"/>
                    <a:pt x="898" y="6813"/>
                    <a:pt x="917" y="6813"/>
                  </a:cubicBezTo>
                  <a:cubicBezTo>
                    <a:pt x="943" y="6813"/>
                    <a:pt x="973" y="6796"/>
                    <a:pt x="973" y="6778"/>
                  </a:cubicBezTo>
                  <a:cubicBezTo>
                    <a:pt x="852" y="5988"/>
                    <a:pt x="1156" y="5289"/>
                    <a:pt x="1368" y="4560"/>
                  </a:cubicBezTo>
                  <a:cubicBezTo>
                    <a:pt x="1520" y="3982"/>
                    <a:pt x="1490" y="3374"/>
                    <a:pt x="1429" y="2797"/>
                  </a:cubicBezTo>
                  <a:cubicBezTo>
                    <a:pt x="1338" y="1794"/>
                    <a:pt x="852" y="1094"/>
                    <a:pt x="335" y="335"/>
                  </a:cubicBezTo>
                  <a:cubicBezTo>
                    <a:pt x="244" y="243"/>
                    <a:pt x="122" y="122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10"/>
            <p:cNvSpPr/>
            <p:nvPr/>
          </p:nvSpPr>
          <p:spPr>
            <a:xfrm>
              <a:off x="6857000" y="4453413"/>
              <a:ext cx="6100" cy="7600"/>
            </a:xfrm>
            <a:custGeom>
              <a:avLst/>
              <a:gdLst/>
              <a:ahLst/>
              <a:cxnLst/>
              <a:rect l="l" t="t" r="r" b="b"/>
              <a:pathLst>
                <a:path w="244" h="304" extrusionOk="0">
                  <a:moveTo>
                    <a:pt x="1" y="0"/>
                  </a:moveTo>
                  <a:cubicBezTo>
                    <a:pt x="31" y="61"/>
                    <a:pt x="61" y="152"/>
                    <a:pt x="92" y="213"/>
                  </a:cubicBezTo>
                  <a:cubicBezTo>
                    <a:pt x="122" y="243"/>
                    <a:pt x="183" y="274"/>
                    <a:pt x="244" y="304"/>
                  </a:cubicBezTo>
                  <a:cubicBezTo>
                    <a:pt x="183" y="213"/>
                    <a:pt x="122" y="122"/>
                    <a:pt x="92" y="30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10"/>
            <p:cNvSpPr/>
            <p:nvPr/>
          </p:nvSpPr>
          <p:spPr>
            <a:xfrm>
              <a:off x="6857750" y="4460238"/>
              <a:ext cx="4600" cy="9150"/>
            </a:xfrm>
            <a:custGeom>
              <a:avLst/>
              <a:gdLst/>
              <a:ahLst/>
              <a:cxnLst/>
              <a:rect l="l" t="t" r="r" b="b"/>
              <a:pathLst>
                <a:path w="184" h="366" extrusionOk="0">
                  <a:moveTo>
                    <a:pt x="1" y="1"/>
                  </a:moveTo>
                  <a:cubicBezTo>
                    <a:pt x="1" y="31"/>
                    <a:pt x="1" y="61"/>
                    <a:pt x="1" y="61"/>
                  </a:cubicBezTo>
                  <a:cubicBezTo>
                    <a:pt x="62" y="183"/>
                    <a:pt x="123" y="274"/>
                    <a:pt x="183" y="365"/>
                  </a:cubicBezTo>
                  <a:cubicBezTo>
                    <a:pt x="153" y="274"/>
                    <a:pt x="153" y="213"/>
                    <a:pt x="123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10"/>
            <p:cNvSpPr/>
            <p:nvPr/>
          </p:nvSpPr>
          <p:spPr>
            <a:xfrm>
              <a:off x="6856250" y="4453413"/>
              <a:ext cx="3050" cy="5325"/>
            </a:xfrm>
            <a:custGeom>
              <a:avLst/>
              <a:gdLst/>
              <a:ahLst/>
              <a:cxnLst/>
              <a:rect l="l" t="t" r="r" b="b"/>
              <a:pathLst>
                <a:path w="122" h="213" extrusionOk="0">
                  <a:moveTo>
                    <a:pt x="0" y="0"/>
                  </a:moveTo>
                  <a:cubicBezTo>
                    <a:pt x="0" y="61"/>
                    <a:pt x="31" y="91"/>
                    <a:pt x="31" y="152"/>
                  </a:cubicBezTo>
                  <a:cubicBezTo>
                    <a:pt x="61" y="152"/>
                    <a:pt x="91" y="182"/>
                    <a:pt x="122" y="213"/>
                  </a:cubicBezTo>
                  <a:cubicBezTo>
                    <a:pt x="91" y="152"/>
                    <a:pt x="61" y="61"/>
                    <a:pt x="3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10"/>
            <p:cNvSpPr/>
            <p:nvPr/>
          </p:nvSpPr>
          <p:spPr>
            <a:xfrm>
              <a:off x="6856250" y="4459488"/>
              <a:ext cx="1525" cy="2300"/>
            </a:xfrm>
            <a:custGeom>
              <a:avLst/>
              <a:gdLst/>
              <a:ahLst/>
              <a:cxnLst/>
              <a:rect l="l" t="t" r="r" b="b"/>
              <a:pathLst>
                <a:path w="61" h="92" extrusionOk="0">
                  <a:moveTo>
                    <a:pt x="0" y="0"/>
                  </a:moveTo>
                  <a:cubicBezTo>
                    <a:pt x="31" y="31"/>
                    <a:pt x="31" y="61"/>
                    <a:pt x="61" y="91"/>
                  </a:cubicBezTo>
                  <a:cubicBezTo>
                    <a:pt x="61" y="91"/>
                    <a:pt x="61" y="61"/>
                    <a:pt x="61" y="31"/>
                  </a:cubicBezTo>
                  <a:cubicBezTo>
                    <a:pt x="31" y="31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10"/>
            <p:cNvSpPr/>
            <p:nvPr/>
          </p:nvSpPr>
          <p:spPr>
            <a:xfrm>
              <a:off x="6853200" y="4453063"/>
              <a:ext cx="3825" cy="3400"/>
            </a:xfrm>
            <a:custGeom>
              <a:avLst/>
              <a:gdLst/>
              <a:ahLst/>
              <a:cxnLst/>
              <a:rect l="l" t="t" r="r" b="b"/>
              <a:pathLst>
                <a:path w="153" h="136" extrusionOk="0">
                  <a:moveTo>
                    <a:pt x="32" y="1"/>
                  </a:moveTo>
                  <a:cubicBezTo>
                    <a:pt x="21" y="1"/>
                    <a:pt x="11" y="4"/>
                    <a:pt x="1" y="14"/>
                  </a:cubicBezTo>
                  <a:cubicBezTo>
                    <a:pt x="1" y="14"/>
                    <a:pt x="1" y="14"/>
                    <a:pt x="1" y="44"/>
                  </a:cubicBezTo>
                  <a:cubicBezTo>
                    <a:pt x="61" y="75"/>
                    <a:pt x="92" y="105"/>
                    <a:pt x="153" y="136"/>
                  </a:cubicBezTo>
                  <a:cubicBezTo>
                    <a:pt x="122" y="105"/>
                    <a:pt x="122" y="44"/>
                    <a:pt x="122" y="14"/>
                  </a:cubicBezTo>
                  <a:cubicBezTo>
                    <a:pt x="82" y="14"/>
                    <a:pt x="55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10"/>
            <p:cNvSpPr/>
            <p:nvPr/>
          </p:nvSpPr>
          <p:spPr>
            <a:xfrm>
              <a:off x="6822800" y="4614488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66" y="457"/>
                    <a:pt x="639" y="700"/>
                  </a:cubicBezTo>
                  <a:lnTo>
                    <a:pt x="700" y="700"/>
                  </a:lnTo>
                  <a:cubicBezTo>
                    <a:pt x="669" y="670"/>
                    <a:pt x="639" y="670"/>
                    <a:pt x="639" y="670"/>
                  </a:cubicBezTo>
                  <a:cubicBezTo>
                    <a:pt x="639" y="670"/>
                    <a:pt x="305" y="426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10"/>
            <p:cNvSpPr/>
            <p:nvPr/>
          </p:nvSpPr>
          <p:spPr>
            <a:xfrm>
              <a:off x="6777225" y="4453413"/>
              <a:ext cx="85875" cy="178575"/>
            </a:xfrm>
            <a:custGeom>
              <a:avLst/>
              <a:gdLst/>
              <a:ahLst/>
              <a:cxnLst/>
              <a:rect l="l" t="t" r="r" b="b"/>
              <a:pathLst>
                <a:path w="3435" h="7143" extrusionOk="0">
                  <a:moveTo>
                    <a:pt x="2979" y="0"/>
                  </a:moveTo>
                  <a:cubicBezTo>
                    <a:pt x="2888" y="30"/>
                    <a:pt x="2857" y="91"/>
                    <a:pt x="2857" y="213"/>
                  </a:cubicBezTo>
                  <a:cubicBezTo>
                    <a:pt x="2979" y="2189"/>
                    <a:pt x="578" y="4559"/>
                    <a:pt x="1824" y="6444"/>
                  </a:cubicBezTo>
                  <a:cubicBezTo>
                    <a:pt x="2158" y="6869"/>
                    <a:pt x="2462" y="7113"/>
                    <a:pt x="2462" y="7113"/>
                  </a:cubicBezTo>
                  <a:cubicBezTo>
                    <a:pt x="2462" y="7113"/>
                    <a:pt x="2492" y="7113"/>
                    <a:pt x="2523" y="7143"/>
                  </a:cubicBezTo>
                  <a:cubicBezTo>
                    <a:pt x="2553" y="7113"/>
                    <a:pt x="2553" y="7082"/>
                    <a:pt x="2523" y="7052"/>
                  </a:cubicBezTo>
                  <a:cubicBezTo>
                    <a:pt x="0" y="4803"/>
                    <a:pt x="3435" y="2492"/>
                    <a:pt x="2979" y="91"/>
                  </a:cubicBezTo>
                  <a:lnTo>
                    <a:pt x="2979" y="61"/>
                  </a:lnTo>
                  <a:cubicBezTo>
                    <a:pt x="2979" y="61"/>
                    <a:pt x="2979" y="61"/>
                    <a:pt x="2979" y="30"/>
                  </a:cubicBezTo>
                  <a:cubicBezTo>
                    <a:pt x="2979" y="0"/>
                    <a:pt x="2979" y="0"/>
                    <a:pt x="297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10"/>
            <p:cNvSpPr/>
            <p:nvPr/>
          </p:nvSpPr>
          <p:spPr>
            <a:xfrm>
              <a:off x="6850925" y="4451888"/>
              <a:ext cx="775" cy="1550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lnTo>
                    <a:pt x="31" y="61"/>
                  </a:lnTo>
                  <a:lnTo>
                    <a:pt x="31" y="31"/>
                  </a:lnTo>
                  <a:cubicBezTo>
                    <a:pt x="31" y="31"/>
                    <a:pt x="31" y="3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10"/>
            <p:cNvSpPr/>
            <p:nvPr/>
          </p:nvSpPr>
          <p:spPr>
            <a:xfrm>
              <a:off x="6851675" y="445341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1" y="3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10"/>
            <p:cNvSpPr/>
            <p:nvPr/>
          </p:nvSpPr>
          <p:spPr>
            <a:xfrm>
              <a:off x="6863075" y="4460988"/>
              <a:ext cx="59300" cy="171775"/>
            </a:xfrm>
            <a:custGeom>
              <a:avLst/>
              <a:gdLst/>
              <a:ahLst/>
              <a:cxnLst/>
              <a:rect l="l" t="t" r="r" b="b"/>
              <a:pathLst>
                <a:path w="2372" h="6871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53" y="305"/>
                    <a:pt x="244" y="427"/>
                  </a:cubicBezTo>
                  <a:cubicBezTo>
                    <a:pt x="882" y="1095"/>
                    <a:pt x="1399" y="1794"/>
                    <a:pt x="1672" y="2737"/>
                  </a:cubicBezTo>
                  <a:cubicBezTo>
                    <a:pt x="2037" y="4104"/>
                    <a:pt x="1642" y="5563"/>
                    <a:pt x="1065" y="6810"/>
                  </a:cubicBezTo>
                  <a:cubicBezTo>
                    <a:pt x="1065" y="6810"/>
                    <a:pt x="1065" y="6840"/>
                    <a:pt x="1065" y="6870"/>
                  </a:cubicBezTo>
                  <a:cubicBezTo>
                    <a:pt x="1095" y="6840"/>
                    <a:pt x="1125" y="6840"/>
                    <a:pt x="1156" y="6810"/>
                  </a:cubicBezTo>
                  <a:cubicBezTo>
                    <a:pt x="1217" y="6749"/>
                    <a:pt x="1277" y="6688"/>
                    <a:pt x="1308" y="6597"/>
                  </a:cubicBezTo>
                  <a:cubicBezTo>
                    <a:pt x="2372" y="4226"/>
                    <a:pt x="2037" y="1642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10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10"/>
            <p:cNvSpPr/>
            <p:nvPr/>
          </p:nvSpPr>
          <p:spPr>
            <a:xfrm>
              <a:off x="6851675" y="4454913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31" y="31"/>
                  </a:lnTo>
                  <a:cubicBezTo>
                    <a:pt x="31" y="3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10"/>
            <p:cNvSpPr/>
            <p:nvPr/>
          </p:nvSpPr>
          <p:spPr>
            <a:xfrm>
              <a:off x="6851675" y="4454913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10"/>
            <p:cNvSpPr/>
            <p:nvPr/>
          </p:nvSpPr>
          <p:spPr>
            <a:xfrm>
              <a:off x="6851675" y="4453813"/>
              <a:ext cx="4600" cy="5700"/>
            </a:xfrm>
            <a:custGeom>
              <a:avLst/>
              <a:gdLst/>
              <a:ahLst/>
              <a:cxnLst/>
              <a:rect l="l" t="t" r="r" b="b"/>
              <a:pathLst>
                <a:path w="184" h="228" extrusionOk="0">
                  <a:moveTo>
                    <a:pt x="32" y="1"/>
                  </a:moveTo>
                  <a:cubicBezTo>
                    <a:pt x="14" y="1"/>
                    <a:pt x="1" y="14"/>
                    <a:pt x="1" y="14"/>
                  </a:cubicBezTo>
                  <a:lnTo>
                    <a:pt x="1" y="45"/>
                  </a:lnTo>
                  <a:cubicBezTo>
                    <a:pt x="1" y="45"/>
                    <a:pt x="31" y="75"/>
                    <a:pt x="31" y="75"/>
                  </a:cubicBezTo>
                  <a:cubicBezTo>
                    <a:pt x="92" y="136"/>
                    <a:pt x="122" y="166"/>
                    <a:pt x="183" y="227"/>
                  </a:cubicBezTo>
                  <a:cubicBezTo>
                    <a:pt x="153" y="166"/>
                    <a:pt x="122" y="106"/>
                    <a:pt x="62" y="14"/>
                  </a:cubicBezTo>
                  <a:cubicBezTo>
                    <a:pt x="51" y="4"/>
                    <a:pt x="41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10"/>
            <p:cNvSpPr/>
            <p:nvPr/>
          </p:nvSpPr>
          <p:spPr>
            <a:xfrm>
              <a:off x="6859275" y="4458713"/>
              <a:ext cx="9900" cy="12950"/>
            </a:xfrm>
            <a:custGeom>
              <a:avLst/>
              <a:gdLst/>
              <a:ahLst/>
              <a:cxnLst/>
              <a:rect l="l" t="t" r="r" b="b"/>
              <a:pathLst>
                <a:path w="396" h="518" extrusionOk="0">
                  <a:moveTo>
                    <a:pt x="1" y="1"/>
                  </a:moveTo>
                  <a:cubicBezTo>
                    <a:pt x="31" y="62"/>
                    <a:pt x="31" y="122"/>
                    <a:pt x="62" y="183"/>
                  </a:cubicBezTo>
                  <a:cubicBezTo>
                    <a:pt x="183" y="305"/>
                    <a:pt x="305" y="426"/>
                    <a:pt x="396" y="518"/>
                  </a:cubicBezTo>
                  <a:cubicBezTo>
                    <a:pt x="305" y="396"/>
                    <a:pt x="214" y="244"/>
                    <a:pt x="153" y="92"/>
                  </a:cubicBezTo>
                  <a:cubicBezTo>
                    <a:pt x="92" y="62"/>
                    <a:pt x="31" y="3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10"/>
            <p:cNvSpPr/>
            <p:nvPr/>
          </p:nvSpPr>
          <p:spPr>
            <a:xfrm>
              <a:off x="6857000" y="445721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cubicBezTo>
                    <a:pt x="1" y="30"/>
                    <a:pt x="1" y="91"/>
                    <a:pt x="31" y="122"/>
                  </a:cubicBezTo>
                  <a:lnTo>
                    <a:pt x="153" y="243"/>
                  </a:lnTo>
                  <a:cubicBezTo>
                    <a:pt x="122" y="182"/>
                    <a:pt x="122" y="122"/>
                    <a:pt x="92" y="61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10"/>
            <p:cNvSpPr/>
            <p:nvPr/>
          </p:nvSpPr>
          <p:spPr>
            <a:xfrm>
              <a:off x="6853200" y="445416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61"/>
                    <a:pt x="92" y="152"/>
                    <a:pt x="122" y="213"/>
                  </a:cubicBezTo>
                  <a:cubicBezTo>
                    <a:pt x="122" y="213"/>
                    <a:pt x="153" y="244"/>
                    <a:pt x="153" y="244"/>
                  </a:cubicBezTo>
                  <a:cubicBezTo>
                    <a:pt x="153" y="213"/>
                    <a:pt x="153" y="152"/>
                    <a:pt x="153" y="92"/>
                  </a:cubicBezTo>
                  <a:cubicBezTo>
                    <a:pt x="92" y="61"/>
                    <a:pt x="61" y="31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10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10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10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lnTo>
                    <a:pt x="1" y="31"/>
                  </a:lnTo>
                  <a:cubicBezTo>
                    <a:pt x="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10"/>
            <p:cNvSpPr/>
            <p:nvPr/>
          </p:nvSpPr>
          <p:spPr>
            <a:xfrm>
              <a:off x="6822050" y="4628938"/>
              <a:ext cx="73725" cy="49650"/>
            </a:xfrm>
            <a:custGeom>
              <a:avLst/>
              <a:gdLst/>
              <a:ahLst/>
              <a:cxnLst/>
              <a:rect l="l" t="t" r="r" b="b"/>
              <a:pathLst>
                <a:path w="2949" h="1986" extrusionOk="0">
                  <a:moveTo>
                    <a:pt x="791" y="0"/>
                  </a:moveTo>
                  <a:cubicBezTo>
                    <a:pt x="0" y="456"/>
                    <a:pt x="669" y="1763"/>
                    <a:pt x="669" y="1763"/>
                  </a:cubicBezTo>
                  <a:cubicBezTo>
                    <a:pt x="954" y="1927"/>
                    <a:pt x="1258" y="1986"/>
                    <a:pt x="1547" y="1986"/>
                  </a:cubicBezTo>
                  <a:cubicBezTo>
                    <a:pt x="2279" y="1986"/>
                    <a:pt x="2918" y="1611"/>
                    <a:pt x="2918" y="1611"/>
                  </a:cubicBezTo>
                  <a:cubicBezTo>
                    <a:pt x="2949" y="1581"/>
                    <a:pt x="2949" y="1551"/>
                    <a:pt x="2949" y="1520"/>
                  </a:cubicBezTo>
                  <a:cubicBezTo>
                    <a:pt x="2098" y="1186"/>
                    <a:pt x="1338" y="700"/>
                    <a:pt x="791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6841800" y="4623213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1113" y="1"/>
                  </a:moveTo>
                  <a:cubicBezTo>
                    <a:pt x="865" y="1"/>
                    <a:pt x="590" y="42"/>
                    <a:pt x="305" y="108"/>
                  </a:cubicBezTo>
                  <a:cubicBezTo>
                    <a:pt x="183" y="138"/>
                    <a:pt x="92" y="199"/>
                    <a:pt x="1" y="229"/>
                  </a:cubicBezTo>
                  <a:cubicBezTo>
                    <a:pt x="548" y="929"/>
                    <a:pt x="1308" y="1415"/>
                    <a:pt x="2159" y="1749"/>
                  </a:cubicBezTo>
                  <a:cubicBezTo>
                    <a:pt x="2413" y="411"/>
                    <a:pt x="1895" y="1"/>
                    <a:pt x="1113" y="1"/>
                  </a:cubicBez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6642700" y="4408088"/>
              <a:ext cx="96550" cy="52150"/>
            </a:xfrm>
            <a:custGeom>
              <a:avLst/>
              <a:gdLst/>
              <a:ahLst/>
              <a:cxnLst/>
              <a:rect l="l" t="t" r="r" b="b"/>
              <a:pathLst>
                <a:path w="3862" h="2086" extrusionOk="0">
                  <a:moveTo>
                    <a:pt x="1945" y="0"/>
                  </a:moveTo>
                  <a:cubicBezTo>
                    <a:pt x="1168" y="0"/>
                    <a:pt x="480" y="1035"/>
                    <a:pt x="1" y="1965"/>
                  </a:cubicBezTo>
                  <a:cubicBezTo>
                    <a:pt x="489" y="2044"/>
                    <a:pt x="977" y="2086"/>
                    <a:pt x="1462" y="2086"/>
                  </a:cubicBezTo>
                  <a:cubicBezTo>
                    <a:pt x="2276" y="2086"/>
                    <a:pt x="3080" y="1969"/>
                    <a:pt x="3861" y="1722"/>
                  </a:cubicBezTo>
                  <a:cubicBezTo>
                    <a:pt x="3405" y="932"/>
                    <a:pt x="2797" y="172"/>
                    <a:pt x="2129" y="20"/>
                  </a:cubicBezTo>
                  <a:cubicBezTo>
                    <a:pt x="2067" y="6"/>
                    <a:pt x="2005" y="0"/>
                    <a:pt x="194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6627525" y="4451113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87" y="248"/>
                    <a:pt x="2883" y="365"/>
                    <a:pt x="2069" y="365"/>
                  </a:cubicBezTo>
                  <a:cubicBezTo>
                    <a:pt x="1584" y="365"/>
                    <a:pt x="1096" y="323"/>
                    <a:pt x="608" y="244"/>
                  </a:cubicBezTo>
                  <a:cubicBezTo>
                    <a:pt x="243" y="1034"/>
                    <a:pt x="0" y="1733"/>
                    <a:pt x="0" y="1733"/>
                  </a:cubicBezTo>
                  <a:lnTo>
                    <a:pt x="1277" y="4287"/>
                  </a:lnTo>
                  <a:lnTo>
                    <a:pt x="4772" y="3466"/>
                  </a:lnTo>
                  <a:lnTo>
                    <a:pt x="5319" y="1825"/>
                  </a:lnTo>
                  <a:cubicBezTo>
                    <a:pt x="5319" y="1825"/>
                    <a:pt x="501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6635125" y="5005838"/>
              <a:ext cx="126150" cy="69275"/>
            </a:xfrm>
            <a:custGeom>
              <a:avLst/>
              <a:gdLst/>
              <a:ahLst/>
              <a:cxnLst/>
              <a:rect l="l" t="t" r="r" b="b"/>
              <a:pathLst>
                <a:path w="5046" h="2771" extrusionOk="0">
                  <a:moveTo>
                    <a:pt x="3344" y="1"/>
                  </a:moveTo>
                  <a:cubicBezTo>
                    <a:pt x="2158" y="669"/>
                    <a:pt x="1033" y="1490"/>
                    <a:pt x="0" y="2432"/>
                  </a:cubicBezTo>
                  <a:cubicBezTo>
                    <a:pt x="122" y="2493"/>
                    <a:pt x="274" y="2584"/>
                    <a:pt x="456" y="2645"/>
                  </a:cubicBezTo>
                  <a:cubicBezTo>
                    <a:pt x="746" y="2732"/>
                    <a:pt x="1258" y="2771"/>
                    <a:pt x="1843" y="2771"/>
                  </a:cubicBezTo>
                  <a:cubicBezTo>
                    <a:pt x="2483" y="2771"/>
                    <a:pt x="3210" y="2724"/>
                    <a:pt x="3830" y="2645"/>
                  </a:cubicBezTo>
                  <a:cubicBezTo>
                    <a:pt x="5046" y="2493"/>
                    <a:pt x="4803" y="1551"/>
                    <a:pt x="4803" y="1551"/>
                  </a:cubicBezTo>
                  <a:lnTo>
                    <a:pt x="4651" y="31"/>
                  </a:lnTo>
                  <a:lnTo>
                    <a:pt x="3344" y="1"/>
                  </a:ln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6620675" y="5003563"/>
              <a:ext cx="98050" cy="63100"/>
            </a:xfrm>
            <a:custGeom>
              <a:avLst/>
              <a:gdLst/>
              <a:ahLst/>
              <a:cxnLst/>
              <a:rect l="l" t="t" r="r" b="b"/>
              <a:pathLst>
                <a:path w="3922" h="2524" extrusionOk="0">
                  <a:moveTo>
                    <a:pt x="1" y="0"/>
                  </a:moveTo>
                  <a:cubicBezTo>
                    <a:pt x="1" y="0"/>
                    <a:pt x="61" y="912"/>
                    <a:pt x="92" y="1551"/>
                  </a:cubicBezTo>
                  <a:cubicBezTo>
                    <a:pt x="122" y="2007"/>
                    <a:pt x="274" y="2311"/>
                    <a:pt x="578" y="2523"/>
                  </a:cubicBezTo>
                  <a:cubicBezTo>
                    <a:pt x="1611" y="1581"/>
                    <a:pt x="2736" y="760"/>
                    <a:pt x="3922" y="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10"/>
            <p:cNvSpPr/>
            <p:nvPr/>
          </p:nvSpPr>
          <p:spPr>
            <a:xfrm>
              <a:off x="6612475" y="4963238"/>
              <a:ext cx="152600" cy="44325"/>
            </a:xfrm>
            <a:custGeom>
              <a:avLst/>
              <a:gdLst/>
              <a:ahLst/>
              <a:cxnLst/>
              <a:rect l="l" t="t" r="r" b="b"/>
              <a:pathLst>
                <a:path w="6104" h="1773" extrusionOk="0">
                  <a:moveTo>
                    <a:pt x="517" y="1"/>
                  </a:moveTo>
                  <a:cubicBezTo>
                    <a:pt x="111" y="1"/>
                    <a:pt x="1" y="1464"/>
                    <a:pt x="329" y="1613"/>
                  </a:cubicBezTo>
                  <a:cubicBezTo>
                    <a:pt x="632" y="1735"/>
                    <a:pt x="1803" y="1773"/>
                    <a:pt x="2965" y="1773"/>
                  </a:cubicBezTo>
                  <a:cubicBezTo>
                    <a:pt x="4128" y="1773"/>
                    <a:pt x="5283" y="1735"/>
                    <a:pt x="5557" y="1705"/>
                  </a:cubicBezTo>
                  <a:cubicBezTo>
                    <a:pt x="6104" y="1674"/>
                    <a:pt x="5982" y="1309"/>
                    <a:pt x="5982" y="793"/>
                  </a:cubicBezTo>
                  <a:cubicBezTo>
                    <a:pt x="5982" y="246"/>
                    <a:pt x="5405" y="185"/>
                    <a:pt x="5405" y="185"/>
                  </a:cubicBezTo>
                  <a:cubicBezTo>
                    <a:pt x="4805" y="230"/>
                    <a:pt x="4241" y="248"/>
                    <a:pt x="3724" y="248"/>
                  </a:cubicBezTo>
                  <a:cubicBezTo>
                    <a:pt x="1805" y="248"/>
                    <a:pt x="541" y="2"/>
                    <a:pt x="541" y="2"/>
                  </a:cubicBezTo>
                  <a:cubicBezTo>
                    <a:pt x="533" y="1"/>
                    <a:pt x="525" y="1"/>
                    <a:pt x="517" y="1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10"/>
            <p:cNvSpPr/>
            <p:nvPr/>
          </p:nvSpPr>
          <p:spPr>
            <a:xfrm>
              <a:off x="6626000" y="4493488"/>
              <a:ext cx="27375" cy="474375"/>
            </a:xfrm>
            <a:custGeom>
              <a:avLst/>
              <a:gdLst/>
              <a:ahLst/>
              <a:cxnLst/>
              <a:rect l="l" t="t" r="r" b="b"/>
              <a:pathLst>
                <a:path w="1095" h="18975" extrusionOk="0">
                  <a:moveTo>
                    <a:pt x="145" y="0"/>
                  </a:moveTo>
                  <a:cubicBezTo>
                    <a:pt x="91" y="0"/>
                    <a:pt x="61" y="38"/>
                    <a:pt x="61" y="38"/>
                  </a:cubicBezTo>
                  <a:lnTo>
                    <a:pt x="0" y="18792"/>
                  </a:lnTo>
                  <a:cubicBezTo>
                    <a:pt x="304" y="18884"/>
                    <a:pt x="669" y="18944"/>
                    <a:pt x="1064" y="18975"/>
                  </a:cubicBezTo>
                  <a:lnTo>
                    <a:pt x="1095" y="1315"/>
                  </a:lnTo>
                  <a:cubicBezTo>
                    <a:pt x="669" y="1285"/>
                    <a:pt x="517" y="464"/>
                    <a:pt x="365" y="190"/>
                  </a:cubicBezTo>
                  <a:cubicBezTo>
                    <a:pt x="274" y="38"/>
                    <a:pt x="198" y="0"/>
                    <a:pt x="145" y="0"/>
                  </a:cubicBez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25550" y="4493838"/>
              <a:ext cx="34975" cy="475550"/>
            </a:xfrm>
            <a:custGeom>
              <a:avLst/>
              <a:gdLst/>
              <a:ahLst/>
              <a:cxnLst/>
              <a:rect l="l" t="t" r="r" b="b"/>
              <a:pathLst>
                <a:path w="1399" h="19022" extrusionOk="0">
                  <a:moveTo>
                    <a:pt x="1214" y="0"/>
                  </a:moveTo>
                  <a:cubicBezTo>
                    <a:pt x="1160" y="0"/>
                    <a:pt x="1091" y="15"/>
                    <a:pt x="1003" y="55"/>
                  </a:cubicBezTo>
                  <a:cubicBezTo>
                    <a:pt x="669" y="176"/>
                    <a:pt x="456" y="1088"/>
                    <a:pt x="31" y="1179"/>
                  </a:cubicBezTo>
                  <a:lnTo>
                    <a:pt x="0" y="19022"/>
                  </a:lnTo>
                  <a:cubicBezTo>
                    <a:pt x="547" y="18991"/>
                    <a:pt x="882" y="18961"/>
                    <a:pt x="882" y="18961"/>
                  </a:cubicBezTo>
                  <a:lnTo>
                    <a:pt x="1398" y="116"/>
                  </a:lnTo>
                  <a:cubicBezTo>
                    <a:pt x="1398" y="116"/>
                    <a:pt x="1365" y="0"/>
                    <a:pt x="121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652600" y="4492913"/>
              <a:ext cx="73725" cy="477250"/>
            </a:xfrm>
            <a:custGeom>
              <a:avLst/>
              <a:gdLst/>
              <a:ahLst/>
              <a:cxnLst/>
              <a:rect l="l" t="t" r="r" b="b"/>
              <a:pathLst>
                <a:path w="2949" h="19090" extrusionOk="0">
                  <a:moveTo>
                    <a:pt x="1368" y="1"/>
                  </a:moveTo>
                  <a:cubicBezTo>
                    <a:pt x="760" y="1"/>
                    <a:pt x="122" y="1338"/>
                    <a:pt x="122" y="1338"/>
                  </a:cubicBezTo>
                  <a:lnTo>
                    <a:pt x="31" y="1338"/>
                  </a:lnTo>
                  <a:lnTo>
                    <a:pt x="0" y="19028"/>
                  </a:lnTo>
                  <a:cubicBezTo>
                    <a:pt x="486" y="19074"/>
                    <a:pt x="1026" y="19089"/>
                    <a:pt x="1539" y="19089"/>
                  </a:cubicBezTo>
                  <a:cubicBezTo>
                    <a:pt x="2052" y="19089"/>
                    <a:pt x="2538" y="19074"/>
                    <a:pt x="2918" y="19059"/>
                  </a:cubicBezTo>
                  <a:lnTo>
                    <a:pt x="2949" y="1216"/>
                  </a:lnTo>
                  <a:lnTo>
                    <a:pt x="2857" y="1216"/>
                  </a:lnTo>
                  <a:cubicBezTo>
                    <a:pt x="2341" y="1125"/>
                    <a:pt x="1976" y="1"/>
                    <a:pt x="1368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9" name="Google Shape;1049;p10"/>
          <p:cNvGrpSpPr/>
          <p:nvPr/>
        </p:nvGrpSpPr>
        <p:grpSpPr>
          <a:xfrm>
            <a:off x="8309638" y="4414399"/>
            <a:ext cx="641429" cy="570351"/>
            <a:chOff x="7205875" y="4139800"/>
            <a:chExt cx="686975" cy="610850"/>
          </a:xfrm>
        </p:grpSpPr>
        <p:sp>
          <p:nvSpPr>
            <p:cNvPr id="1050" name="Google Shape;1050;p10"/>
            <p:cNvSpPr/>
            <p:nvPr/>
          </p:nvSpPr>
          <p:spPr>
            <a:xfrm>
              <a:off x="7323650" y="4353300"/>
              <a:ext cx="569200" cy="397350"/>
            </a:xfrm>
            <a:custGeom>
              <a:avLst/>
              <a:gdLst/>
              <a:ahLst/>
              <a:cxnLst/>
              <a:rect l="l" t="t" r="r" b="b"/>
              <a:pathLst>
                <a:path w="22768" h="15894" extrusionOk="0">
                  <a:moveTo>
                    <a:pt x="20822" y="1"/>
                  </a:moveTo>
                  <a:cubicBezTo>
                    <a:pt x="16962" y="7144"/>
                    <a:pt x="8451" y="11247"/>
                    <a:pt x="1" y="12098"/>
                  </a:cubicBezTo>
                  <a:cubicBezTo>
                    <a:pt x="2303" y="14492"/>
                    <a:pt x="5529" y="15894"/>
                    <a:pt x="8934" y="15894"/>
                  </a:cubicBezTo>
                  <a:cubicBezTo>
                    <a:pt x="10069" y="15894"/>
                    <a:pt x="11224" y="15738"/>
                    <a:pt x="12372" y="15411"/>
                  </a:cubicBezTo>
                  <a:cubicBezTo>
                    <a:pt x="18937" y="13557"/>
                    <a:pt x="22767" y="6779"/>
                    <a:pt x="20913" y="274"/>
                  </a:cubicBezTo>
                  <a:cubicBezTo>
                    <a:pt x="20883" y="183"/>
                    <a:pt x="20852" y="92"/>
                    <a:pt x="20822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7205875" y="4139800"/>
              <a:ext cx="638325" cy="515975"/>
            </a:xfrm>
            <a:custGeom>
              <a:avLst/>
              <a:gdLst/>
              <a:ahLst/>
              <a:cxnLst/>
              <a:rect l="l" t="t" r="r" b="b"/>
              <a:pathLst>
                <a:path w="25533" h="20639" extrusionOk="0">
                  <a:moveTo>
                    <a:pt x="13836" y="0"/>
                  </a:moveTo>
                  <a:cubicBezTo>
                    <a:pt x="12701" y="0"/>
                    <a:pt x="11545" y="157"/>
                    <a:pt x="10396" y="486"/>
                  </a:cubicBezTo>
                  <a:cubicBezTo>
                    <a:pt x="3830" y="2340"/>
                    <a:pt x="0" y="9118"/>
                    <a:pt x="1855" y="15623"/>
                  </a:cubicBezTo>
                  <a:cubicBezTo>
                    <a:pt x="2402" y="17568"/>
                    <a:pt x="3405" y="19270"/>
                    <a:pt x="4712" y="20638"/>
                  </a:cubicBezTo>
                  <a:cubicBezTo>
                    <a:pt x="13162" y="19787"/>
                    <a:pt x="21673" y="15714"/>
                    <a:pt x="25533" y="8541"/>
                  </a:cubicBezTo>
                  <a:cubicBezTo>
                    <a:pt x="23908" y="3366"/>
                    <a:pt x="19096" y="0"/>
                    <a:pt x="13836" y="0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7259825" y="4143575"/>
              <a:ext cx="552475" cy="599575"/>
            </a:xfrm>
            <a:custGeom>
              <a:avLst/>
              <a:gdLst/>
              <a:ahLst/>
              <a:cxnLst/>
              <a:rect l="l" t="t" r="r" b="b"/>
              <a:pathLst>
                <a:path w="22099" h="23983" extrusionOk="0">
                  <a:moveTo>
                    <a:pt x="13587" y="1"/>
                  </a:moveTo>
                  <a:cubicBezTo>
                    <a:pt x="13952" y="2432"/>
                    <a:pt x="14135" y="4864"/>
                    <a:pt x="13314" y="7296"/>
                  </a:cubicBezTo>
                  <a:cubicBezTo>
                    <a:pt x="12493" y="9727"/>
                    <a:pt x="10730" y="12037"/>
                    <a:pt x="8299" y="12949"/>
                  </a:cubicBezTo>
                  <a:cubicBezTo>
                    <a:pt x="7478" y="10943"/>
                    <a:pt x="6900" y="8906"/>
                    <a:pt x="6536" y="6779"/>
                  </a:cubicBezTo>
                  <a:cubicBezTo>
                    <a:pt x="6262" y="5107"/>
                    <a:pt x="5897" y="2979"/>
                    <a:pt x="6110" y="1125"/>
                  </a:cubicBezTo>
                  <a:lnTo>
                    <a:pt x="6110" y="1125"/>
                  </a:lnTo>
                  <a:cubicBezTo>
                    <a:pt x="6019" y="1186"/>
                    <a:pt x="5897" y="1247"/>
                    <a:pt x="5806" y="1308"/>
                  </a:cubicBezTo>
                  <a:cubicBezTo>
                    <a:pt x="5685" y="2675"/>
                    <a:pt x="5928" y="4104"/>
                    <a:pt x="6049" y="5472"/>
                  </a:cubicBezTo>
                  <a:cubicBezTo>
                    <a:pt x="6323" y="8086"/>
                    <a:pt x="7052" y="10639"/>
                    <a:pt x="8055" y="13040"/>
                  </a:cubicBezTo>
                  <a:cubicBezTo>
                    <a:pt x="7660" y="13162"/>
                    <a:pt x="7265" y="13253"/>
                    <a:pt x="6870" y="13314"/>
                  </a:cubicBezTo>
                  <a:cubicBezTo>
                    <a:pt x="6628" y="13343"/>
                    <a:pt x="6395" y="13357"/>
                    <a:pt x="6170" y="13357"/>
                  </a:cubicBezTo>
                  <a:cubicBezTo>
                    <a:pt x="2892" y="13357"/>
                    <a:pt x="1376" y="10355"/>
                    <a:pt x="153" y="7539"/>
                  </a:cubicBezTo>
                  <a:cubicBezTo>
                    <a:pt x="92" y="7660"/>
                    <a:pt x="61" y="7782"/>
                    <a:pt x="1" y="7873"/>
                  </a:cubicBezTo>
                  <a:cubicBezTo>
                    <a:pt x="1249" y="10787"/>
                    <a:pt x="2903" y="13700"/>
                    <a:pt x="6234" y="13700"/>
                  </a:cubicBezTo>
                  <a:cubicBezTo>
                    <a:pt x="6552" y="13700"/>
                    <a:pt x="6885" y="13673"/>
                    <a:pt x="7235" y="13618"/>
                  </a:cubicBezTo>
                  <a:cubicBezTo>
                    <a:pt x="7569" y="13557"/>
                    <a:pt x="7873" y="13496"/>
                    <a:pt x="8177" y="13375"/>
                  </a:cubicBezTo>
                  <a:cubicBezTo>
                    <a:pt x="8238" y="13466"/>
                    <a:pt x="8268" y="13587"/>
                    <a:pt x="8299" y="13679"/>
                  </a:cubicBezTo>
                  <a:cubicBezTo>
                    <a:pt x="8633" y="14408"/>
                    <a:pt x="8998" y="15198"/>
                    <a:pt x="9362" y="15958"/>
                  </a:cubicBezTo>
                  <a:cubicBezTo>
                    <a:pt x="8268" y="16414"/>
                    <a:pt x="7144" y="16809"/>
                    <a:pt x="5989" y="17113"/>
                  </a:cubicBezTo>
                  <a:cubicBezTo>
                    <a:pt x="4450" y="17557"/>
                    <a:pt x="2624" y="18087"/>
                    <a:pt x="930" y="18087"/>
                  </a:cubicBezTo>
                  <a:cubicBezTo>
                    <a:pt x="884" y="18087"/>
                    <a:pt x="837" y="18087"/>
                    <a:pt x="791" y="18086"/>
                  </a:cubicBezTo>
                  <a:lnTo>
                    <a:pt x="791" y="18086"/>
                  </a:lnTo>
                  <a:cubicBezTo>
                    <a:pt x="852" y="18177"/>
                    <a:pt x="912" y="18299"/>
                    <a:pt x="973" y="18390"/>
                  </a:cubicBezTo>
                  <a:cubicBezTo>
                    <a:pt x="2402" y="18360"/>
                    <a:pt x="3861" y="17934"/>
                    <a:pt x="5229" y="17630"/>
                  </a:cubicBezTo>
                  <a:cubicBezTo>
                    <a:pt x="6718" y="17296"/>
                    <a:pt x="8116" y="16809"/>
                    <a:pt x="9514" y="16201"/>
                  </a:cubicBezTo>
                  <a:cubicBezTo>
                    <a:pt x="9849" y="16901"/>
                    <a:pt x="10244" y="17569"/>
                    <a:pt x="10639" y="18238"/>
                  </a:cubicBezTo>
                  <a:cubicBezTo>
                    <a:pt x="8907" y="19545"/>
                    <a:pt x="8147" y="21764"/>
                    <a:pt x="8390" y="23892"/>
                  </a:cubicBezTo>
                  <a:cubicBezTo>
                    <a:pt x="8511" y="23922"/>
                    <a:pt x="8663" y="23952"/>
                    <a:pt x="8815" y="23983"/>
                  </a:cubicBezTo>
                  <a:cubicBezTo>
                    <a:pt x="8724" y="23436"/>
                    <a:pt x="8724" y="22858"/>
                    <a:pt x="8755" y="22281"/>
                  </a:cubicBezTo>
                  <a:cubicBezTo>
                    <a:pt x="8876" y="20730"/>
                    <a:pt x="9727" y="19484"/>
                    <a:pt x="10913" y="18633"/>
                  </a:cubicBezTo>
                  <a:cubicBezTo>
                    <a:pt x="12189" y="20609"/>
                    <a:pt x="13739" y="22372"/>
                    <a:pt x="15685" y="23557"/>
                  </a:cubicBezTo>
                  <a:cubicBezTo>
                    <a:pt x="15776" y="23527"/>
                    <a:pt x="15837" y="23496"/>
                    <a:pt x="15898" y="23496"/>
                  </a:cubicBezTo>
                  <a:cubicBezTo>
                    <a:pt x="13952" y="22220"/>
                    <a:pt x="12402" y="20457"/>
                    <a:pt x="11125" y="18481"/>
                  </a:cubicBezTo>
                  <a:cubicBezTo>
                    <a:pt x="11764" y="18056"/>
                    <a:pt x="12493" y="17752"/>
                    <a:pt x="13253" y="17569"/>
                  </a:cubicBezTo>
                  <a:cubicBezTo>
                    <a:pt x="13985" y="17386"/>
                    <a:pt x="14731" y="17303"/>
                    <a:pt x="15483" y="17303"/>
                  </a:cubicBezTo>
                  <a:cubicBezTo>
                    <a:pt x="17604" y="17303"/>
                    <a:pt x="19767" y="17964"/>
                    <a:pt x="21764" y="18907"/>
                  </a:cubicBezTo>
                  <a:cubicBezTo>
                    <a:pt x="21855" y="18785"/>
                    <a:pt x="21946" y="18663"/>
                    <a:pt x="22037" y="18511"/>
                  </a:cubicBezTo>
                  <a:cubicBezTo>
                    <a:pt x="19978" y="17521"/>
                    <a:pt x="17674" y="16867"/>
                    <a:pt x="15461" y="16867"/>
                  </a:cubicBezTo>
                  <a:cubicBezTo>
                    <a:pt x="14276" y="16867"/>
                    <a:pt x="13118" y="17054"/>
                    <a:pt x="12037" y="17478"/>
                  </a:cubicBezTo>
                  <a:cubicBezTo>
                    <a:pt x="11612" y="17630"/>
                    <a:pt x="11217" y="17843"/>
                    <a:pt x="10882" y="18086"/>
                  </a:cubicBezTo>
                  <a:cubicBezTo>
                    <a:pt x="10487" y="17417"/>
                    <a:pt x="10122" y="16779"/>
                    <a:pt x="9758" y="16110"/>
                  </a:cubicBezTo>
                  <a:cubicBezTo>
                    <a:pt x="10913" y="15594"/>
                    <a:pt x="12007" y="15016"/>
                    <a:pt x="13101" y="14378"/>
                  </a:cubicBezTo>
                  <a:cubicBezTo>
                    <a:pt x="16627" y="12341"/>
                    <a:pt x="20457" y="9484"/>
                    <a:pt x="22098" y="5593"/>
                  </a:cubicBezTo>
                  <a:cubicBezTo>
                    <a:pt x="22068" y="5533"/>
                    <a:pt x="22037" y="5502"/>
                    <a:pt x="22007" y="5441"/>
                  </a:cubicBezTo>
                  <a:cubicBezTo>
                    <a:pt x="20274" y="9210"/>
                    <a:pt x="16688" y="11916"/>
                    <a:pt x="13223" y="13983"/>
                  </a:cubicBezTo>
                  <a:cubicBezTo>
                    <a:pt x="12068" y="14682"/>
                    <a:pt x="10852" y="15320"/>
                    <a:pt x="9636" y="15837"/>
                  </a:cubicBezTo>
                  <a:cubicBezTo>
                    <a:pt x="9332" y="15259"/>
                    <a:pt x="9058" y="14682"/>
                    <a:pt x="8785" y="14074"/>
                  </a:cubicBezTo>
                  <a:cubicBezTo>
                    <a:pt x="8663" y="13831"/>
                    <a:pt x="8542" y="13557"/>
                    <a:pt x="8451" y="13283"/>
                  </a:cubicBezTo>
                  <a:cubicBezTo>
                    <a:pt x="10761" y="12432"/>
                    <a:pt x="12402" y="10305"/>
                    <a:pt x="13405" y="8055"/>
                  </a:cubicBezTo>
                  <a:cubicBezTo>
                    <a:pt x="14530" y="5472"/>
                    <a:pt x="14347" y="2736"/>
                    <a:pt x="13952" y="61"/>
                  </a:cubicBezTo>
                  <a:cubicBezTo>
                    <a:pt x="13831" y="31"/>
                    <a:pt x="13709" y="1"/>
                    <a:pt x="13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3" name="Google Shape;1053;p10"/>
          <p:cNvGrpSpPr/>
          <p:nvPr/>
        </p:nvGrpSpPr>
        <p:grpSpPr>
          <a:xfrm>
            <a:off x="1703695" y="4441231"/>
            <a:ext cx="895906" cy="653079"/>
            <a:chOff x="-437750" y="1965325"/>
            <a:chExt cx="1231825" cy="897950"/>
          </a:xfrm>
        </p:grpSpPr>
        <p:sp>
          <p:nvSpPr>
            <p:cNvPr id="1054" name="Google Shape;1054;p10"/>
            <p:cNvSpPr/>
            <p:nvPr/>
          </p:nvSpPr>
          <p:spPr>
            <a:xfrm>
              <a:off x="-267372" y="2214675"/>
              <a:ext cx="461275" cy="525125"/>
            </a:xfrm>
            <a:custGeom>
              <a:avLst/>
              <a:gdLst/>
              <a:ahLst/>
              <a:cxnLst/>
              <a:rect l="l" t="t" r="r" b="b"/>
              <a:pathLst>
                <a:path w="18451" h="21005" extrusionOk="0">
                  <a:moveTo>
                    <a:pt x="15381" y="1"/>
                  </a:moveTo>
                  <a:lnTo>
                    <a:pt x="1" y="3527"/>
                  </a:lnTo>
                  <a:lnTo>
                    <a:pt x="1672" y="17752"/>
                  </a:lnTo>
                  <a:cubicBezTo>
                    <a:pt x="1672" y="17752"/>
                    <a:pt x="15320" y="19545"/>
                    <a:pt x="18238" y="21004"/>
                  </a:cubicBezTo>
                  <a:cubicBezTo>
                    <a:pt x="18238" y="21004"/>
                    <a:pt x="18329" y="20943"/>
                    <a:pt x="18451" y="20852"/>
                  </a:cubicBezTo>
                  <a:cubicBezTo>
                    <a:pt x="17660" y="13800"/>
                    <a:pt x="16597" y="6901"/>
                    <a:pt x="15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10"/>
            <p:cNvSpPr/>
            <p:nvPr/>
          </p:nvSpPr>
          <p:spPr>
            <a:xfrm>
              <a:off x="111650" y="2134125"/>
              <a:ext cx="421000" cy="601100"/>
            </a:xfrm>
            <a:custGeom>
              <a:avLst/>
              <a:gdLst/>
              <a:ahLst/>
              <a:cxnLst/>
              <a:rect l="l" t="t" r="r" b="b"/>
              <a:pathLst>
                <a:path w="16840" h="24044" extrusionOk="0">
                  <a:moveTo>
                    <a:pt x="13983" y="1"/>
                  </a:moveTo>
                  <a:lnTo>
                    <a:pt x="1" y="3223"/>
                  </a:lnTo>
                  <a:cubicBezTo>
                    <a:pt x="1217" y="10123"/>
                    <a:pt x="2280" y="17022"/>
                    <a:pt x="3071" y="24044"/>
                  </a:cubicBezTo>
                  <a:cubicBezTo>
                    <a:pt x="4651" y="22828"/>
                    <a:pt x="14378" y="15320"/>
                    <a:pt x="16840" y="15290"/>
                  </a:cubicBezTo>
                  <a:lnTo>
                    <a:pt x="13983" y="1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10"/>
            <p:cNvSpPr/>
            <p:nvPr/>
          </p:nvSpPr>
          <p:spPr>
            <a:xfrm>
              <a:off x="-437750" y="1965325"/>
              <a:ext cx="1090475" cy="440900"/>
            </a:xfrm>
            <a:custGeom>
              <a:avLst/>
              <a:gdLst/>
              <a:ahLst/>
              <a:cxnLst/>
              <a:rect l="l" t="t" r="r" b="b"/>
              <a:pathLst>
                <a:path w="43619" h="17636" extrusionOk="0">
                  <a:moveTo>
                    <a:pt x="22928" y="1"/>
                  </a:moveTo>
                  <a:cubicBezTo>
                    <a:pt x="22100" y="1"/>
                    <a:pt x="21013" y="134"/>
                    <a:pt x="20092" y="689"/>
                  </a:cubicBezTo>
                  <a:cubicBezTo>
                    <a:pt x="18329" y="1783"/>
                    <a:pt x="3314" y="10355"/>
                    <a:pt x="3314" y="10355"/>
                  </a:cubicBezTo>
                  <a:cubicBezTo>
                    <a:pt x="3314" y="10355"/>
                    <a:pt x="1" y="11784"/>
                    <a:pt x="1551" y="12939"/>
                  </a:cubicBezTo>
                  <a:lnTo>
                    <a:pt x="21399" y="17255"/>
                  </a:lnTo>
                  <a:cubicBezTo>
                    <a:pt x="21399" y="17255"/>
                    <a:pt x="22130" y="17636"/>
                    <a:pt x="23141" y="17636"/>
                  </a:cubicBezTo>
                  <a:cubicBezTo>
                    <a:pt x="23843" y="17636"/>
                    <a:pt x="24680" y="17452"/>
                    <a:pt x="25503" y="16829"/>
                  </a:cubicBezTo>
                  <a:cubicBezTo>
                    <a:pt x="27478" y="15279"/>
                    <a:pt x="41552" y="6495"/>
                    <a:pt x="41552" y="6495"/>
                  </a:cubicBezTo>
                  <a:cubicBezTo>
                    <a:pt x="41552" y="6495"/>
                    <a:pt x="43618" y="4914"/>
                    <a:pt x="42129" y="4094"/>
                  </a:cubicBezTo>
                  <a:cubicBezTo>
                    <a:pt x="40609" y="3242"/>
                    <a:pt x="24226" y="112"/>
                    <a:pt x="24226" y="112"/>
                  </a:cubicBezTo>
                  <a:cubicBezTo>
                    <a:pt x="24226" y="112"/>
                    <a:pt x="23685" y="1"/>
                    <a:pt x="2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96700" y="2134125"/>
              <a:ext cx="549175" cy="624400"/>
            </a:xfrm>
            <a:custGeom>
              <a:avLst/>
              <a:gdLst/>
              <a:ahLst/>
              <a:cxnLst/>
              <a:rect l="l" t="t" r="r" b="b"/>
              <a:pathLst>
                <a:path w="21967" h="24976" extrusionOk="0">
                  <a:moveTo>
                    <a:pt x="2086" y="0"/>
                  </a:moveTo>
                  <a:cubicBezTo>
                    <a:pt x="1458" y="0"/>
                    <a:pt x="815" y="224"/>
                    <a:pt x="173" y="746"/>
                  </a:cubicBezTo>
                  <a:cubicBezTo>
                    <a:pt x="0" y="890"/>
                    <a:pt x="155" y="1143"/>
                    <a:pt x="353" y="1143"/>
                  </a:cubicBezTo>
                  <a:cubicBezTo>
                    <a:pt x="364" y="1143"/>
                    <a:pt x="375" y="1143"/>
                    <a:pt x="386" y="1141"/>
                  </a:cubicBezTo>
                  <a:cubicBezTo>
                    <a:pt x="854" y="1025"/>
                    <a:pt x="1294" y="971"/>
                    <a:pt x="1708" y="971"/>
                  </a:cubicBezTo>
                  <a:cubicBezTo>
                    <a:pt x="6621" y="971"/>
                    <a:pt x="7873" y="8638"/>
                    <a:pt x="8350" y="12479"/>
                  </a:cubicBezTo>
                  <a:cubicBezTo>
                    <a:pt x="9098" y="18948"/>
                    <a:pt x="14186" y="24975"/>
                    <a:pt x="21053" y="24975"/>
                  </a:cubicBezTo>
                  <a:cubicBezTo>
                    <a:pt x="21154" y="24975"/>
                    <a:pt x="21257" y="24974"/>
                    <a:pt x="21359" y="24971"/>
                  </a:cubicBezTo>
                  <a:cubicBezTo>
                    <a:pt x="21937" y="24971"/>
                    <a:pt x="21967" y="24120"/>
                    <a:pt x="21389" y="24090"/>
                  </a:cubicBezTo>
                  <a:cubicBezTo>
                    <a:pt x="16800" y="23847"/>
                    <a:pt x="12848" y="21324"/>
                    <a:pt x="10629" y="17311"/>
                  </a:cubicBezTo>
                  <a:cubicBezTo>
                    <a:pt x="8836" y="14059"/>
                    <a:pt x="9444" y="10229"/>
                    <a:pt x="8258" y="6825"/>
                  </a:cubicBezTo>
                  <a:cubicBezTo>
                    <a:pt x="7535" y="4704"/>
                    <a:pt x="4967" y="0"/>
                    <a:pt x="20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620175" y="2702925"/>
              <a:ext cx="173900" cy="160350"/>
            </a:xfrm>
            <a:custGeom>
              <a:avLst/>
              <a:gdLst/>
              <a:ahLst/>
              <a:cxnLst/>
              <a:rect l="l" t="t" r="r" b="b"/>
              <a:pathLst>
                <a:path w="6956" h="6414" extrusionOk="0">
                  <a:moveTo>
                    <a:pt x="6621" y="0"/>
                  </a:moveTo>
                  <a:cubicBezTo>
                    <a:pt x="6621" y="0"/>
                    <a:pt x="5739" y="395"/>
                    <a:pt x="4523" y="395"/>
                  </a:cubicBezTo>
                  <a:cubicBezTo>
                    <a:pt x="4413" y="395"/>
                    <a:pt x="4284" y="394"/>
                    <a:pt x="4141" y="394"/>
                  </a:cubicBezTo>
                  <a:cubicBezTo>
                    <a:pt x="2743" y="394"/>
                    <a:pt x="1" y="494"/>
                    <a:pt x="359" y="2645"/>
                  </a:cubicBezTo>
                  <a:cubicBezTo>
                    <a:pt x="359" y="2645"/>
                    <a:pt x="754" y="4104"/>
                    <a:pt x="3216" y="5046"/>
                  </a:cubicBezTo>
                  <a:cubicBezTo>
                    <a:pt x="4311" y="5532"/>
                    <a:pt x="4827" y="6414"/>
                    <a:pt x="4827" y="6414"/>
                  </a:cubicBezTo>
                  <a:cubicBezTo>
                    <a:pt x="4827" y="6414"/>
                    <a:pt x="5770" y="5654"/>
                    <a:pt x="6104" y="4286"/>
                  </a:cubicBezTo>
                  <a:lnTo>
                    <a:pt x="4463" y="3526"/>
                  </a:lnTo>
                  <a:lnTo>
                    <a:pt x="4463" y="3526"/>
                  </a:lnTo>
                  <a:lnTo>
                    <a:pt x="6347" y="3769"/>
                  </a:lnTo>
                  <a:cubicBezTo>
                    <a:pt x="6347" y="3769"/>
                    <a:pt x="6773" y="2705"/>
                    <a:pt x="6682" y="1824"/>
                  </a:cubicBezTo>
                  <a:lnTo>
                    <a:pt x="6682" y="1824"/>
                  </a:lnTo>
                  <a:cubicBezTo>
                    <a:pt x="6627" y="1836"/>
                    <a:pt x="6547" y="1841"/>
                    <a:pt x="6453" y="1841"/>
                  </a:cubicBezTo>
                  <a:cubicBezTo>
                    <a:pt x="6080" y="1841"/>
                    <a:pt x="5496" y="1763"/>
                    <a:pt x="5496" y="1763"/>
                  </a:cubicBezTo>
                  <a:lnTo>
                    <a:pt x="6955" y="1307"/>
                  </a:lnTo>
                  <a:cubicBezTo>
                    <a:pt x="6955" y="1307"/>
                    <a:pt x="6894" y="730"/>
                    <a:pt x="66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59" name="Google Shape;1059;p10" descr="Para tener las imágenes sólo da clic derecho sobre ellas y luego &amp;quot;guardar  como...&amp;quot; Si … | Calendario preescolar, Asamblea educacion infantil, La  semana en ingles"/>
          <p:cNvPicPr preferRelativeResize="0"/>
          <p:nvPr/>
        </p:nvPicPr>
        <p:blipFill rotWithShape="1">
          <a:blip r:embed="rId3">
            <a:alphaModFix/>
          </a:blip>
          <a:srcRect l="7284" t="35490" r="8002" b="35503"/>
          <a:stretch/>
        </p:blipFill>
        <p:spPr>
          <a:xfrm>
            <a:off x="1769548" y="1381489"/>
            <a:ext cx="5604904" cy="2482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11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s-419"/>
              <a:t>ACTIVACIÓN</a:t>
            </a:r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A4DFAC-B3BE-4F1C-9A1B-253B0595F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94" t="23029" r="42500" b="29401"/>
          <a:stretch/>
        </p:blipFill>
        <p:spPr>
          <a:xfrm>
            <a:off x="2074208" y="1502475"/>
            <a:ext cx="4995582" cy="283028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C68FB23-F820-444B-B76F-B5AB9156FFAB}"/>
              </a:ext>
            </a:extLst>
          </p:cNvPr>
          <p:cNvSpPr/>
          <p:nvPr/>
        </p:nvSpPr>
        <p:spPr>
          <a:xfrm>
            <a:off x="2530415" y="4650073"/>
            <a:ext cx="4083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https://www.youtube.com/watch?v=FzSbcGSaiIU</a:t>
            </a:r>
          </a:p>
        </p:txBody>
      </p:sp>
      <p:pic>
        <p:nvPicPr>
          <p:cNvPr id="9" name="Picture 2" descr="niños bailando gif - Búsqueda de Google en 2021 | Niños bailando, Canciones  de niños, Niños gif">
            <a:extLst>
              <a:ext uri="{FF2B5EF4-FFF2-40B4-BE49-F238E27FC236}">
                <a16:creationId xmlns:a16="http://schemas.microsoft.com/office/drawing/2014/main" id="{C427801C-C78F-4A4F-AC17-E90A723AB0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729" y="2571750"/>
            <a:ext cx="3662096" cy="200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9B7DF01-9939-424C-8A7A-A0E701B7F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898" y="446567"/>
            <a:ext cx="5284203" cy="5143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17AF0F4D-C67A-4B05-817D-6E3EB645B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10094" y="274769"/>
            <a:ext cx="2571750" cy="128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392BC8C-077C-4450-9E25-AAD296D023F3}"/>
              </a:ext>
            </a:extLst>
          </p:cNvPr>
          <p:cNvSpPr txBox="1"/>
          <p:nvPr/>
        </p:nvSpPr>
        <p:spPr>
          <a:xfrm rot="20749513">
            <a:off x="206756" y="418656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Práctica de motricidad fina</a:t>
            </a:r>
          </a:p>
        </p:txBody>
      </p:sp>
    </p:spTree>
    <p:extLst>
      <p:ext uri="{BB962C8B-B14F-4D97-AF65-F5344CB8AC3E}">
        <p14:creationId xmlns:p14="http://schemas.microsoft.com/office/powerpoint/2010/main" val="1151098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22F7B4A-501F-4DBF-9F13-DF68192E1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grpSp>
        <p:nvGrpSpPr>
          <p:cNvPr id="8" name="Google Shape;1307;p17">
            <a:extLst>
              <a:ext uri="{FF2B5EF4-FFF2-40B4-BE49-F238E27FC236}">
                <a16:creationId xmlns:a16="http://schemas.microsoft.com/office/drawing/2014/main" id="{A95BD702-0DFB-4235-ACC8-D49A86BF6EB1}"/>
              </a:ext>
            </a:extLst>
          </p:cNvPr>
          <p:cNvGrpSpPr/>
          <p:nvPr/>
        </p:nvGrpSpPr>
        <p:grpSpPr>
          <a:xfrm>
            <a:off x="219068" y="2281730"/>
            <a:ext cx="1262726" cy="2761807"/>
            <a:chOff x="6093502" y="731375"/>
            <a:chExt cx="2104606" cy="3691204"/>
          </a:xfrm>
        </p:grpSpPr>
        <p:sp>
          <p:nvSpPr>
            <p:cNvPr id="9" name="Google Shape;1308;p17">
              <a:extLst>
                <a:ext uri="{FF2B5EF4-FFF2-40B4-BE49-F238E27FC236}">
                  <a16:creationId xmlns:a16="http://schemas.microsoft.com/office/drawing/2014/main" id="{20750A2F-BD70-4646-A781-D058B61677BE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09;p17">
              <a:extLst>
                <a:ext uri="{FF2B5EF4-FFF2-40B4-BE49-F238E27FC236}">
                  <a16:creationId xmlns:a16="http://schemas.microsoft.com/office/drawing/2014/main" id="{9537B677-52A5-4BDF-9FC5-6DA5BF2B8009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0;p17">
              <a:extLst>
                <a:ext uri="{FF2B5EF4-FFF2-40B4-BE49-F238E27FC236}">
                  <a16:creationId xmlns:a16="http://schemas.microsoft.com/office/drawing/2014/main" id="{02C2DFB9-F9FE-49AF-852F-3FFBD2D85B75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1;p17">
              <a:extLst>
                <a:ext uri="{FF2B5EF4-FFF2-40B4-BE49-F238E27FC236}">
                  <a16:creationId xmlns:a16="http://schemas.microsoft.com/office/drawing/2014/main" id="{480D5154-D150-4893-AE68-96C8715AAA8A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2;p17">
              <a:extLst>
                <a:ext uri="{FF2B5EF4-FFF2-40B4-BE49-F238E27FC236}">
                  <a16:creationId xmlns:a16="http://schemas.microsoft.com/office/drawing/2014/main" id="{0A198A88-A638-4B91-8B68-46D814EB4BE6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3;p17">
              <a:extLst>
                <a:ext uri="{FF2B5EF4-FFF2-40B4-BE49-F238E27FC236}">
                  <a16:creationId xmlns:a16="http://schemas.microsoft.com/office/drawing/2014/main" id="{7E819DB8-0613-4F04-A2EC-41360AF1F295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4;p17">
              <a:extLst>
                <a:ext uri="{FF2B5EF4-FFF2-40B4-BE49-F238E27FC236}">
                  <a16:creationId xmlns:a16="http://schemas.microsoft.com/office/drawing/2014/main" id="{466375A7-23EC-44FE-8BD3-2CB7B5F0290E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5;p17">
              <a:extLst>
                <a:ext uri="{FF2B5EF4-FFF2-40B4-BE49-F238E27FC236}">
                  <a16:creationId xmlns:a16="http://schemas.microsoft.com/office/drawing/2014/main" id="{3F794029-4F03-4F62-8683-0DCB370ED23D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6;p17">
              <a:extLst>
                <a:ext uri="{FF2B5EF4-FFF2-40B4-BE49-F238E27FC236}">
                  <a16:creationId xmlns:a16="http://schemas.microsoft.com/office/drawing/2014/main" id="{88AB8637-B8F3-440B-8093-2D00548F1E90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7;p17">
              <a:extLst>
                <a:ext uri="{FF2B5EF4-FFF2-40B4-BE49-F238E27FC236}">
                  <a16:creationId xmlns:a16="http://schemas.microsoft.com/office/drawing/2014/main" id="{70103F4A-5175-4745-AD2A-679AA1A4C51A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8;p17">
              <a:extLst>
                <a:ext uri="{FF2B5EF4-FFF2-40B4-BE49-F238E27FC236}">
                  <a16:creationId xmlns:a16="http://schemas.microsoft.com/office/drawing/2014/main" id="{4F348636-26E0-46E3-9E98-58AF91FA65AF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19;p17">
              <a:extLst>
                <a:ext uri="{FF2B5EF4-FFF2-40B4-BE49-F238E27FC236}">
                  <a16:creationId xmlns:a16="http://schemas.microsoft.com/office/drawing/2014/main" id="{6A2EACCA-ED0D-4517-96C7-F85589E2E576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0;p17">
              <a:extLst>
                <a:ext uri="{FF2B5EF4-FFF2-40B4-BE49-F238E27FC236}">
                  <a16:creationId xmlns:a16="http://schemas.microsoft.com/office/drawing/2014/main" id="{81DC9B17-F7D6-478F-93F4-6FC426DD521C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1;p17">
              <a:extLst>
                <a:ext uri="{FF2B5EF4-FFF2-40B4-BE49-F238E27FC236}">
                  <a16:creationId xmlns:a16="http://schemas.microsoft.com/office/drawing/2014/main" id="{B1C27DB6-075C-4B8B-91C0-917C6FEC606C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2;p17">
              <a:extLst>
                <a:ext uri="{FF2B5EF4-FFF2-40B4-BE49-F238E27FC236}">
                  <a16:creationId xmlns:a16="http://schemas.microsoft.com/office/drawing/2014/main" id="{E774DAEF-878E-40CE-9F31-AB064A2DBE55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3;p17">
              <a:extLst>
                <a:ext uri="{FF2B5EF4-FFF2-40B4-BE49-F238E27FC236}">
                  <a16:creationId xmlns:a16="http://schemas.microsoft.com/office/drawing/2014/main" id="{ED627F87-3520-4FD2-B89F-DE3B0A84A8FE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4;p17">
              <a:extLst>
                <a:ext uri="{FF2B5EF4-FFF2-40B4-BE49-F238E27FC236}">
                  <a16:creationId xmlns:a16="http://schemas.microsoft.com/office/drawing/2014/main" id="{7D43F90B-2B73-4922-94B6-E6879BC648DC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5;p17">
              <a:extLst>
                <a:ext uri="{FF2B5EF4-FFF2-40B4-BE49-F238E27FC236}">
                  <a16:creationId xmlns:a16="http://schemas.microsoft.com/office/drawing/2014/main" id="{C3675AAB-D058-4DDA-89FE-C1F2B0763030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6;p17">
              <a:extLst>
                <a:ext uri="{FF2B5EF4-FFF2-40B4-BE49-F238E27FC236}">
                  <a16:creationId xmlns:a16="http://schemas.microsoft.com/office/drawing/2014/main" id="{E9420728-2CB3-4CC0-8824-51AD1FEE901A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7;p17">
              <a:extLst>
                <a:ext uri="{FF2B5EF4-FFF2-40B4-BE49-F238E27FC236}">
                  <a16:creationId xmlns:a16="http://schemas.microsoft.com/office/drawing/2014/main" id="{115FFA84-9AE9-4413-839C-EEB6F6AE1C09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8;p17">
              <a:extLst>
                <a:ext uri="{FF2B5EF4-FFF2-40B4-BE49-F238E27FC236}">
                  <a16:creationId xmlns:a16="http://schemas.microsoft.com/office/drawing/2014/main" id="{55B77FB3-E82F-4DC5-A096-12868AD33F2B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29;p17">
              <a:extLst>
                <a:ext uri="{FF2B5EF4-FFF2-40B4-BE49-F238E27FC236}">
                  <a16:creationId xmlns:a16="http://schemas.microsoft.com/office/drawing/2014/main" id="{43C1E633-82EC-4F14-BB57-4F1C1E3E9A4D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0;p17">
              <a:extLst>
                <a:ext uri="{FF2B5EF4-FFF2-40B4-BE49-F238E27FC236}">
                  <a16:creationId xmlns:a16="http://schemas.microsoft.com/office/drawing/2014/main" id="{F5ECBF5A-19E3-413A-A8E7-EC4C2C70A04D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1;p17">
              <a:extLst>
                <a:ext uri="{FF2B5EF4-FFF2-40B4-BE49-F238E27FC236}">
                  <a16:creationId xmlns:a16="http://schemas.microsoft.com/office/drawing/2014/main" id="{F9C6CFB6-EE60-4752-B009-B03DC0E59B1C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2;p17">
              <a:extLst>
                <a:ext uri="{FF2B5EF4-FFF2-40B4-BE49-F238E27FC236}">
                  <a16:creationId xmlns:a16="http://schemas.microsoft.com/office/drawing/2014/main" id="{F5AF6CF0-3C92-46E7-B4EC-42C9D83804F2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3;p17">
              <a:extLst>
                <a:ext uri="{FF2B5EF4-FFF2-40B4-BE49-F238E27FC236}">
                  <a16:creationId xmlns:a16="http://schemas.microsoft.com/office/drawing/2014/main" id="{14DCA3C8-BD5E-44E6-9D26-05BD5CDB33EB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4;p17">
              <a:extLst>
                <a:ext uri="{FF2B5EF4-FFF2-40B4-BE49-F238E27FC236}">
                  <a16:creationId xmlns:a16="http://schemas.microsoft.com/office/drawing/2014/main" id="{6BF769FA-7C37-492E-9888-A5EFF6851788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5;p17">
              <a:extLst>
                <a:ext uri="{FF2B5EF4-FFF2-40B4-BE49-F238E27FC236}">
                  <a16:creationId xmlns:a16="http://schemas.microsoft.com/office/drawing/2014/main" id="{739F2AA0-D004-4854-92E6-DB7A2D44E8B8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6;p17">
              <a:extLst>
                <a:ext uri="{FF2B5EF4-FFF2-40B4-BE49-F238E27FC236}">
                  <a16:creationId xmlns:a16="http://schemas.microsoft.com/office/drawing/2014/main" id="{D6372585-59B2-4BFE-8D8D-76BDC8293D11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7;p17">
              <a:extLst>
                <a:ext uri="{FF2B5EF4-FFF2-40B4-BE49-F238E27FC236}">
                  <a16:creationId xmlns:a16="http://schemas.microsoft.com/office/drawing/2014/main" id="{1B12957A-C737-45AF-90E8-E517B53A4337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8;p17">
              <a:extLst>
                <a:ext uri="{FF2B5EF4-FFF2-40B4-BE49-F238E27FC236}">
                  <a16:creationId xmlns:a16="http://schemas.microsoft.com/office/drawing/2014/main" id="{579B0EBE-5A00-4D19-AF38-90F204C7FBA3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39;p17">
              <a:extLst>
                <a:ext uri="{FF2B5EF4-FFF2-40B4-BE49-F238E27FC236}">
                  <a16:creationId xmlns:a16="http://schemas.microsoft.com/office/drawing/2014/main" id="{73BAB48E-FB52-4CCF-9D8C-4B7716EC2378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0;p17">
              <a:extLst>
                <a:ext uri="{FF2B5EF4-FFF2-40B4-BE49-F238E27FC236}">
                  <a16:creationId xmlns:a16="http://schemas.microsoft.com/office/drawing/2014/main" id="{263AEADB-2DA1-49AC-BA61-6F5CE4C835C2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1;p17">
              <a:extLst>
                <a:ext uri="{FF2B5EF4-FFF2-40B4-BE49-F238E27FC236}">
                  <a16:creationId xmlns:a16="http://schemas.microsoft.com/office/drawing/2014/main" id="{74A738F6-4BA0-4816-BF07-7F5A2EB7D140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2;p17">
              <a:extLst>
                <a:ext uri="{FF2B5EF4-FFF2-40B4-BE49-F238E27FC236}">
                  <a16:creationId xmlns:a16="http://schemas.microsoft.com/office/drawing/2014/main" id="{0B6EA35B-74EF-4FE0-959E-01CADCF20F52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3;p17">
              <a:extLst>
                <a:ext uri="{FF2B5EF4-FFF2-40B4-BE49-F238E27FC236}">
                  <a16:creationId xmlns:a16="http://schemas.microsoft.com/office/drawing/2014/main" id="{1227FBC2-392D-4FE3-911D-D6246D910692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4;p17">
              <a:extLst>
                <a:ext uri="{FF2B5EF4-FFF2-40B4-BE49-F238E27FC236}">
                  <a16:creationId xmlns:a16="http://schemas.microsoft.com/office/drawing/2014/main" id="{8C286737-60A8-4B9C-853D-DE43F49BDC30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5;p17">
              <a:extLst>
                <a:ext uri="{FF2B5EF4-FFF2-40B4-BE49-F238E27FC236}">
                  <a16:creationId xmlns:a16="http://schemas.microsoft.com/office/drawing/2014/main" id="{E6AAA4E5-5690-4A68-92AB-B784920DF344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6;p17">
              <a:extLst>
                <a:ext uri="{FF2B5EF4-FFF2-40B4-BE49-F238E27FC236}">
                  <a16:creationId xmlns:a16="http://schemas.microsoft.com/office/drawing/2014/main" id="{AE9EC65E-46C2-4704-A343-248260F3AE64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7;p17">
              <a:extLst>
                <a:ext uri="{FF2B5EF4-FFF2-40B4-BE49-F238E27FC236}">
                  <a16:creationId xmlns:a16="http://schemas.microsoft.com/office/drawing/2014/main" id="{E51E035C-9F59-4F46-BD0D-4B8F8F034BE6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8;p17">
              <a:extLst>
                <a:ext uri="{FF2B5EF4-FFF2-40B4-BE49-F238E27FC236}">
                  <a16:creationId xmlns:a16="http://schemas.microsoft.com/office/drawing/2014/main" id="{EDF01B94-082D-4DA5-98BD-AC6EE85D7A67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49;p17">
              <a:extLst>
                <a:ext uri="{FF2B5EF4-FFF2-40B4-BE49-F238E27FC236}">
                  <a16:creationId xmlns:a16="http://schemas.microsoft.com/office/drawing/2014/main" id="{F2F389A0-8339-44D7-B3AF-E4B777AE493B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0;p17">
              <a:extLst>
                <a:ext uri="{FF2B5EF4-FFF2-40B4-BE49-F238E27FC236}">
                  <a16:creationId xmlns:a16="http://schemas.microsoft.com/office/drawing/2014/main" id="{A82299BD-41A6-45E9-9B1C-5FC6B3DF5045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1;p17">
              <a:extLst>
                <a:ext uri="{FF2B5EF4-FFF2-40B4-BE49-F238E27FC236}">
                  <a16:creationId xmlns:a16="http://schemas.microsoft.com/office/drawing/2014/main" id="{58E19F24-9AED-4BD7-90F3-45A9B40DD36E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2;p17">
              <a:extLst>
                <a:ext uri="{FF2B5EF4-FFF2-40B4-BE49-F238E27FC236}">
                  <a16:creationId xmlns:a16="http://schemas.microsoft.com/office/drawing/2014/main" id="{7D05201F-AE47-4654-9B66-6728E7308B11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3;p17">
              <a:extLst>
                <a:ext uri="{FF2B5EF4-FFF2-40B4-BE49-F238E27FC236}">
                  <a16:creationId xmlns:a16="http://schemas.microsoft.com/office/drawing/2014/main" id="{9380D8AF-3B13-4A8B-9BF3-CB9112855893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4;p17">
              <a:extLst>
                <a:ext uri="{FF2B5EF4-FFF2-40B4-BE49-F238E27FC236}">
                  <a16:creationId xmlns:a16="http://schemas.microsoft.com/office/drawing/2014/main" id="{ED494918-F9CC-4B46-8B87-83657BDFE87C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5;p17">
              <a:extLst>
                <a:ext uri="{FF2B5EF4-FFF2-40B4-BE49-F238E27FC236}">
                  <a16:creationId xmlns:a16="http://schemas.microsoft.com/office/drawing/2014/main" id="{F1BFB9BA-2FFE-4904-A679-2438D8E6690D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6;p17">
              <a:extLst>
                <a:ext uri="{FF2B5EF4-FFF2-40B4-BE49-F238E27FC236}">
                  <a16:creationId xmlns:a16="http://schemas.microsoft.com/office/drawing/2014/main" id="{427A2A80-4044-447B-88E0-5783F0D9BC85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7;p17">
              <a:extLst>
                <a:ext uri="{FF2B5EF4-FFF2-40B4-BE49-F238E27FC236}">
                  <a16:creationId xmlns:a16="http://schemas.microsoft.com/office/drawing/2014/main" id="{AF54EC2B-09D8-45B1-8FEC-1281F3004CFA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8;p17">
              <a:extLst>
                <a:ext uri="{FF2B5EF4-FFF2-40B4-BE49-F238E27FC236}">
                  <a16:creationId xmlns:a16="http://schemas.microsoft.com/office/drawing/2014/main" id="{0564CCEF-130D-4BE7-B16D-C79FC7F70478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59;p17">
              <a:extLst>
                <a:ext uri="{FF2B5EF4-FFF2-40B4-BE49-F238E27FC236}">
                  <a16:creationId xmlns:a16="http://schemas.microsoft.com/office/drawing/2014/main" id="{872E2C38-8116-4851-850C-8AF1A770B65C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0;p17">
              <a:extLst>
                <a:ext uri="{FF2B5EF4-FFF2-40B4-BE49-F238E27FC236}">
                  <a16:creationId xmlns:a16="http://schemas.microsoft.com/office/drawing/2014/main" id="{D9CD81AB-E4B9-4516-A41D-0255694DDCEB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1;p17">
              <a:extLst>
                <a:ext uri="{FF2B5EF4-FFF2-40B4-BE49-F238E27FC236}">
                  <a16:creationId xmlns:a16="http://schemas.microsoft.com/office/drawing/2014/main" id="{6695A158-5C3E-47A5-87D1-A9BE9CA4D09A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2;p17">
              <a:extLst>
                <a:ext uri="{FF2B5EF4-FFF2-40B4-BE49-F238E27FC236}">
                  <a16:creationId xmlns:a16="http://schemas.microsoft.com/office/drawing/2014/main" id="{2BCC2237-53AA-4413-8683-BD3316902193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3;p17">
              <a:extLst>
                <a:ext uri="{FF2B5EF4-FFF2-40B4-BE49-F238E27FC236}">
                  <a16:creationId xmlns:a16="http://schemas.microsoft.com/office/drawing/2014/main" id="{58C479DE-16E2-4D8C-A499-7E575084686B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4;p17">
              <a:extLst>
                <a:ext uri="{FF2B5EF4-FFF2-40B4-BE49-F238E27FC236}">
                  <a16:creationId xmlns:a16="http://schemas.microsoft.com/office/drawing/2014/main" id="{1A3F5423-CC10-4765-A9CD-F18B26FFE5ED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5;p17">
              <a:extLst>
                <a:ext uri="{FF2B5EF4-FFF2-40B4-BE49-F238E27FC236}">
                  <a16:creationId xmlns:a16="http://schemas.microsoft.com/office/drawing/2014/main" id="{18E60CB3-93D1-4B89-B078-4AAC6053D38D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6;p17">
              <a:extLst>
                <a:ext uri="{FF2B5EF4-FFF2-40B4-BE49-F238E27FC236}">
                  <a16:creationId xmlns:a16="http://schemas.microsoft.com/office/drawing/2014/main" id="{D528C23C-6404-4E0A-82F6-667D1E757CC9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7;p17">
              <a:extLst>
                <a:ext uri="{FF2B5EF4-FFF2-40B4-BE49-F238E27FC236}">
                  <a16:creationId xmlns:a16="http://schemas.microsoft.com/office/drawing/2014/main" id="{17359637-EFE5-4BE3-B18F-125D8ECDC6FF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8;p17">
              <a:extLst>
                <a:ext uri="{FF2B5EF4-FFF2-40B4-BE49-F238E27FC236}">
                  <a16:creationId xmlns:a16="http://schemas.microsoft.com/office/drawing/2014/main" id="{1BC14499-BED6-4D6D-87B9-B5123F75804A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69;p17">
              <a:extLst>
                <a:ext uri="{FF2B5EF4-FFF2-40B4-BE49-F238E27FC236}">
                  <a16:creationId xmlns:a16="http://schemas.microsoft.com/office/drawing/2014/main" id="{0ED2C088-3302-4BB7-94EA-6ADD21546736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0;p17">
              <a:extLst>
                <a:ext uri="{FF2B5EF4-FFF2-40B4-BE49-F238E27FC236}">
                  <a16:creationId xmlns:a16="http://schemas.microsoft.com/office/drawing/2014/main" id="{10299AF8-AB97-4573-BB87-2B52385823B8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1;p17">
              <a:extLst>
                <a:ext uri="{FF2B5EF4-FFF2-40B4-BE49-F238E27FC236}">
                  <a16:creationId xmlns:a16="http://schemas.microsoft.com/office/drawing/2014/main" id="{805F03A1-E974-4164-8DC9-315ADD7A653C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2;p17">
              <a:extLst>
                <a:ext uri="{FF2B5EF4-FFF2-40B4-BE49-F238E27FC236}">
                  <a16:creationId xmlns:a16="http://schemas.microsoft.com/office/drawing/2014/main" id="{7A872298-B622-4B89-946A-7017F94EA117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3;p17">
              <a:extLst>
                <a:ext uri="{FF2B5EF4-FFF2-40B4-BE49-F238E27FC236}">
                  <a16:creationId xmlns:a16="http://schemas.microsoft.com/office/drawing/2014/main" id="{74F48907-F976-4238-B7D2-F2A8910C80DA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4;p17">
              <a:extLst>
                <a:ext uri="{FF2B5EF4-FFF2-40B4-BE49-F238E27FC236}">
                  <a16:creationId xmlns:a16="http://schemas.microsoft.com/office/drawing/2014/main" id="{91D76A7F-A653-4CEE-9213-4A77C19EF3D2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5;p17">
              <a:extLst>
                <a:ext uri="{FF2B5EF4-FFF2-40B4-BE49-F238E27FC236}">
                  <a16:creationId xmlns:a16="http://schemas.microsoft.com/office/drawing/2014/main" id="{DC5DFF82-EE9C-4994-A977-E31E316A06D3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6;p17">
              <a:extLst>
                <a:ext uri="{FF2B5EF4-FFF2-40B4-BE49-F238E27FC236}">
                  <a16:creationId xmlns:a16="http://schemas.microsoft.com/office/drawing/2014/main" id="{427A83FB-ED5E-45AC-AA5C-1B30860DCADD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7;p17">
              <a:extLst>
                <a:ext uri="{FF2B5EF4-FFF2-40B4-BE49-F238E27FC236}">
                  <a16:creationId xmlns:a16="http://schemas.microsoft.com/office/drawing/2014/main" id="{7877AE99-7670-4EDA-AF8B-65D6F3A211FA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8;p17">
              <a:extLst>
                <a:ext uri="{FF2B5EF4-FFF2-40B4-BE49-F238E27FC236}">
                  <a16:creationId xmlns:a16="http://schemas.microsoft.com/office/drawing/2014/main" id="{1D573893-C5B4-4594-9E14-612EBB7214D3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79;p17">
              <a:extLst>
                <a:ext uri="{FF2B5EF4-FFF2-40B4-BE49-F238E27FC236}">
                  <a16:creationId xmlns:a16="http://schemas.microsoft.com/office/drawing/2014/main" id="{B26EEE22-0FEC-4A4C-9AAC-AA90F91D8348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0;p17">
              <a:extLst>
                <a:ext uri="{FF2B5EF4-FFF2-40B4-BE49-F238E27FC236}">
                  <a16:creationId xmlns:a16="http://schemas.microsoft.com/office/drawing/2014/main" id="{753CB2F0-714E-443E-80BF-06D359477F30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1;p17">
              <a:extLst>
                <a:ext uri="{FF2B5EF4-FFF2-40B4-BE49-F238E27FC236}">
                  <a16:creationId xmlns:a16="http://schemas.microsoft.com/office/drawing/2014/main" id="{99A8C0B7-0E10-4CF0-9626-E825ADE55243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2;p17">
              <a:extLst>
                <a:ext uri="{FF2B5EF4-FFF2-40B4-BE49-F238E27FC236}">
                  <a16:creationId xmlns:a16="http://schemas.microsoft.com/office/drawing/2014/main" id="{8FE3C4B6-0939-4551-BDD0-7FA711A7F33B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3;p17">
              <a:extLst>
                <a:ext uri="{FF2B5EF4-FFF2-40B4-BE49-F238E27FC236}">
                  <a16:creationId xmlns:a16="http://schemas.microsoft.com/office/drawing/2014/main" id="{5312A08B-0CF9-44E4-AE1D-2BFCB68BB568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4;p17">
              <a:extLst>
                <a:ext uri="{FF2B5EF4-FFF2-40B4-BE49-F238E27FC236}">
                  <a16:creationId xmlns:a16="http://schemas.microsoft.com/office/drawing/2014/main" id="{B129B4EC-2951-4475-9E22-4406FD05263A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5;p17">
              <a:extLst>
                <a:ext uri="{FF2B5EF4-FFF2-40B4-BE49-F238E27FC236}">
                  <a16:creationId xmlns:a16="http://schemas.microsoft.com/office/drawing/2014/main" id="{C47A4C30-B128-4FC9-BC24-C138806762F4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6;p17">
              <a:extLst>
                <a:ext uri="{FF2B5EF4-FFF2-40B4-BE49-F238E27FC236}">
                  <a16:creationId xmlns:a16="http://schemas.microsoft.com/office/drawing/2014/main" id="{FCB7D88C-0B3B-4D17-9F18-115361AD9CA7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7;p17">
              <a:extLst>
                <a:ext uri="{FF2B5EF4-FFF2-40B4-BE49-F238E27FC236}">
                  <a16:creationId xmlns:a16="http://schemas.microsoft.com/office/drawing/2014/main" id="{F47030F5-D371-41E3-B0DE-6C533A4A8C83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8;p17">
              <a:extLst>
                <a:ext uri="{FF2B5EF4-FFF2-40B4-BE49-F238E27FC236}">
                  <a16:creationId xmlns:a16="http://schemas.microsoft.com/office/drawing/2014/main" id="{E7561815-1622-4442-85C4-2F0869567936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89;p17">
              <a:extLst>
                <a:ext uri="{FF2B5EF4-FFF2-40B4-BE49-F238E27FC236}">
                  <a16:creationId xmlns:a16="http://schemas.microsoft.com/office/drawing/2014/main" id="{A219CC08-5072-410B-BF13-6DA59C755101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0;p17">
              <a:extLst>
                <a:ext uri="{FF2B5EF4-FFF2-40B4-BE49-F238E27FC236}">
                  <a16:creationId xmlns:a16="http://schemas.microsoft.com/office/drawing/2014/main" id="{72286303-5C52-4008-B3D0-593B3331188F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1;p17">
              <a:extLst>
                <a:ext uri="{FF2B5EF4-FFF2-40B4-BE49-F238E27FC236}">
                  <a16:creationId xmlns:a16="http://schemas.microsoft.com/office/drawing/2014/main" id="{C3BDB33A-9DC3-45EC-87B8-37BC374D4AEB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2;p17">
              <a:extLst>
                <a:ext uri="{FF2B5EF4-FFF2-40B4-BE49-F238E27FC236}">
                  <a16:creationId xmlns:a16="http://schemas.microsoft.com/office/drawing/2014/main" id="{4AF6D2C8-62E1-499A-8F75-F9F6932B05EF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3;p17">
              <a:extLst>
                <a:ext uri="{FF2B5EF4-FFF2-40B4-BE49-F238E27FC236}">
                  <a16:creationId xmlns:a16="http://schemas.microsoft.com/office/drawing/2014/main" id="{7B864EED-011C-40AC-A698-334962B9D82D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4;p17">
              <a:extLst>
                <a:ext uri="{FF2B5EF4-FFF2-40B4-BE49-F238E27FC236}">
                  <a16:creationId xmlns:a16="http://schemas.microsoft.com/office/drawing/2014/main" id="{C2B7CCBB-D3C2-43B0-8260-924B33635EC4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5;p17">
              <a:extLst>
                <a:ext uri="{FF2B5EF4-FFF2-40B4-BE49-F238E27FC236}">
                  <a16:creationId xmlns:a16="http://schemas.microsoft.com/office/drawing/2014/main" id="{83CFB4AA-14B9-4CDA-B20C-27B2D172DD4B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6;p17">
              <a:extLst>
                <a:ext uri="{FF2B5EF4-FFF2-40B4-BE49-F238E27FC236}">
                  <a16:creationId xmlns:a16="http://schemas.microsoft.com/office/drawing/2014/main" id="{B2FBFAC8-C88E-410E-90FF-56882BB3B1F7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7;p17">
              <a:extLst>
                <a:ext uri="{FF2B5EF4-FFF2-40B4-BE49-F238E27FC236}">
                  <a16:creationId xmlns:a16="http://schemas.microsoft.com/office/drawing/2014/main" id="{6B8A2404-C42A-4B44-8867-648177935E47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8;p17">
              <a:extLst>
                <a:ext uri="{FF2B5EF4-FFF2-40B4-BE49-F238E27FC236}">
                  <a16:creationId xmlns:a16="http://schemas.microsoft.com/office/drawing/2014/main" id="{AD026FB1-28FF-442E-8E2E-1D22D10BC4C6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399;p17">
              <a:extLst>
                <a:ext uri="{FF2B5EF4-FFF2-40B4-BE49-F238E27FC236}">
                  <a16:creationId xmlns:a16="http://schemas.microsoft.com/office/drawing/2014/main" id="{5B32D1F8-D0C3-473C-9552-DC837C6C197B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0;p17">
              <a:extLst>
                <a:ext uri="{FF2B5EF4-FFF2-40B4-BE49-F238E27FC236}">
                  <a16:creationId xmlns:a16="http://schemas.microsoft.com/office/drawing/2014/main" id="{63EA1064-6EDF-4F78-8405-0D51CE414ECA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1;p17">
              <a:extLst>
                <a:ext uri="{FF2B5EF4-FFF2-40B4-BE49-F238E27FC236}">
                  <a16:creationId xmlns:a16="http://schemas.microsoft.com/office/drawing/2014/main" id="{E3EDDDF6-37A1-48FA-BE5A-408544FE2619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2;p17">
              <a:extLst>
                <a:ext uri="{FF2B5EF4-FFF2-40B4-BE49-F238E27FC236}">
                  <a16:creationId xmlns:a16="http://schemas.microsoft.com/office/drawing/2014/main" id="{B19577CD-AD41-4B86-AE02-4A5DE09D48B1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3;p17">
              <a:extLst>
                <a:ext uri="{FF2B5EF4-FFF2-40B4-BE49-F238E27FC236}">
                  <a16:creationId xmlns:a16="http://schemas.microsoft.com/office/drawing/2014/main" id="{EC4BFC32-B09F-4B17-BC95-47BB9163D9AC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4;p17">
              <a:extLst>
                <a:ext uri="{FF2B5EF4-FFF2-40B4-BE49-F238E27FC236}">
                  <a16:creationId xmlns:a16="http://schemas.microsoft.com/office/drawing/2014/main" id="{46BECD3F-1BF5-4FCC-94B0-A13C90493F4D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5;p17">
              <a:extLst>
                <a:ext uri="{FF2B5EF4-FFF2-40B4-BE49-F238E27FC236}">
                  <a16:creationId xmlns:a16="http://schemas.microsoft.com/office/drawing/2014/main" id="{D3256B3E-DFB9-4DB4-84D4-CFFA98CAA2FB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6;p17">
              <a:extLst>
                <a:ext uri="{FF2B5EF4-FFF2-40B4-BE49-F238E27FC236}">
                  <a16:creationId xmlns:a16="http://schemas.microsoft.com/office/drawing/2014/main" id="{E592525A-8AD6-4925-8BC8-D5C3C7CEF774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7;p17">
              <a:extLst>
                <a:ext uri="{FF2B5EF4-FFF2-40B4-BE49-F238E27FC236}">
                  <a16:creationId xmlns:a16="http://schemas.microsoft.com/office/drawing/2014/main" id="{B82F37EC-E778-4B77-B87E-90E6A7BC44DD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8;p17">
              <a:extLst>
                <a:ext uri="{FF2B5EF4-FFF2-40B4-BE49-F238E27FC236}">
                  <a16:creationId xmlns:a16="http://schemas.microsoft.com/office/drawing/2014/main" id="{0804134B-B2AF-42D4-89D4-E620D5D8E3FA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09;p17">
              <a:extLst>
                <a:ext uri="{FF2B5EF4-FFF2-40B4-BE49-F238E27FC236}">
                  <a16:creationId xmlns:a16="http://schemas.microsoft.com/office/drawing/2014/main" id="{09F5ABB8-7F24-4E7C-AE51-597CE7DE2A83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0;p17">
              <a:extLst>
                <a:ext uri="{FF2B5EF4-FFF2-40B4-BE49-F238E27FC236}">
                  <a16:creationId xmlns:a16="http://schemas.microsoft.com/office/drawing/2014/main" id="{6AE475AA-95B3-4028-B120-220F1A5A1D61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1;p17">
              <a:extLst>
                <a:ext uri="{FF2B5EF4-FFF2-40B4-BE49-F238E27FC236}">
                  <a16:creationId xmlns:a16="http://schemas.microsoft.com/office/drawing/2014/main" id="{7FAE62E4-E5ED-4B77-98AF-E69D11410E19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2;p17">
              <a:extLst>
                <a:ext uri="{FF2B5EF4-FFF2-40B4-BE49-F238E27FC236}">
                  <a16:creationId xmlns:a16="http://schemas.microsoft.com/office/drawing/2014/main" id="{3DE50BAC-A264-425F-B8A3-FDDD61C0246B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3;p17">
              <a:extLst>
                <a:ext uri="{FF2B5EF4-FFF2-40B4-BE49-F238E27FC236}">
                  <a16:creationId xmlns:a16="http://schemas.microsoft.com/office/drawing/2014/main" id="{2C074485-DDF7-44EC-8550-283A1FDDC9FC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4;p17">
              <a:extLst>
                <a:ext uri="{FF2B5EF4-FFF2-40B4-BE49-F238E27FC236}">
                  <a16:creationId xmlns:a16="http://schemas.microsoft.com/office/drawing/2014/main" id="{7681D25F-A151-425E-9806-3263E5BD574E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5;p17">
              <a:extLst>
                <a:ext uri="{FF2B5EF4-FFF2-40B4-BE49-F238E27FC236}">
                  <a16:creationId xmlns:a16="http://schemas.microsoft.com/office/drawing/2014/main" id="{31FC4EAD-D9B1-4798-BDAC-AE62DAA6A9B1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6;p17">
              <a:extLst>
                <a:ext uri="{FF2B5EF4-FFF2-40B4-BE49-F238E27FC236}">
                  <a16:creationId xmlns:a16="http://schemas.microsoft.com/office/drawing/2014/main" id="{5BF8D96E-F7FE-4E6C-B410-149960A88636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7;p17">
              <a:extLst>
                <a:ext uri="{FF2B5EF4-FFF2-40B4-BE49-F238E27FC236}">
                  <a16:creationId xmlns:a16="http://schemas.microsoft.com/office/drawing/2014/main" id="{B6D99344-ACC8-45E2-AE96-E05DD67BAD96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8;p17">
              <a:extLst>
                <a:ext uri="{FF2B5EF4-FFF2-40B4-BE49-F238E27FC236}">
                  <a16:creationId xmlns:a16="http://schemas.microsoft.com/office/drawing/2014/main" id="{DE81A074-E949-483B-BF32-D96CB0F20F18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19;p17">
              <a:extLst>
                <a:ext uri="{FF2B5EF4-FFF2-40B4-BE49-F238E27FC236}">
                  <a16:creationId xmlns:a16="http://schemas.microsoft.com/office/drawing/2014/main" id="{23C62121-3E62-468B-A2F1-13B5F9F4F8D7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0;p17">
              <a:extLst>
                <a:ext uri="{FF2B5EF4-FFF2-40B4-BE49-F238E27FC236}">
                  <a16:creationId xmlns:a16="http://schemas.microsoft.com/office/drawing/2014/main" id="{9617FFC9-8BCF-4F5F-B610-4AD353B79C62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1;p17">
              <a:extLst>
                <a:ext uri="{FF2B5EF4-FFF2-40B4-BE49-F238E27FC236}">
                  <a16:creationId xmlns:a16="http://schemas.microsoft.com/office/drawing/2014/main" id="{05C2EE93-0DB6-4603-A63B-932C506D5D68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2;p17">
              <a:extLst>
                <a:ext uri="{FF2B5EF4-FFF2-40B4-BE49-F238E27FC236}">
                  <a16:creationId xmlns:a16="http://schemas.microsoft.com/office/drawing/2014/main" id="{14219A55-68E1-4ED9-A11E-5968858D81E6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3;p17">
              <a:extLst>
                <a:ext uri="{FF2B5EF4-FFF2-40B4-BE49-F238E27FC236}">
                  <a16:creationId xmlns:a16="http://schemas.microsoft.com/office/drawing/2014/main" id="{5B80C870-B355-426B-881D-40D0D65665B4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4;p17">
              <a:extLst>
                <a:ext uri="{FF2B5EF4-FFF2-40B4-BE49-F238E27FC236}">
                  <a16:creationId xmlns:a16="http://schemas.microsoft.com/office/drawing/2014/main" id="{57BF5238-5D6A-449A-BECE-0B7EA7D97AD6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5;p17">
              <a:extLst>
                <a:ext uri="{FF2B5EF4-FFF2-40B4-BE49-F238E27FC236}">
                  <a16:creationId xmlns:a16="http://schemas.microsoft.com/office/drawing/2014/main" id="{9403C707-0E5E-4483-B427-68403B2A82C7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6;p17">
              <a:extLst>
                <a:ext uri="{FF2B5EF4-FFF2-40B4-BE49-F238E27FC236}">
                  <a16:creationId xmlns:a16="http://schemas.microsoft.com/office/drawing/2014/main" id="{44401AF8-F4C7-4B39-81AD-30D07242C6AF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7;p17">
              <a:extLst>
                <a:ext uri="{FF2B5EF4-FFF2-40B4-BE49-F238E27FC236}">
                  <a16:creationId xmlns:a16="http://schemas.microsoft.com/office/drawing/2014/main" id="{6C29323A-1A49-40DD-A4F9-899344BC9003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8;p17">
              <a:extLst>
                <a:ext uri="{FF2B5EF4-FFF2-40B4-BE49-F238E27FC236}">
                  <a16:creationId xmlns:a16="http://schemas.microsoft.com/office/drawing/2014/main" id="{728A5356-7717-4813-B05E-3555DCD21026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29;p17">
              <a:extLst>
                <a:ext uri="{FF2B5EF4-FFF2-40B4-BE49-F238E27FC236}">
                  <a16:creationId xmlns:a16="http://schemas.microsoft.com/office/drawing/2014/main" id="{29C6E903-FDB3-40A7-92EB-F7ECF1E914E8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0;p17">
              <a:extLst>
                <a:ext uri="{FF2B5EF4-FFF2-40B4-BE49-F238E27FC236}">
                  <a16:creationId xmlns:a16="http://schemas.microsoft.com/office/drawing/2014/main" id="{E7B9FC96-4D72-4E1C-9776-5A3523886B7C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1;p17">
              <a:extLst>
                <a:ext uri="{FF2B5EF4-FFF2-40B4-BE49-F238E27FC236}">
                  <a16:creationId xmlns:a16="http://schemas.microsoft.com/office/drawing/2014/main" id="{E70A6FD0-898B-4463-898A-6849514BB9D7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2;p17">
              <a:extLst>
                <a:ext uri="{FF2B5EF4-FFF2-40B4-BE49-F238E27FC236}">
                  <a16:creationId xmlns:a16="http://schemas.microsoft.com/office/drawing/2014/main" id="{D41AA42D-FFB8-4FEB-BC39-DD88E4FB6A05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3;p17">
              <a:extLst>
                <a:ext uri="{FF2B5EF4-FFF2-40B4-BE49-F238E27FC236}">
                  <a16:creationId xmlns:a16="http://schemas.microsoft.com/office/drawing/2014/main" id="{AD117E4D-739E-46DA-96D3-4F1F19070B56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4;p17">
              <a:extLst>
                <a:ext uri="{FF2B5EF4-FFF2-40B4-BE49-F238E27FC236}">
                  <a16:creationId xmlns:a16="http://schemas.microsoft.com/office/drawing/2014/main" id="{CD92DA50-BC35-4EE1-9544-89D848380B7D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5;p17">
              <a:extLst>
                <a:ext uri="{FF2B5EF4-FFF2-40B4-BE49-F238E27FC236}">
                  <a16:creationId xmlns:a16="http://schemas.microsoft.com/office/drawing/2014/main" id="{7CFF9BF9-66B8-4FA3-8518-A60A7E5519FD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6;p17">
              <a:extLst>
                <a:ext uri="{FF2B5EF4-FFF2-40B4-BE49-F238E27FC236}">
                  <a16:creationId xmlns:a16="http://schemas.microsoft.com/office/drawing/2014/main" id="{ED8CA38F-64EA-48CF-B886-AE10F6274255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7;p17">
              <a:extLst>
                <a:ext uri="{FF2B5EF4-FFF2-40B4-BE49-F238E27FC236}">
                  <a16:creationId xmlns:a16="http://schemas.microsoft.com/office/drawing/2014/main" id="{64BC97E6-1F4B-4E20-B6DD-CFE46A408B12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8;p17">
              <a:extLst>
                <a:ext uri="{FF2B5EF4-FFF2-40B4-BE49-F238E27FC236}">
                  <a16:creationId xmlns:a16="http://schemas.microsoft.com/office/drawing/2014/main" id="{D65BE5EE-187A-4F75-9A1D-EC6FC6304D3D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39;p17">
              <a:extLst>
                <a:ext uri="{FF2B5EF4-FFF2-40B4-BE49-F238E27FC236}">
                  <a16:creationId xmlns:a16="http://schemas.microsoft.com/office/drawing/2014/main" id="{64E13A9F-267E-4FE2-BAB1-5B6F6AA90440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0;p17">
              <a:extLst>
                <a:ext uri="{FF2B5EF4-FFF2-40B4-BE49-F238E27FC236}">
                  <a16:creationId xmlns:a16="http://schemas.microsoft.com/office/drawing/2014/main" id="{D7BC9FC0-0EA8-48B4-91F1-A02C399F4612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1;p17">
              <a:extLst>
                <a:ext uri="{FF2B5EF4-FFF2-40B4-BE49-F238E27FC236}">
                  <a16:creationId xmlns:a16="http://schemas.microsoft.com/office/drawing/2014/main" id="{49485447-6C45-4EBF-A6BA-B1CC05022F6F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2;p17">
              <a:extLst>
                <a:ext uri="{FF2B5EF4-FFF2-40B4-BE49-F238E27FC236}">
                  <a16:creationId xmlns:a16="http://schemas.microsoft.com/office/drawing/2014/main" id="{8E76B8F9-2796-47E8-9958-8A469EAF717E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3;p17">
              <a:extLst>
                <a:ext uri="{FF2B5EF4-FFF2-40B4-BE49-F238E27FC236}">
                  <a16:creationId xmlns:a16="http://schemas.microsoft.com/office/drawing/2014/main" id="{DA47BEE3-6870-4255-8B2A-03D3D28B2259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4;p17">
              <a:extLst>
                <a:ext uri="{FF2B5EF4-FFF2-40B4-BE49-F238E27FC236}">
                  <a16:creationId xmlns:a16="http://schemas.microsoft.com/office/drawing/2014/main" id="{2D89DC21-AD8B-4728-B518-642C6CF3D5CA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5;p17">
              <a:extLst>
                <a:ext uri="{FF2B5EF4-FFF2-40B4-BE49-F238E27FC236}">
                  <a16:creationId xmlns:a16="http://schemas.microsoft.com/office/drawing/2014/main" id="{33020BF1-316F-4C3C-B00C-48A72ADF186F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6;p17">
              <a:extLst>
                <a:ext uri="{FF2B5EF4-FFF2-40B4-BE49-F238E27FC236}">
                  <a16:creationId xmlns:a16="http://schemas.microsoft.com/office/drawing/2014/main" id="{C09D1568-A3B6-40AF-B8FC-2FF9EB23C88F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7;p17">
              <a:extLst>
                <a:ext uri="{FF2B5EF4-FFF2-40B4-BE49-F238E27FC236}">
                  <a16:creationId xmlns:a16="http://schemas.microsoft.com/office/drawing/2014/main" id="{C2A92AC7-A3FE-4F37-BE5F-B035BE88C8BB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8;p17">
              <a:extLst>
                <a:ext uri="{FF2B5EF4-FFF2-40B4-BE49-F238E27FC236}">
                  <a16:creationId xmlns:a16="http://schemas.microsoft.com/office/drawing/2014/main" id="{0A955164-9930-440B-A5F4-07F7E7545F2F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49;p17">
              <a:extLst>
                <a:ext uri="{FF2B5EF4-FFF2-40B4-BE49-F238E27FC236}">
                  <a16:creationId xmlns:a16="http://schemas.microsoft.com/office/drawing/2014/main" id="{41BEB306-82B5-4799-B50C-78610FAA2883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0;p17">
              <a:extLst>
                <a:ext uri="{FF2B5EF4-FFF2-40B4-BE49-F238E27FC236}">
                  <a16:creationId xmlns:a16="http://schemas.microsoft.com/office/drawing/2014/main" id="{3804EE31-72DE-4C87-AFBA-722077EACEBB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1;p17">
              <a:extLst>
                <a:ext uri="{FF2B5EF4-FFF2-40B4-BE49-F238E27FC236}">
                  <a16:creationId xmlns:a16="http://schemas.microsoft.com/office/drawing/2014/main" id="{720930CE-A051-424C-A3B6-F815319CB401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2;p17">
              <a:extLst>
                <a:ext uri="{FF2B5EF4-FFF2-40B4-BE49-F238E27FC236}">
                  <a16:creationId xmlns:a16="http://schemas.microsoft.com/office/drawing/2014/main" id="{1AD28836-AFFA-48D0-BE85-0D9C22EF3AC5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3;p17">
              <a:extLst>
                <a:ext uri="{FF2B5EF4-FFF2-40B4-BE49-F238E27FC236}">
                  <a16:creationId xmlns:a16="http://schemas.microsoft.com/office/drawing/2014/main" id="{3ACBC776-707E-4466-8003-1E4D5572D8F4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4;p17">
              <a:extLst>
                <a:ext uri="{FF2B5EF4-FFF2-40B4-BE49-F238E27FC236}">
                  <a16:creationId xmlns:a16="http://schemas.microsoft.com/office/drawing/2014/main" id="{E5FF3DDD-E5EB-4C2B-8ED1-7DD0A8CC32F0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5;p17">
              <a:extLst>
                <a:ext uri="{FF2B5EF4-FFF2-40B4-BE49-F238E27FC236}">
                  <a16:creationId xmlns:a16="http://schemas.microsoft.com/office/drawing/2014/main" id="{74116D25-2BCF-44D2-9454-B34C9371B4E8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6;p17">
              <a:extLst>
                <a:ext uri="{FF2B5EF4-FFF2-40B4-BE49-F238E27FC236}">
                  <a16:creationId xmlns:a16="http://schemas.microsoft.com/office/drawing/2014/main" id="{99B7280A-EE23-4A83-A1F0-2AF7B4766780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7;p17">
              <a:extLst>
                <a:ext uri="{FF2B5EF4-FFF2-40B4-BE49-F238E27FC236}">
                  <a16:creationId xmlns:a16="http://schemas.microsoft.com/office/drawing/2014/main" id="{4FB9BB14-4E54-44D5-ACEE-6CC04ADB814B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8;p17">
              <a:extLst>
                <a:ext uri="{FF2B5EF4-FFF2-40B4-BE49-F238E27FC236}">
                  <a16:creationId xmlns:a16="http://schemas.microsoft.com/office/drawing/2014/main" id="{768F69E4-E6AF-4A0F-BD11-4A42C6FF011A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59;p17">
              <a:extLst>
                <a:ext uri="{FF2B5EF4-FFF2-40B4-BE49-F238E27FC236}">
                  <a16:creationId xmlns:a16="http://schemas.microsoft.com/office/drawing/2014/main" id="{6EABFFCB-F1F1-4569-B995-5610EF8F3C96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0;p17">
              <a:extLst>
                <a:ext uri="{FF2B5EF4-FFF2-40B4-BE49-F238E27FC236}">
                  <a16:creationId xmlns:a16="http://schemas.microsoft.com/office/drawing/2014/main" id="{D2011738-F0D6-47D6-AEBC-B6E0834E482B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1;p17">
              <a:extLst>
                <a:ext uri="{FF2B5EF4-FFF2-40B4-BE49-F238E27FC236}">
                  <a16:creationId xmlns:a16="http://schemas.microsoft.com/office/drawing/2014/main" id="{1829A1EB-9911-4BB9-8A4C-B76BE8E82A02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2;p17">
              <a:extLst>
                <a:ext uri="{FF2B5EF4-FFF2-40B4-BE49-F238E27FC236}">
                  <a16:creationId xmlns:a16="http://schemas.microsoft.com/office/drawing/2014/main" id="{5FEB9357-F966-4341-87FA-1BAB957587D6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3;p17">
              <a:extLst>
                <a:ext uri="{FF2B5EF4-FFF2-40B4-BE49-F238E27FC236}">
                  <a16:creationId xmlns:a16="http://schemas.microsoft.com/office/drawing/2014/main" id="{15E6B491-E6D4-4953-AE8E-22166D1535C6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4;p17">
              <a:extLst>
                <a:ext uri="{FF2B5EF4-FFF2-40B4-BE49-F238E27FC236}">
                  <a16:creationId xmlns:a16="http://schemas.microsoft.com/office/drawing/2014/main" id="{AFDA626E-1A7B-4BA5-B5D1-5875C82D6F92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465;p17">
              <a:extLst>
                <a:ext uri="{FF2B5EF4-FFF2-40B4-BE49-F238E27FC236}">
                  <a16:creationId xmlns:a16="http://schemas.microsoft.com/office/drawing/2014/main" id="{CAC61CA8-D14B-4324-B5B6-B9F06EB8F359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7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571BB2EC-2825-4099-809A-1139E376B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141414" y="194120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CuadroTexto 167">
            <a:extLst>
              <a:ext uri="{FF2B5EF4-FFF2-40B4-BE49-F238E27FC236}">
                <a16:creationId xmlns:a16="http://schemas.microsoft.com/office/drawing/2014/main" id="{13FA7D23-F340-4860-8F70-D65261988C00}"/>
              </a:ext>
            </a:extLst>
          </p:cNvPr>
          <p:cNvSpPr txBox="1"/>
          <p:nvPr/>
        </p:nvSpPr>
        <p:spPr>
          <a:xfrm rot="20749513">
            <a:off x="144562" y="327125"/>
            <a:ext cx="2178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1E03E7B-94ED-405B-897B-552019131E61}"/>
              </a:ext>
            </a:extLst>
          </p:cNvPr>
          <p:cNvSpPr/>
          <p:nvPr/>
        </p:nvSpPr>
        <p:spPr>
          <a:xfrm>
            <a:off x="2533206" y="4679214"/>
            <a:ext cx="40927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https://www.youtube.com/watch?v=7kPf1DrDAao</a:t>
            </a:r>
          </a:p>
        </p:txBody>
      </p:sp>
      <p:pic>
        <p:nvPicPr>
          <p:cNvPr id="170" name="Imagen 169">
            <a:extLst>
              <a:ext uri="{FF2B5EF4-FFF2-40B4-BE49-F238E27FC236}">
                <a16:creationId xmlns:a16="http://schemas.microsoft.com/office/drawing/2014/main" id="{6E47E143-918D-4C74-A5CB-D9FC586732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56" t="23560" r="39996" b="24345"/>
          <a:stretch/>
        </p:blipFill>
        <p:spPr>
          <a:xfrm>
            <a:off x="2428972" y="880979"/>
            <a:ext cx="4804978" cy="351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38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15008C1-9984-40FC-9F6E-12D971E62625}"/>
              </a:ext>
            </a:extLst>
          </p:cNvPr>
          <p:cNvSpPr/>
          <p:nvPr/>
        </p:nvSpPr>
        <p:spPr>
          <a:xfrm>
            <a:off x="2833737" y="4725128"/>
            <a:ext cx="40719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https://www.youtube.com/watch?v=QifRC_RF-2c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6E667E3-CDDD-4756-8A9C-DA1D2937D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93" t="24173" r="39884" b="22880"/>
          <a:stretch/>
        </p:blipFill>
        <p:spPr>
          <a:xfrm>
            <a:off x="2307265" y="616688"/>
            <a:ext cx="4848447" cy="272193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0BFB357-D245-4E78-B48C-C652F7F74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grpSp>
        <p:nvGrpSpPr>
          <p:cNvPr id="7" name="Google Shape;1307;p17">
            <a:extLst>
              <a:ext uri="{FF2B5EF4-FFF2-40B4-BE49-F238E27FC236}">
                <a16:creationId xmlns:a16="http://schemas.microsoft.com/office/drawing/2014/main" id="{6EAF9B1C-2967-49DD-88B5-357DD03CA374}"/>
              </a:ext>
            </a:extLst>
          </p:cNvPr>
          <p:cNvGrpSpPr/>
          <p:nvPr/>
        </p:nvGrpSpPr>
        <p:grpSpPr>
          <a:xfrm>
            <a:off x="219068" y="2281730"/>
            <a:ext cx="1262726" cy="2761807"/>
            <a:chOff x="6093502" y="731375"/>
            <a:chExt cx="2104606" cy="3691204"/>
          </a:xfrm>
        </p:grpSpPr>
        <p:sp>
          <p:nvSpPr>
            <p:cNvPr id="8" name="Google Shape;1308;p17">
              <a:extLst>
                <a:ext uri="{FF2B5EF4-FFF2-40B4-BE49-F238E27FC236}">
                  <a16:creationId xmlns:a16="http://schemas.microsoft.com/office/drawing/2014/main" id="{8AD98D76-1C3E-4E1C-8F2F-B689456E92FE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09;p17">
              <a:extLst>
                <a:ext uri="{FF2B5EF4-FFF2-40B4-BE49-F238E27FC236}">
                  <a16:creationId xmlns:a16="http://schemas.microsoft.com/office/drawing/2014/main" id="{3CE73158-6B07-49C7-9F24-08B0ED181D42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0;p17">
              <a:extLst>
                <a:ext uri="{FF2B5EF4-FFF2-40B4-BE49-F238E27FC236}">
                  <a16:creationId xmlns:a16="http://schemas.microsoft.com/office/drawing/2014/main" id="{0063D2B5-652C-4EAE-ABA7-63C07EB4EF2E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1;p17">
              <a:extLst>
                <a:ext uri="{FF2B5EF4-FFF2-40B4-BE49-F238E27FC236}">
                  <a16:creationId xmlns:a16="http://schemas.microsoft.com/office/drawing/2014/main" id="{11C17950-3E69-4C87-8825-B2F72C946116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2;p17">
              <a:extLst>
                <a:ext uri="{FF2B5EF4-FFF2-40B4-BE49-F238E27FC236}">
                  <a16:creationId xmlns:a16="http://schemas.microsoft.com/office/drawing/2014/main" id="{F54CC93C-3276-42DD-A04C-7F1BD035FC8A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3;p17">
              <a:extLst>
                <a:ext uri="{FF2B5EF4-FFF2-40B4-BE49-F238E27FC236}">
                  <a16:creationId xmlns:a16="http://schemas.microsoft.com/office/drawing/2014/main" id="{92BFCBC2-07B3-47D3-A3B1-E1957C48AF4E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4;p17">
              <a:extLst>
                <a:ext uri="{FF2B5EF4-FFF2-40B4-BE49-F238E27FC236}">
                  <a16:creationId xmlns:a16="http://schemas.microsoft.com/office/drawing/2014/main" id="{A3660D3B-43BB-4AD4-B056-C4B700119BBD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5;p17">
              <a:extLst>
                <a:ext uri="{FF2B5EF4-FFF2-40B4-BE49-F238E27FC236}">
                  <a16:creationId xmlns:a16="http://schemas.microsoft.com/office/drawing/2014/main" id="{2B1791DF-EE24-43A8-9517-B3ACDD843046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6;p17">
              <a:extLst>
                <a:ext uri="{FF2B5EF4-FFF2-40B4-BE49-F238E27FC236}">
                  <a16:creationId xmlns:a16="http://schemas.microsoft.com/office/drawing/2014/main" id="{4C55BB88-E6ED-4FE9-ACD4-74594CBDC6D2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7;p17">
              <a:extLst>
                <a:ext uri="{FF2B5EF4-FFF2-40B4-BE49-F238E27FC236}">
                  <a16:creationId xmlns:a16="http://schemas.microsoft.com/office/drawing/2014/main" id="{E352DD27-1E0A-4C7F-A53C-0895D7617970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8;p17">
              <a:extLst>
                <a:ext uri="{FF2B5EF4-FFF2-40B4-BE49-F238E27FC236}">
                  <a16:creationId xmlns:a16="http://schemas.microsoft.com/office/drawing/2014/main" id="{602B1904-3A6A-4B59-A339-7B96EE379E4A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9;p17">
              <a:extLst>
                <a:ext uri="{FF2B5EF4-FFF2-40B4-BE49-F238E27FC236}">
                  <a16:creationId xmlns:a16="http://schemas.microsoft.com/office/drawing/2014/main" id="{BC79FFA4-DCD2-49DF-87E4-F074A2177EEA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0;p17">
              <a:extLst>
                <a:ext uri="{FF2B5EF4-FFF2-40B4-BE49-F238E27FC236}">
                  <a16:creationId xmlns:a16="http://schemas.microsoft.com/office/drawing/2014/main" id="{936A046B-E503-483D-825E-6D1A80800893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1;p17">
              <a:extLst>
                <a:ext uri="{FF2B5EF4-FFF2-40B4-BE49-F238E27FC236}">
                  <a16:creationId xmlns:a16="http://schemas.microsoft.com/office/drawing/2014/main" id="{0F43EBA4-2733-46E1-926D-E1D1A3435213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2;p17">
              <a:extLst>
                <a:ext uri="{FF2B5EF4-FFF2-40B4-BE49-F238E27FC236}">
                  <a16:creationId xmlns:a16="http://schemas.microsoft.com/office/drawing/2014/main" id="{79DD0180-4630-4475-AD85-59D207DCEA45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3;p17">
              <a:extLst>
                <a:ext uri="{FF2B5EF4-FFF2-40B4-BE49-F238E27FC236}">
                  <a16:creationId xmlns:a16="http://schemas.microsoft.com/office/drawing/2014/main" id="{56D8E041-4A19-4A41-9299-6F45A69225DE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4;p17">
              <a:extLst>
                <a:ext uri="{FF2B5EF4-FFF2-40B4-BE49-F238E27FC236}">
                  <a16:creationId xmlns:a16="http://schemas.microsoft.com/office/drawing/2014/main" id="{9402A1F8-4B92-491B-BD18-B72C23F3FF07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5;p17">
              <a:extLst>
                <a:ext uri="{FF2B5EF4-FFF2-40B4-BE49-F238E27FC236}">
                  <a16:creationId xmlns:a16="http://schemas.microsoft.com/office/drawing/2014/main" id="{17D80C12-D6FD-4A18-B420-F046820011AA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6;p17">
              <a:extLst>
                <a:ext uri="{FF2B5EF4-FFF2-40B4-BE49-F238E27FC236}">
                  <a16:creationId xmlns:a16="http://schemas.microsoft.com/office/drawing/2014/main" id="{0B05906F-45C8-4C42-9345-83F18B6BDF83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7;p17">
              <a:extLst>
                <a:ext uri="{FF2B5EF4-FFF2-40B4-BE49-F238E27FC236}">
                  <a16:creationId xmlns:a16="http://schemas.microsoft.com/office/drawing/2014/main" id="{3CD1CFDC-A6EC-4054-A1C6-1BA35E4E6C21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8;p17">
              <a:extLst>
                <a:ext uri="{FF2B5EF4-FFF2-40B4-BE49-F238E27FC236}">
                  <a16:creationId xmlns:a16="http://schemas.microsoft.com/office/drawing/2014/main" id="{8D4A7F22-B925-4C23-8ECC-CF4831220E24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9;p17">
              <a:extLst>
                <a:ext uri="{FF2B5EF4-FFF2-40B4-BE49-F238E27FC236}">
                  <a16:creationId xmlns:a16="http://schemas.microsoft.com/office/drawing/2014/main" id="{8E6C9C53-BD88-4AB5-AD87-3F8853B9E310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0;p17">
              <a:extLst>
                <a:ext uri="{FF2B5EF4-FFF2-40B4-BE49-F238E27FC236}">
                  <a16:creationId xmlns:a16="http://schemas.microsoft.com/office/drawing/2014/main" id="{B2607867-2216-4308-BD72-2D7C30D066AD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1;p17">
              <a:extLst>
                <a:ext uri="{FF2B5EF4-FFF2-40B4-BE49-F238E27FC236}">
                  <a16:creationId xmlns:a16="http://schemas.microsoft.com/office/drawing/2014/main" id="{755E9128-4215-43B6-9D2A-BDBB60E3DBBB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2;p17">
              <a:extLst>
                <a:ext uri="{FF2B5EF4-FFF2-40B4-BE49-F238E27FC236}">
                  <a16:creationId xmlns:a16="http://schemas.microsoft.com/office/drawing/2014/main" id="{10DF5DF6-863D-4B28-A3F4-6469EECF842C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3;p17">
              <a:extLst>
                <a:ext uri="{FF2B5EF4-FFF2-40B4-BE49-F238E27FC236}">
                  <a16:creationId xmlns:a16="http://schemas.microsoft.com/office/drawing/2014/main" id="{E9AE57F0-8008-4278-BA15-22422FCBA2EE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4;p17">
              <a:extLst>
                <a:ext uri="{FF2B5EF4-FFF2-40B4-BE49-F238E27FC236}">
                  <a16:creationId xmlns:a16="http://schemas.microsoft.com/office/drawing/2014/main" id="{0A32C0C3-5AC1-426A-B1BE-4A5007359D8B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5;p17">
              <a:extLst>
                <a:ext uri="{FF2B5EF4-FFF2-40B4-BE49-F238E27FC236}">
                  <a16:creationId xmlns:a16="http://schemas.microsoft.com/office/drawing/2014/main" id="{AE704185-93F5-41DC-94AB-7F97F6EE7038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6;p17">
              <a:extLst>
                <a:ext uri="{FF2B5EF4-FFF2-40B4-BE49-F238E27FC236}">
                  <a16:creationId xmlns:a16="http://schemas.microsoft.com/office/drawing/2014/main" id="{9C51B6B1-EB56-4C7F-941A-48D3E330A25F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7;p17">
              <a:extLst>
                <a:ext uri="{FF2B5EF4-FFF2-40B4-BE49-F238E27FC236}">
                  <a16:creationId xmlns:a16="http://schemas.microsoft.com/office/drawing/2014/main" id="{D45EA89E-26EC-4F30-8F3E-BBB0991B460D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8;p17">
              <a:extLst>
                <a:ext uri="{FF2B5EF4-FFF2-40B4-BE49-F238E27FC236}">
                  <a16:creationId xmlns:a16="http://schemas.microsoft.com/office/drawing/2014/main" id="{07F19ABB-DFE8-41C8-92E7-4A4F009C3685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9;p17">
              <a:extLst>
                <a:ext uri="{FF2B5EF4-FFF2-40B4-BE49-F238E27FC236}">
                  <a16:creationId xmlns:a16="http://schemas.microsoft.com/office/drawing/2014/main" id="{100455F1-63CC-4ED2-AFA4-EB6F57D08203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0;p17">
              <a:extLst>
                <a:ext uri="{FF2B5EF4-FFF2-40B4-BE49-F238E27FC236}">
                  <a16:creationId xmlns:a16="http://schemas.microsoft.com/office/drawing/2014/main" id="{1089B664-9554-4753-ABD9-B34CDA66FEC5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1;p17">
              <a:extLst>
                <a:ext uri="{FF2B5EF4-FFF2-40B4-BE49-F238E27FC236}">
                  <a16:creationId xmlns:a16="http://schemas.microsoft.com/office/drawing/2014/main" id="{013FD9D1-C620-4B2F-918E-A677B5185614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2;p17">
              <a:extLst>
                <a:ext uri="{FF2B5EF4-FFF2-40B4-BE49-F238E27FC236}">
                  <a16:creationId xmlns:a16="http://schemas.microsoft.com/office/drawing/2014/main" id="{581600EE-C727-4461-A041-238A4FD91772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3;p17">
              <a:extLst>
                <a:ext uri="{FF2B5EF4-FFF2-40B4-BE49-F238E27FC236}">
                  <a16:creationId xmlns:a16="http://schemas.microsoft.com/office/drawing/2014/main" id="{1D9C4ED8-C521-47CA-92DE-A1ED8539DD6A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4;p17">
              <a:extLst>
                <a:ext uri="{FF2B5EF4-FFF2-40B4-BE49-F238E27FC236}">
                  <a16:creationId xmlns:a16="http://schemas.microsoft.com/office/drawing/2014/main" id="{329CD8EE-20D3-4B0D-94F1-725C97245153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5;p17">
              <a:extLst>
                <a:ext uri="{FF2B5EF4-FFF2-40B4-BE49-F238E27FC236}">
                  <a16:creationId xmlns:a16="http://schemas.microsoft.com/office/drawing/2014/main" id="{379B15D5-755D-40B4-8B92-78BC0EFE2FF5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6;p17">
              <a:extLst>
                <a:ext uri="{FF2B5EF4-FFF2-40B4-BE49-F238E27FC236}">
                  <a16:creationId xmlns:a16="http://schemas.microsoft.com/office/drawing/2014/main" id="{2FCC4758-E1ED-434A-9567-723BBF63CFD7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7;p17">
              <a:extLst>
                <a:ext uri="{FF2B5EF4-FFF2-40B4-BE49-F238E27FC236}">
                  <a16:creationId xmlns:a16="http://schemas.microsoft.com/office/drawing/2014/main" id="{888DE083-5C81-45A7-AAA9-50FA4C429AEF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8;p17">
              <a:extLst>
                <a:ext uri="{FF2B5EF4-FFF2-40B4-BE49-F238E27FC236}">
                  <a16:creationId xmlns:a16="http://schemas.microsoft.com/office/drawing/2014/main" id="{58FFD4B6-F851-4E81-AAAF-A578FC2279A8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9;p17">
              <a:extLst>
                <a:ext uri="{FF2B5EF4-FFF2-40B4-BE49-F238E27FC236}">
                  <a16:creationId xmlns:a16="http://schemas.microsoft.com/office/drawing/2014/main" id="{F8CF7F8E-B375-4119-8EFE-D15A0FCD077A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0;p17">
              <a:extLst>
                <a:ext uri="{FF2B5EF4-FFF2-40B4-BE49-F238E27FC236}">
                  <a16:creationId xmlns:a16="http://schemas.microsoft.com/office/drawing/2014/main" id="{AADE19A3-E1DB-4CC0-860F-60619F74F950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1;p17">
              <a:extLst>
                <a:ext uri="{FF2B5EF4-FFF2-40B4-BE49-F238E27FC236}">
                  <a16:creationId xmlns:a16="http://schemas.microsoft.com/office/drawing/2014/main" id="{3465ADD9-BEA7-4FAF-B090-4EDDD850BA3A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2;p17">
              <a:extLst>
                <a:ext uri="{FF2B5EF4-FFF2-40B4-BE49-F238E27FC236}">
                  <a16:creationId xmlns:a16="http://schemas.microsoft.com/office/drawing/2014/main" id="{20FF30E1-285C-4E9D-B141-45F4A1ED1C5C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3;p17">
              <a:extLst>
                <a:ext uri="{FF2B5EF4-FFF2-40B4-BE49-F238E27FC236}">
                  <a16:creationId xmlns:a16="http://schemas.microsoft.com/office/drawing/2014/main" id="{4F6773A1-C30C-4AEA-9688-45EE8B921D40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4;p17">
              <a:extLst>
                <a:ext uri="{FF2B5EF4-FFF2-40B4-BE49-F238E27FC236}">
                  <a16:creationId xmlns:a16="http://schemas.microsoft.com/office/drawing/2014/main" id="{EED4E64F-6ECA-4182-B277-1856453BE70C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5;p17">
              <a:extLst>
                <a:ext uri="{FF2B5EF4-FFF2-40B4-BE49-F238E27FC236}">
                  <a16:creationId xmlns:a16="http://schemas.microsoft.com/office/drawing/2014/main" id="{583DC111-FA9E-4121-9BE2-AC167E5E9E92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6;p17">
              <a:extLst>
                <a:ext uri="{FF2B5EF4-FFF2-40B4-BE49-F238E27FC236}">
                  <a16:creationId xmlns:a16="http://schemas.microsoft.com/office/drawing/2014/main" id="{EEB380F1-3A9B-423B-BC00-BCBF0E1AC4FB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7;p17">
              <a:extLst>
                <a:ext uri="{FF2B5EF4-FFF2-40B4-BE49-F238E27FC236}">
                  <a16:creationId xmlns:a16="http://schemas.microsoft.com/office/drawing/2014/main" id="{B58C25ED-B3EE-4A1D-BB7B-9F6D6A9E74AF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8;p17">
              <a:extLst>
                <a:ext uri="{FF2B5EF4-FFF2-40B4-BE49-F238E27FC236}">
                  <a16:creationId xmlns:a16="http://schemas.microsoft.com/office/drawing/2014/main" id="{790A3AF0-ED97-435F-B1D8-9B3FE5688411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9;p17">
              <a:extLst>
                <a:ext uri="{FF2B5EF4-FFF2-40B4-BE49-F238E27FC236}">
                  <a16:creationId xmlns:a16="http://schemas.microsoft.com/office/drawing/2014/main" id="{BD8648A3-7567-4E50-915C-47D4907FEF99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0;p17">
              <a:extLst>
                <a:ext uri="{FF2B5EF4-FFF2-40B4-BE49-F238E27FC236}">
                  <a16:creationId xmlns:a16="http://schemas.microsoft.com/office/drawing/2014/main" id="{1A1657CB-2CA7-4091-976E-1151846D25DC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1;p17">
              <a:extLst>
                <a:ext uri="{FF2B5EF4-FFF2-40B4-BE49-F238E27FC236}">
                  <a16:creationId xmlns:a16="http://schemas.microsoft.com/office/drawing/2014/main" id="{7321E8E4-95BF-42CA-ABAC-A08BAD2186DD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2;p17">
              <a:extLst>
                <a:ext uri="{FF2B5EF4-FFF2-40B4-BE49-F238E27FC236}">
                  <a16:creationId xmlns:a16="http://schemas.microsoft.com/office/drawing/2014/main" id="{6BF94EB0-7822-482C-B2C5-749686A74C7E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3;p17">
              <a:extLst>
                <a:ext uri="{FF2B5EF4-FFF2-40B4-BE49-F238E27FC236}">
                  <a16:creationId xmlns:a16="http://schemas.microsoft.com/office/drawing/2014/main" id="{1F25311D-13A6-49F4-85A5-E966EABFE322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4;p17">
              <a:extLst>
                <a:ext uri="{FF2B5EF4-FFF2-40B4-BE49-F238E27FC236}">
                  <a16:creationId xmlns:a16="http://schemas.microsoft.com/office/drawing/2014/main" id="{CA39F47B-DD10-4793-BA12-C55982D0BC88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5;p17">
              <a:extLst>
                <a:ext uri="{FF2B5EF4-FFF2-40B4-BE49-F238E27FC236}">
                  <a16:creationId xmlns:a16="http://schemas.microsoft.com/office/drawing/2014/main" id="{D65A5E36-5941-423B-8F27-54C21B001E4F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6;p17">
              <a:extLst>
                <a:ext uri="{FF2B5EF4-FFF2-40B4-BE49-F238E27FC236}">
                  <a16:creationId xmlns:a16="http://schemas.microsoft.com/office/drawing/2014/main" id="{4A6D464D-552C-40F9-80DF-52121CA2B9E0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7;p17">
              <a:extLst>
                <a:ext uri="{FF2B5EF4-FFF2-40B4-BE49-F238E27FC236}">
                  <a16:creationId xmlns:a16="http://schemas.microsoft.com/office/drawing/2014/main" id="{623B849B-211E-4482-A4E6-F62CD512068A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8;p17">
              <a:extLst>
                <a:ext uri="{FF2B5EF4-FFF2-40B4-BE49-F238E27FC236}">
                  <a16:creationId xmlns:a16="http://schemas.microsoft.com/office/drawing/2014/main" id="{E6BC783D-8B86-4681-B390-BDBD9E5E225E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9;p17">
              <a:extLst>
                <a:ext uri="{FF2B5EF4-FFF2-40B4-BE49-F238E27FC236}">
                  <a16:creationId xmlns:a16="http://schemas.microsoft.com/office/drawing/2014/main" id="{CA8FE055-2936-4149-B4EC-ED5B1A140C4D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0;p17">
              <a:extLst>
                <a:ext uri="{FF2B5EF4-FFF2-40B4-BE49-F238E27FC236}">
                  <a16:creationId xmlns:a16="http://schemas.microsoft.com/office/drawing/2014/main" id="{FE052AD2-0BF5-4BAB-BB24-EB68CCB7FB0C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1;p17">
              <a:extLst>
                <a:ext uri="{FF2B5EF4-FFF2-40B4-BE49-F238E27FC236}">
                  <a16:creationId xmlns:a16="http://schemas.microsoft.com/office/drawing/2014/main" id="{3202EA47-2A0F-4153-9C38-21260F0D97CC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2;p17">
              <a:extLst>
                <a:ext uri="{FF2B5EF4-FFF2-40B4-BE49-F238E27FC236}">
                  <a16:creationId xmlns:a16="http://schemas.microsoft.com/office/drawing/2014/main" id="{1C8B33B1-A3ED-4DB9-8C9E-AE49B9C18B06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3;p17">
              <a:extLst>
                <a:ext uri="{FF2B5EF4-FFF2-40B4-BE49-F238E27FC236}">
                  <a16:creationId xmlns:a16="http://schemas.microsoft.com/office/drawing/2014/main" id="{90851584-571F-4DCC-8F44-B7A0ED309D74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4;p17">
              <a:extLst>
                <a:ext uri="{FF2B5EF4-FFF2-40B4-BE49-F238E27FC236}">
                  <a16:creationId xmlns:a16="http://schemas.microsoft.com/office/drawing/2014/main" id="{3977D96B-EFA2-440C-B8DD-2B9CAEC4D299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5;p17">
              <a:extLst>
                <a:ext uri="{FF2B5EF4-FFF2-40B4-BE49-F238E27FC236}">
                  <a16:creationId xmlns:a16="http://schemas.microsoft.com/office/drawing/2014/main" id="{8FA7D2A4-86FA-4673-84AF-E12D4C05E1C5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6;p17">
              <a:extLst>
                <a:ext uri="{FF2B5EF4-FFF2-40B4-BE49-F238E27FC236}">
                  <a16:creationId xmlns:a16="http://schemas.microsoft.com/office/drawing/2014/main" id="{7A19D3C6-1CAD-4D4A-A219-1DA74E1797AD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7;p17">
              <a:extLst>
                <a:ext uri="{FF2B5EF4-FFF2-40B4-BE49-F238E27FC236}">
                  <a16:creationId xmlns:a16="http://schemas.microsoft.com/office/drawing/2014/main" id="{A526B083-0551-4359-A4EA-F32B34DFDCB8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8;p17">
              <a:extLst>
                <a:ext uri="{FF2B5EF4-FFF2-40B4-BE49-F238E27FC236}">
                  <a16:creationId xmlns:a16="http://schemas.microsoft.com/office/drawing/2014/main" id="{85880E4F-A2EA-4F83-B70F-0E9CCDADC8CA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9;p17">
              <a:extLst>
                <a:ext uri="{FF2B5EF4-FFF2-40B4-BE49-F238E27FC236}">
                  <a16:creationId xmlns:a16="http://schemas.microsoft.com/office/drawing/2014/main" id="{E0ADD5EC-0485-4C73-9EF1-C22AFA273996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0;p17">
              <a:extLst>
                <a:ext uri="{FF2B5EF4-FFF2-40B4-BE49-F238E27FC236}">
                  <a16:creationId xmlns:a16="http://schemas.microsoft.com/office/drawing/2014/main" id="{B357A2F2-9DA3-441A-B268-4327276CC5F6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1;p17">
              <a:extLst>
                <a:ext uri="{FF2B5EF4-FFF2-40B4-BE49-F238E27FC236}">
                  <a16:creationId xmlns:a16="http://schemas.microsoft.com/office/drawing/2014/main" id="{0BA56F89-EAF1-4A7A-9EA9-9C8226ABB313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2;p17">
              <a:extLst>
                <a:ext uri="{FF2B5EF4-FFF2-40B4-BE49-F238E27FC236}">
                  <a16:creationId xmlns:a16="http://schemas.microsoft.com/office/drawing/2014/main" id="{94AEF720-E197-49A5-A64A-5ACB3D0C1290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3;p17">
              <a:extLst>
                <a:ext uri="{FF2B5EF4-FFF2-40B4-BE49-F238E27FC236}">
                  <a16:creationId xmlns:a16="http://schemas.microsoft.com/office/drawing/2014/main" id="{A575F65D-F567-4247-A52A-14B1D7F85CFB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4;p17">
              <a:extLst>
                <a:ext uri="{FF2B5EF4-FFF2-40B4-BE49-F238E27FC236}">
                  <a16:creationId xmlns:a16="http://schemas.microsoft.com/office/drawing/2014/main" id="{75208767-9B7D-4446-A621-F25621EA1318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5;p17">
              <a:extLst>
                <a:ext uri="{FF2B5EF4-FFF2-40B4-BE49-F238E27FC236}">
                  <a16:creationId xmlns:a16="http://schemas.microsoft.com/office/drawing/2014/main" id="{36300032-D0F3-4AC3-841A-A82F0EC91339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6;p17">
              <a:extLst>
                <a:ext uri="{FF2B5EF4-FFF2-40B4-BE49-F238E27FC236}">
                  <a16:creationId xmlns:a16="http://schemas.microsoft.com/office/drawing/2014/main" id="{8BA1F305-E7DA-440F-88AF-01ACC42A41A2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7;p17">
              <a:extLst>
                <a:ext uri="{FF2B5EF4-FFF2-40B4-BE49-F238E27FC236}">
                  <a16:creationId xmlns:a16="http://schemas.microsoft.com/office/drawing/2014/main" id="{6BFC11CF-D3F2-4F18-A0C0-6BBEB69FC92A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8;p17">
              <a:extLst>
                <a:ext uri="{FF2B5EF4-FFF2-40B4-BE49-F238E27FC236}">
                  <a16:creationId xmlns:a16="http://schemas.microsoft.com/office/drawing/2014/main" id="{9AE0076B-A2CE-4FBE-9E23-8B078F846432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9;p17">
              <a:extLst>
                <a:ext uri="{FF2B5EF4-FFF2-40B4-BE49-F238E27FC236}">
                  <a16:creationId xmlns:a16="http://schemas.microsoft.com/office/drawing/2014/main" id="{81949207-4226-4EFA-9C5D-AEF9DBE5E5CD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0;p17">
              <a:extLst>
                <a:ext uri="{FF2B5EF4-FFF2-40B4-BE49-F238E27FC236}">
                  <a16:creationId xmlns:a16="http://schemas.microsoft.com/office/drawing/2014/main" id="{B8D81063-BC1E-4CFA-A98C-88965A5E574C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1;p17">
              <a:extLst>
                <a:ext uri="{FF2B5EF4-FFF2-40B4-BE49-F238E27FC236}">
                  <a16:creationId xmlns:a16="http://schemas.microsoft.com/office/drawing/2014/main" id="{16292C16-FF31-4969-A8D4-A95462A90535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2;p17">
              <a:extLst>
                <a:ext uri="{FF2B5EF4-FFF2-40B4-BE49-F238E27FC236}">
                  <a16:creationId xmlns:a16="http://schemas.microsoft.com/office/drawing/2014/main" id="{6A8C56D7-AA61-4C88-9ADB-58BDE7B101E4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3;p17">
              <a:extLst>
                <a:ext uri="{FF2B5EF4-FFF2-40B4-BE49-F238E27FC236}">
                  <a16:creationId xmlns:a16="http://schemas.microsoft.com/office/drawing/2014/main" id="{7684CAA4-9C38-41E9-A02D-A0771B6723FB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4;p17">
              <a:extLst>
                <a:ext uri="{FF2B5EF4-FFF2-40B4-BE49-F238E27FC236}">
                  <a16:creationId xmlns:a16="http://schemas.microsoft.com/office/drawing/2014/main" id="{51F0EF6C-0564-475D-B168-D5EB43B07268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5;p17">
              <a:extLst>
                <a:ext uri="{FF2B5EF4-FFF2-40B4-BE49-F238E27FC236}">
                  <a16:creationId xmlns:a16="http://schemas.microsoft.com/office/drawing/2014/main" id="{321769F9-713E-4403-8F8A-059A8CFD850F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6;p17">
              <a:extLst>
                <a:ext uri="{FF2B5EF4-FFF2-40B4-BE49-F238E27FC236}">
                  <a16:creationId xmlns:a16="http://schemas.microsoft.com/office/drawing/2014/main" id="{0F15D069-88BD-4C7C-95C8-506424258D4D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7;p17">
              <a:extLst>
                <a:ext uri="{FF2B5EF4-FFF2-40B4-BE49-F238E27FC236}">
                  <a16:creationId xmlns:a16="http://schemas.microsoft.com/office/drawing/2014/main" id="{A4C067EE-A6BB-453F-B1B2-5E7D398FFF6C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8;p17">
              <a:extLst>
                <a:ext uri="{FF2B5EF4-FFF2-40B4-BE49-F238E27FC236}">
                  <a16:creationId xmlns:a16="http://schemas.microsoft.com/office/drawing/2014/main" id="{A38BCFF5-6260-48C0-9854-72041E073333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9;p17">
              <a:extLst>
                <a:ext uri="{FF2B5EF4-FFF2-40B4-BE49-F238E27FC236}">
                  <a16:creationId xmlns:a16="http://schemas.microsoft.com/office/drawing/2014/main" id="{2A169E20-EAD9-48A9-8E86-5580C8F13E0F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0;p17">
              <a:extLst>
                <a:ext uri="{FF2B5EF4-FFF2-40B4-BE49-F238E27FC236}">
                  <a16:creationId xmlns:a16="http://schemas.microsoft.com/office/drawing/2014/main" id="{D1559170-DF71-41F4-AB17-3BECCE41DFF0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1;p17">
              <a:extLst>
                <a:ext uri="{FF2B5EF4-FFF2-40B4-BE49-F238E27FC236}">
                  <a16:creationId xmlns:a16="http://schemas.microsoft.com/office/drawing/2014/main" id="{C00F7188-151D-4536-8E68-569F60442EFB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2;p17">
              <a:extLst>
                <a:ext uri="{FF2B5EF4-FFF2-40B4-BE49-F238E27FC236}">
                  <a16:creationId xmlns:a16="http://schemas.microsoft.com/office/drawing/2014/main" id="{FEDDAF71-D8D7-4A36-87B6-08B10A6C8237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3;p17">
              <a:extLst>
                <a:ext uri="{FF2B5EF4-FFF2-40B4-BE49-F238E27FC236}">
                  <a16:creationId xmlns:a16="http://schemas.microsoft.com/office/drawing/2014/main" id="{777B4C95-856E-432D-8050-ADB9C30231C4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4;p17">
              <a:extLst>
                <a:ext uri="{FF2B5EF4-FFF2-40B4-BE49-F238E27FC236}">
                  <a16:creationId xmlns:a16="http://schemas.microsoft.com/office/drawing/2014/main" id="{DA7EF874-5551-4059-ABD0-63E228C21EE5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5;p17">
              <a:extLst>
                <a:ext uri="{FF2B5EF4-FFF2-40B4-BE49-F238E27FC236}">
                  <a16:creationId xmlns:a16="http://schemas.microsoft.com/office/drawing/2014/main" id="{07E985BD-3189-42CB-AC98-4EA3EC9960EE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6;p17">
              <a:extLst>
                <a:ext uri="{FF2B5EF4-FFF2-40B4-BE49-F238E27FC236}">
                  <a16:creationId xmlns:a16="http://schemas.microsoft.com/office/drawing/2014/main" id="{A5543BA3-536A-418B-B7F0-47F66B7F8C4F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7;p17">
              <a:extLst>
                <a:ext uri="{FF2B5EF4-FFF2-40B4-BE49-F238E27FC236}">
                  <a16:creationId xmlns:a16="http://schemas.microsoft.com/office/drawing/2014/main" id="{9088CC02-C6AF-4CF9-9504-01F34DA18B16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8;p17">
              <a:extLst>
                <a:ext uri="{FF2B5EF4-FFF2-40B4-BE49-F238E27FC236}">
                  <a16:creationId xmlns:a16="http://schemas.microsoft.com/office/drawing/2014/main" id="{BE50407B-3F77-4B7B-BAD3-9B9A96BE94A2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9;p17">
              <a:extLst>
                <a:ext uri="{FF2B5EF4-FFF2-40B4-BE49-F238E27FC236}">
                  <a16:creationId xmlns:a16="http://schemas.microsoft.com/office/drawing/2014/main" id="{30E62D55-9AE4-459B-8FBD-4C581F82A6F9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0;p17">
              <a:extLst>
                <a:ext uri="{FF2B5EF4-FFF2-40B4-BE49-F238E27FC236}">
                  <a16:creationId xmlns:a16="http://schemas.microsoft.com/office/drawing/2014/main" id="{EBF75C03-0A3E-4725-94C1-65AF4E9F678A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1;p17">
              <a:extLst>
                <a:ext uri="{FF2B5EF4-FFF2-40B4-BE49-F238E27FC236}">
                  <a16:creationId xmlns:a16="http://schemas.microsoft.com/office/drawing/2014/main" id="{415A5608-6E9A-45FD-A693-226D33072B16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2;p17">
              <a:extLst>
                <a:ext uri="{FF2B5EF4-FFF2-40B4-BE49-F238E27FC236}">
                  <a16:creationId xmlns:a16="http://schemas.microsoft.com/office/drawing/2014/main" id="{D406D654-FF98-41DB-B050-E69D14136892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3;p17">
              <a:extLst>
                <a:ext uri="{FF2B5EF4-FFF2-40B4-BE49-F238E27FC236}">
                  <a16:creationId xmlns:a16="http://schemas.microsoft.com/office/drawing/2014/main" id="{7F93EA6B-926C-49DE-9C80-575F50DE6759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4;p17">
              <a:extLst>
                <a:ext uri="{FF2B5EF4-FFF2-40B4-BE49-F238E27FC236}">
                  <a16:creationId xmlns:a16="http://schemas.microsoft.com/office/drawing/2014/main" id="{F96A2575-FC4B-409E-AE6B-1E326D975B20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5;p17">
              <a:extLst>
                <a:ext uri="{FF2B5EF4-FFF2-40B4-BE49-F238E27FC236}">
                  <a16:creationId xmlns:a16="http://schemas.microsoft.com/office/drawing/2014/main" id="{D1587777-3B48-4FEE-97F9-9600F58A6F40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6;p17">
              <a:extLst>
                <a:ext uri="{FF2B5EF4-FFF2-40B4-BE49-F238E27FC236}">
                  <a16:creationId xmlns:a16="http://schemas.microsoft.com/office/drawing/2014/main" id="{C6D55DCA-E7F1-434C-A213-065A366B86BF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7;p17">
              <a:extLst>
                <a:ext uri="{FF2B5EF4-FFF2-40B4-BE49-F238E27FC236}">
                  <a16:creationId xmlns:a16="http://schemas.microsoft.com/office/drawing/2014/main" id="{DCC1875B-605C-44F2-8CF2-985B188CFF5F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8;p17">
              <a:extLst>
                <a:ext uri="{FF2B5EF4-FFF2-40B4-BE49-F238E27FC236}">
                  <a16:creationId xmlns:a16="http://schemas.microsoft.com/office/drawing/2014/main" id="{06ACA4D1-963C-4B88-A492-C51404B9639C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9;p17">
              <a:extLst>
                <a:ext uri="{FF2B5EF4-FFF2-40B4-BE49-F238E27FC236}">
                  <a16:creationId xmlns:a16="http://schemas.microsoft.com/office/drawing/2014/main" id="{3267BA79-B9B3-4216-9650-A8AC3701865B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0;p17">
              <a:extLst>
                <a:ext uri="{FF2B5EF4-FFF2-40B4-BE49-F238E27FC236}">
                  <a16:creationId xmlns:a16="http://schemas.microsoft.com/office/drawing/2014/main" id="{FE6BB487-19A0-4457-90B4-1129D67B6E68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1;p17">
              <a:extLst>
                <a:ext uri="{FF2B5EF4-FFF2-40B4-BE49-F238E27FC236}">
                  <a16:creationId xmlns:a16="http://schemas.microsoft.com/office/drawing/2014/main" id="{4164C2A6-E3AC-4892-8D74-A32103FE29E9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2;p17">
              <a:extLst>
                <a:ext uri="{FF2B5EF4-FFF2-40B4-BE49-F238E27FC236}">
                  <a16:creationId xmlns:a16="http://schemas.microsoft.com/office/drawing/2014/main" id="{9F0280CF-3027-46BA-80A9-32B2A64A28DB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3;p17">
              <a:extLst>
                <a:ext uri="{FF2B5EF4-FFF2-40B4-BE49-F238E27FC236}">
                  <a16:creationId xmlns:a16="http://schemas.microsoft.com/office/drawing/2014/main" id="{CA7A87F0-52D5-4FB5-9152-FD1C25629FB9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4;p17">
              <a:extLst>
                <a:ext uri="{FF2B5EF4-FFF2-40B4-BE49-F238E27FC236}">
                  <a16:creationId xmlns:a16="http://schemas.microsoft.com/office/drawing/2014/main" id="{6E057AE5-CB6F-4C46-AF24-5269D361F498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5;p17">
              <a:extLst>
                <a:ext uri="{FF2B5EF4-FFF2-40B4-BE49-F238E27FC236}">
                  <a16:creationId xmlns:a16="http://schemas.microsoft.com/office/drawing/2014/main" id="{CE1EDEE2-88A5-446E-8B1B-E6E01625CDF0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6;p17">
              <a:extLst>
                <a:ext uri="{FF2B5EF4-FFF2-40B4-BE49-F238E27FC236}">
                  <a16:creationId xmlns:a16="http://schemas.microsoft.com/office/drawing/2014/main" id="{FC086F9A-BF19-4017-965F-56D710AF0194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7;p17">
              <a:extLst>
                <a:ext uri="{FF2B5EF4-FFF2-40B4-BE49-F238E27FC236}">
                  <a16:creationId xmlns:a16="http://schemas.microsoft.com/office/drawing/2014/main" id="{F38448DE-9784-4505-A21A-1BDB94438758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8;p17">
              <a:extLst>
                <a:ext uri="{FF2B5EF4-FFF2-40B4-BE49-F238E27FC236}">
                  <a16:creationId xmlns:a16="http://schemas.microsoft.com/office/drawing/2014/main" id="{BEBB8E69-AEB6-48FA-B09A-C709730EF327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9;p17">
              <a:extLst>
                <a:ext uri="{FF2B5EF4-FFF2-40B4-BE49-F238E27FC236}">
                  <a16:creationId xmlns:a16="http://schemas.microsoft.com/office/drawing/2014/main" id="{67D2E0FE-DF3B-41B4-B47E-A743EB263C95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0;p17">
              <a:extLst>
                <a:ext uri="{FF2B5EF4-FFF2-40B4-BE49-F238E27FC236}">
                  <a16:creationId xmlns:a16="http://schemas.microsoft.com/office/drawing/2014/main" id="{7C0B81D2-AF02-4DC0-8282-4BED0768CD3C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1;p17">
              <a:extLst>
                <a:ext uri="{FF2B5EF4-FFF2-40B4-BE49-F238E27FC236}">
                  <a16:creationId xmlns:a16="http://schemas.microsoft.com/office/drawing/2014/main" id="{F0A0A95B-83F7-456C-8757-58AB0FCBA106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2;p17">
              <a:extLst>
                <a:ext uri="{FF2B5EF4-FFF2-40B4-BE49-F238E27FC236}">
                  <a16:creationId xmlns:a16="http://schemas.microsoft.com/office/drawing/2014/main" id="{DB3421C6-8AA6-4291-B8C1-C941DBE335D4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3;p17">
              <a:extLst>
                <a:ext uri="{FF2B5EF4-FFF2-40B4-BE49-F238E27FC236}">
                  <a16:creationId xmlns:a16="http://schemas.microsoft.com/office/drawing/2014/main" id="{29D62F4A-8C79-41A0-A5EF-F076905634A7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4;p17">
              <a:extLst>
                <a:ext uri="{FF2B5EF4-FFF2-40B4-BE49-F238E27FC236}">
                  <a16:creationId xmlns:a16="http://schemas.microsoft.com/office/drawing/2014/main" id="{C94129A6-9A22-4A6D-BDA0-23D5478D65D9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5;p17">
              <a:extLst>
                <a:ext uri="{FF2B5EF4-FFF2-40B4-BE49-F238E27FC236}">
                  <a16:creationId xmlns:a16="http://schemas.microsoft.com/office/drawing/2014/main" id="{734126AD-5BFF-423D-913F-2B4ECDF78DAF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6;p17">
              <a:extLst>
                <a:ext uri="{FF2B5EF4-FFF2-40B4-BE49-F238E27FC236}">
                  <a16:creationId xmlns:a16="http://schemas.microsoft.com/office/drawing/2014/main" id="{B7BBA808-571E-45D0-A87C-E0A6543422CF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7;p17">
              <a:extLst>
                <a:ext uri="{FF2B5EF4-FFF2-40B4-BE49-F238E27FC236}">
                  <a16:creationId xmlns:a16="http://schemas.microsoft.com/office/drawing/2014/main" id="{0F8F38D5-819E-4838-882F-37F9BC1946A1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8;p17">
              <a:extLst>
                <a:ext uri="{FF2B5EF4-FFF2-40B4-BE49-F238E27FC236}">
                  <a16:creationId xmlns:a16="http://schemas.microsoft.com/office/drawing/2014/main" id="{BCCF6D51-C496-4753-9EA0-EF2A3071D4BA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9;p17">
              <a:extLst>
                <a:ext uri="{FF2B5EF4-FFF2-40B4-BE49-F238E27FC236}">
                  <a16:creationId xmlns:a16="http://schemas.microsoft.com/office/drawing/2014/main" id="{B59158C3-7FBD-4A79-9B8A-790490051FEA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0;p17">
              <a:extLst>
                <a:ext uri="{FF2B5EF4-FFF2-40B4-BE49-F238E27FC236}">
                  <a16:creationId xmlns:a16="http://schemas.microsoft.com/office/drawing/2014/main" id="{8B83AEA2-37EB-48BB-B312-24E3BB48FEF5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1;p17">
              <a:extLst>
                <a:ext uri="{FF2B5EF4-FFF2-40B4-BE49-F238E27FC236}">
                  <a16:creationId xmlns:a16="http://schemas.microsoft.com/office/drawing/2014/main" id="{99B5A9FA-0314-4483-BF76-07477D3CFACA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2;p17">
              <a:extLst>
                <a:ext uri="{FF2B5EF4-FFF2-40B4-BE49-F238E27FC236}">
                  <a16:creationId xmlns:a16="http://schemas.microsoft.com/office/drawing/2014/main" id="{741D1577-0CEF-4C31-84DB-902800A2DCF4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3;p17">
              <a:extLst>
                <a:ext uri="{FF2B5EF4-FFF2-40B4-BE49-F238E27FC236}">
                  <a16:creationId xmlns:a16="http://schemas.microsoft.com/office/drawing/2014/main" id="{00D04225-EE2F-4F48-9BE8-380188111D71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4;p17">
              <a:extLst>
                <a:ext uri="{FF2B5EF4-FFF2-40B4-BE49-F238E27FC236}">
                  <a16:creationId xmlns:a16="http://schemas.microsoft.com/office/drawing/2014/main" id="{2FD400EA-D41E-455F-884E-0B8301EBDC8D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5;p17">
              <a:extLst>
                <a:ext uri="{FF2B5EF4-FFF2-40B4-BE49-F238E27FC236}">
                  <a16:creationId xmlns:a16="http://schemas.microsoft.com/office/drawing/2014/main" id="{6301D5FC-3EE7-4322-A928-8D7C3ACBC1BA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6;p17">
              <a:extLst>
                <a:ext uri="{FF2B5EF4-FFF2-40B4-BE49-F238E27FC236}">
                  <a16:creationId xmlns:a16="http://schemas.microsoft.com/office/drawing/2014/main" id="{853C773E-CD32-4DBC-97B4-E95949A692B4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7;p17">
              <a:extLst>
                <a:ext uri="{FF2B5EF4-FFF2-40B4-BE49-F238E27FC236}">
                  <a16:creationId xmlns:a16="http://schemas.microsoft.com/office/drawing/2014/main" id="{C383EDD8-627C-4D10-B822-52BA64264930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8;p17">
              <a:extLst>
                <a:ext uri="{FF2B5EF4-FFF2-40B4-BE49-F238E27FC236}">
                  <a16:creationId xmlns:a16="http://schemas.microsoft.com/office/drawing/2014/main" id="{CBFB1EC5-88B6-4861-B53C-A6E2D8FAF4B5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9;p17">
              <a:extLst>
                <a:ext uri="{FF2B5EF4-FFF2-40B4-BE49-F238E27FC236}">
                  <a16:creationId xmlns:a16="http://schemas.microsoft.com/office/drawing/2014/main" id="{5114EE43-38AA-4558-82CD-822DE78BF0E6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0;p17">
              <a:extLst>
                <a:ext uri="{FF2B5EF4-FFF2-40B4-BE49-F238E27FC236}">
                  <a16:creationId xmlns:a16="http://schemas.microsoft.com/office/drawing/2014/main" id="{FF083551-5E71-4272-B3DA-49C35D3F1892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1;p17">
              <a:extLst>
                <a:ext uri="{FF2B5EF4-FFF2-40B4-BE49-F238E27FC236}">
                  <a16:creationId xmlns:a16="http://schemas.microsoft.com/office/drawing/2014/main" id="{1C31DA27-D59F-4A8B-BA6E-BBC403EFDF08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2;p17">
              <a:extLst>
                <a:ext uri="{FF2B5EF4-FFF2-40B4-BE49-F238E27FC236}">
                  <a16:creationId xmlns:a16="http://schemas.microsoft.com/office/drawing/2014/main" id="{279D73DA-C13F-4521-922C-0B38864D013C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3;p17">
              <a:extLst>
                <a:ext uri="{FF2B5EF4-FFF2-40B4-BE49-F238E27FC236}">
                  <a16:creationId xmlns:a16="http://schemas.microsoft.com/office/drawing/2014/main" id="{47BFBFC4-0A73-4204-A9F6-42608684B02E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4;p17">
              <a:extLst>
                <a:ext uri="{FF2B5EF4-FFF2-40B4-BE49-F238E27FC236}">
                  <a16:creationId xmlns:a16="http://schemas.microsoft.com/office/drawing/2014/main" id="{3A14E274-2258-45C5-A399-25F48CE80870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5;p17">
              <a:extLst>
                <a:ext uri="{FF2B5EF4-FFF2-40B4-BE49-F238E27FC236}">
                  <a16:creationId xmlns:a16="http://schemas.microsoft.com/office/drawing/2014/main" id="{C5CB89FC-EDD5-4BD4-9593-28A57B1AAB9C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6;p17">
              <a:extLst>
                <a:ext uri="{FF2B5EF4-FFF2-40B4-BE49-F238E27FC236}">
                  <a16:creationId xmlns:a16="http://schemas.microsoft.com/office/drawing/2014/main" id="{E340C90B-C9C0-4D51-8486-6867053FC51B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7;p17">
              <a:extLst>
                <a:ext uri="{FF2B5EF4-FFF2-40B4-BE49-F238E27FC236}">
                  <a16:creationId xmlns:a16="http://schemas.microsoft.com/office/drawing/2014/main" id="{D59E323D-817E-4E66-AEDA-870EDF9EBCB3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8;p17">
              <a:extLst>
                <a:ext uri="{FF2B5EF4-FFF2-40B4-BE49-F238E27FC236}">
                  <a16:creationId xmlns:a16="http://schemas.microsoft.com/office/drawing/2014/main" id="{F3DE0BD6-2B0B-487C-A07C-3078FCAFF1FA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9;p17">
              <a:extLst>
                <a:ext uri="{FF2B5EF4-FFF2-40B4-BE49-F238E27FC236}">
                  <a16:creationId xmlns:a16="http://schemas.microsoft.com/office/drawing/2014/main" id="{FB60F1B4-FF5C-45B0-87EF-54F241AAE483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0;p17">
              <a:extLst>
                <a:ext uri="{FF2B5EF4-FFF2-40B4-BE49-F238E27FC236}">
                  <a16:creationId xmlns:a16="http://schemas.microsoft.com/office/drawing/2014/main" id="{CC522E21-8858-4147-B1C8-316CB5230020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1;p17">
              <a:extLst>
                <a:ext uri="{FF2B5EF4-FFF2-40B4-BE49-F238E27FC236}">
                  <a16:creationId xmlns:a16="http://schemas.microsoft.com/office/drawing/2014/main" id="{F5414C4B-E06B-47EE-AB7F-2029065D6B03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2;p17">
              <a:extLst>
                <a:ext uri="{FF2B5EF4-FFF2-40B4-BE49-F238E27FC236}">
                  <a16:creationId xmlns:a16="http://schemas.microsoft.com/office/drawing/2014/main" id="{E86D4ED4-F626-4AD6-AC75-9AACB4C47635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3;p17">
              <a:extLst>
                <a:ext uri="{FF2B5EF4-FFF2-40B4-BE49-F238E27FC236}">
                  <a16:creationId xmlns:a16="http://schemas.microsoft.com/office/drawing/2014/main" id="{231AC25F-32B8-4680-8227-85EB2768F6A1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4;p17">
              <a:extLst>
                <a:ext uri="{FF2B5EF4-FFF2-40B4-BE49-F238E27FC236}">
                  <a16:creationId xmlns:a16="http://schemas.microsoft.com/office/drawing/2014/main" id="{66BBE6AF-627B-4CF0-96CF-266DE730B472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5;p17">
              <a:extLst>
                <a:ext uri="{FF2B5EF4-FFF2-40B4-BE49-F238E27FC236}">
                  <a16:creationId xmlns:a16="http://schemas.microsoft.com/office/drawing/2014/main" id="{02018A30-FA99-47EA-982F-1E3DC46BD859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61504EBD-5CB2-44BC-BAD7-17ABF6827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141414" y="194120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CuadroTexto 166">
            <a:extLst>
              <a:ext uri="{FF2B5EF4-FFF2-40B4-BE49-F238E27FC236}">
                <a16:creationId xmlns:a16="http://schemas.microsoft.com/office/drawing/2014/main" id="{4A67D631-3E33-430E-BA31-6FFE290CC75C}"/>
              </a:ext>
            </a:extLst>
          </p:cNvPr>
          <p:cNvSpPr txBox="1"/>
          <p:nvPr/>
        </p:nvSpPr>
        <p:spPr>
          <a:xfrm rot="20749513">
            <a:off x="144562" y="173237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y tratar de repetir</a:t>
            </a:r>
          </a:p>
        </p:txBody>
      </p:sp>
    </p:spTree>
    <p:extLst>
      <p:ext uri="{BB962C8B-B14F-4D97-AF65-F5344CB8AC3E}">
        <p14:creationId xmlns:p14="http://schemas.microsoft.com/office/powerpoint/2010/main" val="3062506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FFFA6C4-5EE6-4AF3-B246-0CDE455FA519}"/>
              </a:ext>
            </a:extLst>
          </p:cNvPr>
          <p:cNvSpPr/>
          <p:nvPr/>
        </p:nvSpPr>
        <p:spPr>
          <a:xfrm>
            <a:off x="2658108" y="4618801"/>
            <a:ext cx="42530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https://www.youtube.com/watch?v=HDbSgKmIGEo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1B120B8-94A9-409A-939B-0F44189164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58" t="23553" r="40814" b="23088"/>
          <a:stretch/>
        </p:blipFill>
        <p:spPr>
          <a:xfrm>
            <a:off x="1324124" y="595422"/>
            <a:ext cx="6495751" cy="3774559"/>
          </a:xfrm>
          <a:prstGeom prst="rect">
            <a:avLst/>
          </a:prstGeom>
        </p:spPr>
      </p:pic>
      <p:pic>
        <p:nvPicPr>
          <p:cNvPr id="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883F2A3F-676B-472A-A241-5C935984C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141414" y="194120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2A29ACC-BD90-4DC1-BC98-14D5F0263EE4}"/>
              </a:ext>
            </a:extLst>
          </p:cNvPr>
          <p:cNvSpPr txBox="1"/>
          <p:nvPr/>
        </p:nvSpPr>
        <p:spPr>
          <a:xfrm rot="20749513">
            <a:off x="144562" y="173237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y tratar de repetir</a:t>
            </a:r>
          </a:p>
        </p:txBody>
      </p:sp>
    </p:spTree>
    <p:extLst>
      <p:ext uri="{BB962C8B-B14F-4D97-AF65-F5344CB8AC3E}">
        <p14:creationId xmlns:p14="http://schemas.microsoft.com/office/powerpoint/2010/main" val="3715666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DDF5C8-6767-49CC-ACB1-59C836D6B00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0E43DA-CFAD-48C9-BF70-DA580D7FC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9" t="17142" r="28605" b="21476"/>
          <a:stretch/>
        </p:blipFill>
        <p:spPr>
          <a:xfrm>
            <a:off x="2493894" y="478464"/>
            <a:ext cx="6660740" cy="4295555"/>
          </a:xfrm>
          <a:prstGeom prst="rect">
            <a:avLst/>
          </a:prstGeom>
        </p:spPr>
      </p:pic>
      <p:pic>
        <p:nvPicPr>
          <p:cNvPr id="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7E3C0B14-3209-4122-AAD3-16D19AE6E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141414" y="194120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CBC0EFF-B126-4E62-9FAA-4F1D82C16264}"/>
              </a:ext>
            </a:extLst>
          </p:cNvPr>
          <p:cNvSpPr txBox="1"/>
          <p:nvPr/>
        </p:nvSpPr>
        <p:spPr>
          <a:xfrm rot="20749513">
            <a:off x="144562" y="173237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y tratar de repetir</a:t>
            </a:r>
          </a:p>
        </p:txBody>
      </p:sp>
    </p:spTree>
    <p:extLst>
      <p:ext uri="{BB962C8B-B14F-4D97-AF65-F5344CB8AC3E}">
        <p14:creationId xmlns:p14="http://schemas.microsoft.com/office/powerpoint/2010/main" val="247646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DDF5C8-6767-49CC-ACB1-59C836D6B00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0E43DA-CFAD-48C9-BF70-DA580D7FC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9" t="17142" r="28605" b="21476"/>
          <a:stretch/>
        </p:blipFill>
        <p:spPr>
          <a:xfrm>
            <a:off x="1690577" y="478464"/>
            <a:ext cx="7464057" cy="4813619"/>
          </a:xfrm>
          <a:prstGeom prst="rect">
            <a:avLst/>
          </a:prstGeom>
        </p:spPr>
      </p:pic>
      <p:pic>
        <p:nvPicPr>
          <p:cNvPr id="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7E3C0B14-3209-4122-AAD3-16D19AE6E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141414" y="194120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CBC0EFF-B126-4E62-9FAA-4F1D82C16264}"/>
              </a:ext>
            </a:extLst>
          </p:cNvPr>
          <p:cNvSpPr txBox="1"/>
          <p:nvPr/>
        </p:nvSpPr>
        <p:spPr>
          <a:xfrm rot="20749513">
            <a:off x="144562" y="173237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y tratar de repetir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90CA999-FCFB-4027-8589-FE937D3528D7}"/>
              </a:ext>
            </a:extLst>
          </p:cNvPr>
          <p:cNvSpPr txBox="1"/>
          <p:nvPr/>
        </p:nvSpPr>
        <p:spPr>
          <a:xfrm>
            <a:off x="4476307" y="1707929"/>
            <a:ext cx="189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/>
              <a:t>cuentos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9DF47B-51F5-4A95-A44C-AE6EEAB508F7}"/>
              </a:ext>
            </a:extLst>
          </p:cNvPr>
          <p:cNvSpPr txBox="1"/>
          <p:nvPr/>
        </p:nvSpPr>
        <p:spPr>
          <a:xfrm>
            <a:off x="4341628" y="2087893"/>
            <a:ext cx="189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/>
              <a:t>cuentos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E48E1C-0EAB-4519-9088-450523529D2B}"/>
              </a:ext>
            </a:extLst>
          </p:cNvPr>
          <p:cNvSpPr txBox="1"/>
          <p:nvPr/>
        </p:nvSpPr>
        <p:spPr>
          <a:xfrm>
            <a:off x="3711987" y="2833737"/>
            <a:ext cx="189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/>
              <a:t>cuentos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613784E-FCFB-4B76-A7F0-3D3794C265AC}"/>
              </a:ext>
            </a:extLst>
          </p:cNvPr>
          <p:cNvSpPr txBox="1"/>
          <p:nvPr/>
        </p:nvSpPr>
        <p:spPr>
          <a:xfrm>
            <a:off x="3046905" y="3502024"/>
            <a:ext cx="189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/>
              <a:t>cuentos</a:t>
            </a:r>
          </a:p>
        </p:txBody>
      </p:sp>
      <p:pic>
        <p:nvPicPr>
          <p:cNvPr id="11" name="Picture 2" descr="Pin on IMAGENES PNG ✨">
            <a:extLst>
              <a:ext uri="{FF2B5EF4-FFF2-40B4-BE49-F238E27FC236}">
                <a16:creationId xmlns:a16="http://schemas.microsoft.com/office/drawing/2014/main" id="{642E1BC7-C511-4C85-97B5-85691346D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317" y="-65247"/>
            <a:ext cx="1366196" cy="151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89B41A2-FE56-4B97-A32E-90C898D53A5C}"/>
              </a:ext>
            </a:extLst>
          </p:cNvPr>
          <p:cNvSpPr txBox="1"/>
          <p:nvPr/>
        </p:nvSpPr>
        <p:spPr>
          <a:xfrm>
            <a:off x="7981700" y="412203"/>
            <a:ext cx="813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ooper Black" panose="0208090404030B020404" pitchFamily="18" charset="0"/>
              </a:rPr>
              <a:t>Cierre: </a:t>
            </a:r>
          </a:p>
        </p:txBody>
      </p:sp>
    </p:spTree>
    <p:extLst>
      <p:ext uri="{BB962C8B-B14F-4D97-AF65-F5344CB8AC3E}">
        <p14:creationId xmlns:p14="http://schemas.microsoft.com/office/powerpoint/2010/main" val="1953944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19"/>
          <p:cNvSpPr/>
          <p:nvPr/>
        </p:nvSpPr>
        <p:spPr>
          <a:xfrm>
            <a:off x="8089900" y="178109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19"/>
          <p:cNvSpPr/>
          <p:nvPr/>
        </p:nvSpPr>
        <p:spPr>
          <a:xfrm>
            <a:off x="-388253" y="354046"/>
            <a:ext cx="1440766" cy="83676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p19"/>
          <p:cNvSpPr/>
          <p:nvPr/>
        </p:nvSpPr>
        <p:spPr>
          <a:xfrm>
            <a:off x="390925" y="178109"/>
            <a:ext cx="951175" cy="55250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19"/>
          <p:cNvSpPr/>
          <p:nvPr/>
        </p:nvSpPr>
        <p:spPr>
          <a:xfrm>
            <a:off x="7609428" y="-82578"/>
            <a:ext cx="960943" cy="76703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0" name="Google Shape;1470;p19"/>
          <p:cNvSpPr/>
          <p:nvPr/>
        </p:nvSpPr>
        <p:spPr>
          <a:xfrm>
            <a:off x="7570266" y="454363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1" name="Google Shape;1471;p19"/>
          <p:cNvSpPr/>
          <p:nvPr/>
        </p:nvSpPr>
        <p:spPr>
          <a:xfrm>
            <a:off x="702964" y="630230"/>
            <a:ext cx="692358" cy="55265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2" name="Google Shape;1472;p19"/>
          <p:cNvGrpSpPr/>
          <p:nvPr/>
        </p:nvGrpSpPr>
        <p:grpSpPr>
          <a:xfrm>
            <a:off x="286497" y="4393577"/>
            <a:ext cx="1348800" cy="587694"/>
            <a:chOff x="853575" y="4182525"/>
            <a:chExt cx="1444575" cy="629425"/>
          </a:xfrm>
        </p:grpSpPr>
        <p:sp>
          <p:nvSpPr>
            <p:cNvPr id="1473" name="Google Shape;1473;p19"/>
            <p:cNvSpPr/>
            <p:nvPr/>
          </p:nvSpPr>
          <p:spPr>
            <a:xfrm>
              <a:off x="1374875" y="4184800"/>
              <a:ext cx="183150" cy="581325"/>
            </a:xfrm>
            <a:custGeom>
              <a:avLst/>
              <a:gdLst/>
              <a:ahLst/>
              <a:cxnLst/>
              <a:rect l="l" t="t" r="r" b="b"/>
              <a:pathLst>
                <a:path w="7326" h="23253" extrusionOk="0">
                  <a:moveTo>
                    <a:pt x="1216" y="0"/>
                  </a:moveTo>
                  <a:lnTo>
                    <a:pt x="821" y="3557"/>
                  </a:lnTo>
                  <a:lnTo>
                    <a:pt x="0" y="17356"/>
                  </a:lnTo>
                  <a:lnTo>
                    <a:pt x="7325" y="23253"/>
                  </a:lnTo>
                  <a:lnTo>
                    <a:pt x="7325" y="7052"/>
                  </a:lnTo>
                  <a:cubicBezTo>
                    <a:pt x="5866" y="3374"/>
                    <a:pt x="1216" y="0"/>
                    <a:pt x="1216" y="0"/>
                  </a:cubicBez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19"/>
            <p:cNvSpPr/>
            <p:nvPr/>
          </p:nvSpPr>
          <p:spPr>
            <a:xfrm>
              <a:off x="1543550" y="4182525"/>
              <a:ext cx="183175" cy="582100"/>
            </a:xfrm>
            <a:custGeom>
              <a:avLst/>
              <a:gdLst/>
              <a:ahLst/>
              <a:cxnLst/>
              <a:rect l="l" t="t" r="r" b="b"/>
              <a:pathLst>
                <a:path w="7327" h="23284" extrusionOk="0">
                  <a:moveTo>
                    <a:pt x="6110" y="0"/>
                  </a:moveTo>
                  <a:cubicBezTo>
                    <a:pt x="6110" y="0"/>
                    <a:pt x="1460" y="3405"/>
                    <a:pt x="1" y="7052"/>
                  </a:cubicBezTo>
                  <a:lnTo>
                    <a:pt x="1" y="23283"/>
                  </a:lnTo>
                  <a:lnTo>
                    <a:pt x="7326" y="17356"/>
                  </a:lnTo>
                  <a:lnTo>
                    <a:pt x="6506" y="3556"/>
                  </a:lnTo>
                  <a:lnTo>
                    <a:pt x="6110" y="0"/>
                  </a:ln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19"/>
            <p:cNvSpPr/>
            <p:nvPr/>
          </p:nvSpPr>
          <p:spPr>
            <a:xfrm>
              <a:off x="1289000" y="4194675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1763" y="1"/>
                  </a:moveTo>
                  <a:lnTo>
                    <a:pt x="1186" y="3557"/>
                  </a:lnTo>
                  <a:lnTo>
                    <a:pt x="0" y="17356"/>
                  </a:lnTo>
                  <a:lnTo>
                    <a:pt x="10730" y="23284"/>
                  </a:lnTo>
                  <a:lnTo>
                    <a:pt x="10730" y="7083"/>
                  </a:lnTo>
                  <a:cubicBezTo>
                    <a:pt x="8602" y="3405"/>
                    <a:pt x="1763" y="1"/>
                    <a:pt x="1763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19"/>
            <p:cNvSpPr/>
            <p:nvPr/>
          </p:nvSpPr>
          <p:spPr>
            <a:xfrm>
              <a:off x="1545075" y="4192400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8937" y="0"/>
                  </a:moveTo>
                  <a:cubicBezTo>
                    <a:pt x="8937" y="0"/>
                    <a:pt x="2098" y="3405"/>
                    <a:pt x="1" y="7083"/>
                  </a:cubicBezTo>
                  <a:lnTo>
                    <a:pt x="1" y="23283"/>
                  </a:lnTo>
                  <a:lnTo>
                    <a:pt x="10730" y="17356"/>
                  </a:lnTo>
                  <a:lnTo>
                    <a:pt x="9515" y="3587"/>
                  </a:lnTo>
                  <a:lnTo>
                    <a:pt x="8937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19"/>
            <p:cNvSpPr/>
            <p:nvPr/>
          </p:nvSpPr>
          <p:spPr>
            <a:xfrm>
              <a:off x="1395375" y="4184800"/>
              <a:ext cx="9900" cy="88925"/>
            </a:xfrm>
            <a:custGeom>
              <a:avLst/>
              <a:gdLst/>
              <a:ahLst/>
              <a:cxnLst/>
              <a:rect l="l" t="t" r="r" b="b"/>
              <a:pathLst>
                <a:path w="396" h="3557" extrusionOk="0">
                  <a:moveTo>
                    <a:pt x="1" y="3557"/>
                  </a:moveTo>
                  <a:lnTo>
                    <a:pt x="396" y="0"/>
                  </a:lnTo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19"/>
            <p:cNvSpPr/>
            <p:nvPr/>
          </p:nvSpPr>
          <p:spPr>
            <a:xfrm>
              <a:off x="1208450" y="42091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2219" y="0"/>
                  </a:moveTo>
                  <a:lnTo>
                    <a:pt x="1490" y="3556"/>
                  </a:lnTo>
                  <a:lnTo>
                    <a:pt x="0" y="17356"/>
                  </a:lnTo>
                  <a:lnTo>
                    <a:pt x="13375" y="23283"/>
                  </a:lnTo>
                  <a:lnTo>
                    <a:pt x="13375" y="7052"/>
                  </a:lnTo>
                  <a:cubicBezTo>
                    <a:pt x="10730" y="3404"/>
                    <a:pt x="2219" y="0"/>
                    <a:pt x="2219" y="0"/>
                  </a:cubicBez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19"/>
            <p:cNvSpPr/>
            <p:nvPr/>
          </p:nvSpPr>
          <p:spPr>
            <a:xfrm>
              <a:off x="1558750" y="42068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11156" y="1"/>
                  </a:moveTo>
                  <a:cubicBezTo>
                    <a:pt x="11156" y="1"/>
                    <a:pt x="2645" y="3405"/>
                    <a:pt x="1" y="7083"/>
                  </a:cubicBezTo>
                  <a:lnTo>
                    <a:pt x="1" y="23284"/>
                  </a:lnTo>
                  <a:lnTo>
                    <a:pt x="13375" y="17357"/>
                  </a:lnTo>
                  <a:lnTo>
                    <a:pt x="11886" y="3588"/>
                  </a:lnTo>
                  <a:lnTo>
                    <a:pt x="11156" y="1"/>
                  </a:ln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19"/>
            <p:cNvSpPr/>
            <p:nvPr/>
          </p:nvSpPr>
          <p:spPr>
            <a:xfrm>
              <a:off x="1161925" y="4244775"/>
              <a:ext cx="360375" cy="562400"/>
            </a:xfrm>
            <a:custGeom>
              <a:avLst/>
              <a:gdLst/>
              <a:ahLst/>
              <a:cxnLst/>
              <a:rect l="l" t="t" r="r" b="b"/>
              <a:pathLst>
                <a:path w="14415" h="22496" extrusionOk="0">
                  <a:moveTo>
                    <a:pt x="2011" y="0"/>
                  </a:moveTo>
                  <a:cubicBezTo>
                    <a:pt x="0" y="0"/>
                    <a:pt x="281" y="2373"/>
                    <a:pt x="281" y="2373"/>
                  </a:cubicBezTo>
                  <a:lnTo>
                    <a:pt x="767" y="14562"/>
                  </a:lnTo>
                  <a:cubicBezTo>
                    <a:pt x="767" y="16021"/>
                    <a:pt x="1193" y="17207"/>
                    <a:pt x="3077" y="18027"/>
                  </a:cubicBezTo>
                  <a:cubicBezTo>
                    <a:pt x="7059" y="19790"/>
                    <a:pt x="14415" y="22495"/>
                    <a:pt x="14415" y="22495"/>
                  </a:cubicBezTo>
                  <a:lnTo>
                    <a:pt x="14415" y="5535"/>
                  </a:lnTo>
                  <a:cubicBezTo>
                    <a:pt x="13594" y="4896"/>
                    <a:pt x="5296" y="580"/>
                    <a:pt x="2621" y="63"/>
                  </a:cubicBezTo>
                  <a:cubicBezTo>
                    <a:pt x="2397" y="20"/>
                    <a:pt x="2194" y="0"/>
                    <a:pt x="2011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19"/>
            <p:cNvSpPr/>
            <p:nvPr/>
          </p:nvSpPr>
          <p:spPr>
            <a:xfrm>
              <a:off x="1592950" y="4236400"/>
              <a:ext cx="361150" cy="562400"/>
            </a:xfrm>
            <a:custGeom>
              <a:avLst/>
              <a:gdLst/>
              <a:ahLst/>
              <a:cxnLst/>
              <a:rect l="l" t="t" r="r" b="b"/>
              <a:pathLst>
                <a:path w="14446" h="22496" extrusionOk="0">
                  <a:moveTo>
                    <a:pt x="12435" y="1"/>
                  </a:moveTo>
                  <a:cubicBezTo>
                    <a:pt x="12251" y="1"/>
                    <a:pt x="12049" y="21"/>
                    <a:pt x="11825" y="64"/>
                  </a:cubicBezTo>
                  <a:cubicBezTo>
                    <a:pt x="9119" y="581"/>
                    <a:pt x="852" y="5110"/>
                    <a:pt x="1" y="5778"/>
                  </a:cubicBezTo>
                  <a:lnTo>
                    <a:pt x="1" y="22496"/>
                  </a:lnTo>
                  <a:lnTo>
                    <a:pt x="11612" y="17602"/>
                  </a:lnTo>
                  <a:cubicBezTo>
                    <a:pt x="11612" y="17602"/>
                    <a:pt x="13679" y="17086"/>
                    <a:pt x="13679" y="15414"/>
                  </a:cubicBezTo>
                  <a:lnTo>
                    <a:pt x="14165" y="2374"/>
                  </a:lnTo>
                  <a:cubicBezTo>
                    <a:pt x="14165" y="2374"/>
                    <a:pt x="14446" y="1"/>
                    <a:pt x="1243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19"/>
            <p:cNvSpPr/>
            <p:nvPr/>
          </p:nvSpPr>
          <p:spPr>
            <a:xfrm>
              <a:off x="1522275" y="4369925"/>
              <a:ext cx="70700" cy="442025"/>
            </a:xfrm>
            <a:custGeom>
              <a:avLst/>
              <a:gdLst/>
              <a:ahLst/>
              <a:cxnLst/>
              <a:rect l="l" t="t" r="r" b="b"/>
              <a:pathLst>
                <a:path w="2828" h="17681" extrusionOk="0">
                  <a:moveTo>
                    <a:pt x="1732" y="1"/>
                  </a:moveTo>
                  <a:cubicBezTo>
                    <a:pt x="871" y="1"/>
                    <a:pt x="1" y="529"/>
                    <a:pt x="1" y="529"/>
                  </a:cubicBezTo>
                  <a:lnTo>
                    <a:pt x="1" y="17489"/>
                  </a:lnTo>
                  <a:cubicBezTo>
                    <a:pt x="578" y="17628"/>
                    <a:pt x="1042" y="17681"/>
                    <a:pt x="1412" y="17681"/>
                  </a:cubicBezTo>
                  <a:cubicBezTo>
                    <a:pt x="2582" y="17681"/>
                    <a:pt x="2828" y="17155"/>
                    <a:pt x="2828" y="17155"/>
                  </a:cubicBezTo>
                  <a:lnTo>
                    <a:pt x="2828" y="437"/>
                  </a:lnTo>
                  <a:cubicBezTo>
                    <a:pt x="2521" y="112"/>
                    <a:pt x="2128" y="1"/>
                    <a:pt x="1732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19"/>
            <p:cNvSpPr/>
            <p:nvPr/>
          </p:nvSpPr>
          <p:spPr>
            <a:xfrm>
              <a:off x="970600" y="4589050"/>
              <a:ext cx="166450" cy="167200"/>
            </a:xfrm>
            <a:custGeom>
              <a:avLst/>
              <a:gdLst/>
              <a:ahLst/>
              <a:cxnLst/>
              <a:rect l="l" t="t" r="r" b="b"/>
              <a:pathLst>
                <a:path w="6658" h="6688" extrusionOk="0">
                  <a:moveTo>
                    <a:pt x="4742" y="1"/>
                  </a:moveTo>
                  <a:lnTo>
                    <a:pt x="2767" y="1916"/>
                  </a:lnTo>
                  <a:lnTo>
                    <a:pt x="1" y="1946"/>
                  </a:lnTo>
                  <a:lnTo>
                    <a:pt x="1916" y="3891"/>
                  </a:lnTo>
                  <a:lnTo>
                    <a:pt x="1946" y="6688"/>
                  </a:lnTo>
                  <a:lnTo>
                    <a:pt x="3891" y="4773"/>
                  </a:lnTo>
                  <a:lnTo>
                    <a:pt x="6657" y="4743"/>
                  </a:lnTo>
                  <a:lnTo>
                    <a:pt x="4742" y="2797"/>
                  </a:lnTo>
                  <a:lnTo>
                    <a:pt x="47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19"/>
            <p:cNvSpPr/>
            <p:nvPr/>
          </p:nvSpPr>
          <p:spPr>
            <a:xfrm>
              <a:off x="2054200" y="4384650"/>
              <a:ext cx="149725" cy="148950"/>
            </a:xfrm>
            <a:custGeom>
              <a:avLst/>
              <a:gdLst/>
              <a:ahLst/>
              <a:cxnLst/>
              <a:rect l="l" t="t" r="r" b="b"/>
              <a:pathLst>
                <a:path w="5989" h="5958" extrusionOk="0">
                  <a:moveTo>
                    <a:pt x="5016" y="0"/>
                  </a:moveTo>
                  <a:lnTo>
                    <a:pt x="2736" y="1490"/>
                  </a:lnTo>
                  <a:lnTo>
                    <a:pt x="1" y="943"/>
                  </a:lnTo>
                  <a:lnTo>
                    <a:pt x="1490" y="3253"/>
                  </a:lnTo>
                  <a:lnTo>
                    <a:pt x="974" y="5958"/>
                  </a:lnTo>
                  <a:lnTo>
                    <a:pt x="3253" y="4469"/>
                  </a:lnTo>
                  <a:lnTo>
                    <a:pt x="5989" y="5016"/>
                  </a:lnTo>
                  <a:lnTo>
                    <a:pt x="5989" y="5016"/>
                  </a:lnTo>
                  <a:lnTo>
                    <a:pt x="4499" y="2706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19"/>
            <p:cNvSpPr/>
            <p:nvPr/>
          </p:nvSpPr>
          <p:spPr>
            <a:xfrm>
              <a:off x="1974425" y="4557150"/>
              <a:ext cx="196825" cy="206700"/>
            </a:xfrm>
            <a:custGeom>
              <a:avLst/>
              <a:gdLst/>
              <a:ahLst/>
              <a:cxnLst/>
              <a:rect l="l" t="t" r="r" b="b"/>
              <a:pathLst>
                <a:path w="7873" h="8268" extrusionOk="0">
                  <a:moveTo>
                    <a:pt x="2949" y="2158"/>
                  </a:moveTo>
                  <a:cubicBezTo>
                    <a:pt x="2949" y="2158"/>
                    <a:pt x="4347" y="0"/>
                    <a:pt x="4924" y="274"/>
                  </a:cubicBezTo>
                  <a:cubicBezTo>
                    <a:pt x="5472" y="547"/>
                    <a:pt x="5593" y="2614"/>
                    <a:pt x="5593" y="2614"/>
                  </a:cubicBezTo>
                  <a:cubicBezTo>
                    <a:pt x="5593" y="2614"/>
                    <a:pt x="7873" y="3708"/>
                    <a:pt x="7782" y="4316"/>
                  </a:cubicBezTo>
                  <a:cubicBezTo>
                    <a:pt x="7660" y="4924"/>
                    <a:pt x="5654" y="5259"/>
                    <a:pt x="5654" y="5259"/>
                  </a:cubicBezTo>
                  <a:cubicBezTo>
                    <a:pt x="5654" y="5259"/>
                    <a:pt x="6110" y="7933"/>
                    <a:pt x="5563" y="8116"/>
                  </a:cubicBezTo>
                  <a:cubicBezTo>
                    <a:pt x="5016" y="8268"/>
                    <a:pt x="3344" y="6079"/>
                    <a:pt x="3344" y="6079"/>
                  </a:cubicBezTo>
                  <a:cubicBezTo>
                    <a:pt x="3344" y="6079"/>
                    <a:pt x="943" y="6961"/>
                    <a:pt x="395" y="6535"/>
                  </a:cubicBezTo>
                  <a:cubicBezTo>
                    <a:pt x="61" y="6292"/>
                    <a:pt x="1763" y="4195"/>
                    <a:pt x="1763" y="4195"/>
                  </a:cubicBezTo>
                  <a:cubicBezTo>
                    <a:pt x="1763" y="4195"/>
                    <a:pt x="0" y="2553"/>
                    <a:pt x="335" y="2067"/>
                  </a:cubicBezTo>
                  <a:cubicBezTo>
                    <a:pt x="699" y="1550"/>
                    <a:pt x="2949" y="2158"/>
                    <a:pt x="2949" y="21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19"/>
            <p:cNvSpPr/>
            <p:nvPr/>
          </p:nvSpPr>
          <p:spPr>
            <a:xfrm>
              <a:off x="886250" y="4383900"/>
              <a:ext cx="197600" cy="194550"/>
            </a:xfrm>
            <a:custGeom>
              <a:avLst/>
              <a:gdLst/>
              <a:ahLst/>
              <a:cxnLst/>
              <a:rect l="l" t="t" r="r" b="b"/>
              <a:pathLst>
                <a:path w="7904" h="7782" extrusionOk="0">
                  <a:moveTo>
                    <a:pt x="2463" y="2553"/>
                  </a:moveTo>
                  <a:cubicBezTo>
                    <a:pt x="2463" y="2553"/>
                    <a:pt x="2736" y="0"/>
                    <a:pt x="3375" y="0"/>
                  </a:cubicBezTo>
                  <a:cubicBezTo>
                    <a:pt x="4013" y="0"/>
                    <a:pt x="5046" y="1793"/>
                    <a:pt x="5046" y="1793"/>
                  </a:cubicBezTo>
                  <a:cubicBezTo>
                    <a:pt x="5046" y="1793"/>
                    <a:pt x="7569" y="1763"/>
                    <a:pt x="7752" y="2340"/>
                  </a:cubicBezTo>
                  <a:cubicBezTo>
                    <a:pt x="7904" y="2918"/>
                    <a:pt x="6262" y="4134"/>
                    <a:pt x="6262" y="4134"/>
                  </a:cubicBezTo>
                  <a:cubicBezTo>
                    <a:pt x="6262" y="4134"/>
                    <a:pt x="7873" y="6353"/>
                    <a:pt x="7478" y="6748"/>
                  </a:cubicBezTo>
                  <a:cubicBezTo>
                    <a:pt x="7052" y="7143"/>
                    <a:pt x="4560" y="5897"/>
                    <a:pt x="4560" y="5897"/>
                  </a:cubicBezTo>
                  <a:cubicBezTo>
                    <a:pt x="4560" y="5897"/>
                    <a:pt x="2797" y="7781"/>
                    <a:pt x="2128" y="7629"/>
                  </a:cubicBezTo>
                  <a:cubicBezTo>
                    <a:pt x="1733" y="7538"/>
                    <a:pt x="2311" y="4924"/>
                    <a:pt x="2311" y="4924"/>
                  </a:cubicBezTo>
                  <a:cubicBezTo>
                    <a:pt x="2311" y="4924"/>
                    <a:pt x="1" y="4255"/>
                    <a:pt x="92" y="3648"/>
                  </a:cubicBezTo>
                  <a:cubicBezTo>
                    <a:pt x="183" y="3040"/>
                    <a:pt x="2463" y="2553"/>
                    <a:pt x="2463" y="25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19"/>
            <p:cNvSpPr/>
            <p:nvPr/>
          </p:nvSpPr>
          <p:spPr>
            <a:xfrm>
              <a:off x="2215300" y="4552025"/>
              <a:ext cx="82850" cy="73875"/>
            </a:xfrm>
            <a:custGeom>
              <a:avLst/>
              <a:gdLst/>
              <a:ahLst/>
              <a:cxnLst/>
              <a:rect l="l" t="t" r="r" b="b"/>
              <a:pathLst>
                <a:path w="3314" h="2955" extrusionOk="0">
                  <a:moveTo>
                    <a:pt x="1656" y="1"/>
                  </a:moveTo>
                  <a:cubicBezTo>
                    <a:pt x="1347" y="1"/>
                    <a:pt x="1034" y="98"/>
                    <a:pt x="761" y="296"/>
                  </a:cubicBezTo>
                  <a:cubicBezTo>
                    <a:pt x="122" y="783"/>
                    <a:pt x="1" y="1695"/>
                    <a:pt x="487" y="2363"/>
                  </a:cubicBezTo>
                  <a:cubicBezTo>
                    <a:pt x="779" y="2746"/>
                    <a:pt x="1224" y="2954"/>
                    <a:pt x="1671" y="2954"/>
                  </a:cubicBezTo>
                  <a:cubicBezTo>
                    <a:pt x="1969" y="2954"/>
                    <a:pt x="2268" y="2862"/>
                    <a:pt x="2524" y="2667"/>
                  </a:cubicBezTo>
                  <a:cubicBezTo>
                    <a:pt x="3192" y="2181"/>
                    <a:pt x="3314" y="1239"/>
                    <a:pt x="2828" y="600"/>
                  </a:cubicBezTo>
                  <a:cubicBezTo>
                    <a:pt x="2540" y="205"/>
                    <a:pt x="2103" y="1"/>
                    <a:pt x="1656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19"/>
            <p:cNvSpPr/>
            <p:nvPr/>
          </p:nvSpPr>
          <p:spPr>
            <a:xfrm>
              <a:off x="853575" y="4597125"/>
              <a:ext cx="50950" cy="46200"/>
            </a:xfrm>
            <a:custGeom>
              <a:avLst/>
              <a:gdLst/>
              <a:ahLst/>
              <a:cxnLst/>
              <a:rect l="l" t="t" r="r" b="b"/>
              <a:pathLst>
                <a:path w="2038" h="1848" extrusionOk="0">
                  <a:moveTo>
                    <a:pt x="1004" y="1"/>
                  </a:moveTo>
                  <a:cubicBezTo>
                    <a:pt x="913" y="1"/>
                    <a:pt x="821" y="14"/>
                    <a:pt x="730" y="43"/>
                  </a:cubicBezTo>
                  <a:cubicBezTo>
                    <a:pt x="244" y="225"/>
                    <a:pt x="1" y="742"/>
                    <a:pt x="153" y="1198"/>
                  </a:cubicBezTo>
                  <a:cubicBezTo>
                    <a:pt x="276" y="1593"/>
                    <a:pt x="641" y="1848"/>
                    <a:pt x="1034" y="1848"/>
                  </a:cubicBezTo>
                  <a:cubicBezTo>
                    <a:pt x="1124" y="1848"/>
                    <a:pt x="1217" y="1834"/>
                    <a:pt x="1308" y="1806"/>
                  </a:cubicBezTo>
                  <a:cubicBezTo>
                    <a:pt x="1794" y="1654"/>
                    <a:pt x="2037" y="1106"/>
                    <a:pt x="1885" y="650"/>
                  </a:cubicBezTo>
                  <a:cubicBezTo>
                    <a:pt x="1762" y="255"/>
                    <a:pt x="1397" y="1"/>
                    <a:pt x="1004" y="1"/>
                  </a:cubicBezTo>
                  <a:close/>
                </a:path>
              </a:pathLst>
            </a:custGeom>
            <a:solidFill>
              <a:srgbClr val="7CD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9" name="Google Shape;1489;p19"/>
          <p:cNvGrpSpPr/>
          <p:nvPr/>
        </p:nvGrpSpPr>
        <p:grpSpPr>
          <a:xfrm>
            <a:off x="7360275" y="4354923"/>
            <a:ext cx="613044" cy="622825"/>
            <a:chOff x="6449700" y="4408088"/>
            <a:chExt cx="656575" cy="667050"/>
          </a:xfrm>
        </p:grpSpPr>
        <p:sp>
          <p:nvSpPr>
            <p:cNvPr id="1490" name="Google Shape;1490;p19"/>
            <p:cNvSpPr/>
            <p:nvPr/>
          </p:nvSpPr>
          <p:spPr>
            <a:xfrm>
              <a:off x="6988475" y="4513538"/>
              <a:ext cx="96525" cy="51800"/>
            </a:xfrm>
            <a:custGeom>
              <a:avLst/>
              <a:gdLst/>
              <a:ahLst/>
              <a:cxnLst/>
              <a:rect l="l" t="t" r="r" b="b"/>
              <a:pathLst>
                <a:path w="3861" h="2072" extrusionOk="0">
                  <a:moveTo>
                    <a:pt x="1924" y="1"/>
                  </a:moveTo>
                  <a:cubicBezTo>
                    <a:pt x="1177" y="1"/>
                    <a:pt x="474" y="1025"/>
                    <a:pt x="0" y="1972"/>
                  </a:cubicBezTo>
                  <a:cubicBezTo>
                    <a:pt x="469" y="2037"/>
                    <a:pt x="938" y="2072"/>
                    <a:pt x="1404" y="2072"/>
                  </a:cubicBezTo>
                  <a:cubicBezTo>
                    <a:pt x="2237" y="2072"/>
                    <a:pt x="3061" y="1963"/>
                    <a:pt x="3860" y="1729"/>
                  </a:cubicBezTo>
                  <a:cubicBezTo>
                    <a:pt x="3404" y="939"/>
                    <a:pt x="2796" y="179"/>
                    <a:pt x="2128" y="27"/>
                  </a:cubicBezTo>
                  <a:cubicBezTo>
                    <a:pt x="2059" y="9"/>
                    <a:pt x="1991" y="1"/>
                    <a:pt x="1924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19"/>
            <p:cNvSpPr/>
            <p:nvPr/>
          </p:nvSpPr>
          <p:spPr>
            <a:xfrm>
              <a:off x="6973275" y="4556738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69" y="235"/>
                    <a:pt x="2845" y="344"/>
                    <a:pt x="2012" y="344"/>
                  </a:cubicBezTo>
                  <a:cubicBezTo>
                    <a:pt x="1546" y="344"/>
                    <a:pt x="1077" y="309"/>
                    <a:pt x="608" y="244"/>
                  </a:cubicBezTo>
                  <a:cubicBezTo>
                    <a:pt x="243" y="1004"/>
                    <a:pt x="0" y="1703"/>
                    <a:pt x="0" y="1703"/>
                  </a:cubicBezTo>
                  <a:lnTo>
                    <a:pt x="1246" y="4287"/>
                  </a:lnTo>
                  <a:lnTo>
                    <a:pt x="4742" y="3466"/>
                  </a:lnTo>
                  <a:lnTo>
                    <a:pt x="5319" y="1825"/>
                  </a:lnTo>
                  <a:cubicBezTo>
                    <a:pt x="5319" y="1825"/>
                    <a:pt x="498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19"/>
            <p:cNvSpPr/>
            <p:nvPr/>
          </p:nvSpPr>
          <p:spPr>
            <a:xfrm>
              <a:off x="6968700" y="4598338"/>
              <a:ext cx="30425" cy="475150"/>
            </a:xfrm>
            <a:custGeom>
              <a:avLst/>
              <a:gdLst/>
              <a:ahLst/>
              <a:cxnLst/>
              <a:rect l="l" t="t" r="r" b="b"/>
              <a:pathLst>
                <a:path w="1217" h="19006" extrusionOk="0">
                  <a:moveTo>
                    <a:pt x="263" y="1"/>
                  </a:moveTo>
                  <a:cubicBezTo>
                    <a:pt x="214" y="1"/>
                    <a:pt x="183" y="39"/>
                    <a:pt x="183" y="39"/>
                  </a:cubicBezTo>
                  <a:lnTo>
                    <a:pt x="1" y="18793"/>
                  </a:lnTo>
                  <a:cubicBezTo>
                    <a:pt x="305" y="18884"/>
                    <a:pt x="669" y="18945"/>
                    <a:pt x="1095" y="19006"/>
                  </a:cubicBezTo>
                  <a:lnTo>
                    <a:pt x="1217" y="1316"/>
                  </a:lnTo>
                  <a:cubicBezTo>
                    <a:pt x="761" y="1285"/>
                    <a:pt x="639" y="465"/>
                    <a:pt x="457" y="191"/>
                  </a:cubicBezTo>
                  <a:cubicBezTo>
                    <a:pt x="381" y="39"/>
                    <a:pt x="312" y="1"/>
                    <a:pt x="263" y="1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19"/>
            <p:cNvSpPr/>
            <p:nvPr/>
          </p:nvSpPr>
          <p:spPr>
            <a:xfrm>
              <a:off x="7068250" y="4599463"/>
              <a:ext cx="38025" cy="474800"/>
            </a:xfrm>
            <a:custGeom>
              <a:avLst/>
              <a:gdLst/>
              <a:ahLst/>
              <a:cxnLst/>
              <a:rect l="l" t="t" r="r" b="b"/>
              <a:pathLst>
                <a:path w="1521" h="18992" extrusionOk="0">
                  <a:moveTo>
                    <a:pt x="1324" y="0"/>
                  </a:moveTo>
                  <a:cubicBezTo>
                    <a:pt x="1266" y="0"/>
                    <a:pt x="1191" y="15"/>
                    <a:pt x="1095" y="55"/>
                  </a:cubicBezTo>
                  <a:cubicBezTo>
                    <a:pt x="760" y="176"/>
                    <a:pt x="578" y="1088"/>
                    <a:pt x="153" y="1179"/>
                  </a:cubicBezTo>
                  <a:lnTo>
                    <a:pt x="1" y="18991"/>
                  </a:lnTo>
                  <a:cubicBezTo>
                    <a:pt x="548" y="18991"/>
                    <a:pt x="882" y="18961"/>
                    <a:pt x="882" y="18961"/>
                  </a:cubicBezTo>
                  <a:lnTo>
                    <a:pt x="1520" y="116"/>
                  </a:lnTo>
                  <a:cubicBezTo>
                    <a:pt x="1520" y="116"/>
                    <a:pt x="1487" y="0"/>
                    <a:pt x="1324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19"/>
            <p:cNvSpPr/>
            <p:nvPr/>
          </p:nvSpPr>
          <p:spPr>
            <a:xfrm>
              <a:off x="6995300" y="4598538"/>
              <a:ext cx="76775" cy="476600"/>
            </a:xfrm>
            <a:custGeom>
              <a:avLst/>
              <a:gdLst/>
              <a:ahLst/>
              <a:cxnLst/>
              <a:rect l="l" t="t" r="r" b="b"/>
              <a:pathLst>
                <a:path w="3071" h="19064" extrusionOk="0">
                  <a:moveTo>
                    <a:pt x="1469" y="0"/>
                  </a:moveTo>
                  <a:cubicBezTo>
                    <a:pt x="867" y="0"/>
                    <a:pt x="213" y="1308"/>
                    <a:pt x="213" y="1308"/>
                  </a:cubicBezTo>
                  <a:lnTo>
                    <a:pt x="153" y="1308"/>
                  </a:lnTo>
                  <a:lnTo>
                    <a:pt x="1" y="18998"/>
                  </a:lnTo>
                  <a:cubicBezTo>
                    <a:pt x="584" y="19053"/>
                    <a:pt x="1244" y="19063"/>
                    <a:pt x="1843" y="19063"/>
                  </a:cubicBezTo>
                  <a:cubicBezTo>
                    <a:pt x="2243" y="19063"/>
                    <a:pt x="2615" y="19059"/>
                    <a:pt x="2919" y="19059"/>
                  </a:cubicBezTo>
                  <a:lnTo>
                    <a:pt x="3071" y="1216"/>
                  </a:lnTo>
                  <a:lnTo>
                    <a:pt x="2949" y="1216"/>
                  </a:lnTo>
                  <a:cubicBezTo>
                    <a:pt x="2432" y="1095"/>
                    <a:pt x="2098" y="1"/>
                    <a:pt x="1490" y="1"/>
                  </a:cubicBezTo>
                  <a:cubicBezTo>
                    <a:pt x="1483" y="0"/>
                    <a:pt x="1476" y="0"/>
                    <a:pt x="1469" y="0"/>
                  </a:cubicBezTo>
                  <a:close/>
                </a:path>
              </a:pathLst>
            </a:custGeom>
            <a:solidFill>
              <a:srgbClr val="F169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19"/>
            <p:cNvSpPr/>
            <p:nvPr/>
          </p:nvSpPr>
          <p:spPr>
            <a:xfrm>
              <a:off x="6498325" y="5049913"/>
              <a:ext cx="69175" cy="25125"/>
            </a:xfrm>
            <a:custGeom>
              <a:avLst/>
              <a:gdLst/>
              <a:ahLst/>
              <a:cxnLst/>
              <a:rect l="l" t="t" r="r" b="b"/>
              <a:pathLst>
                <a:path w="2767" h="1005" extrusionOk="0">
                  <a:moveTo>
                    <a:pt x="2767" y="1"/>
                  </a:moveTo>
                  <a:cubicBezTo>
                    <a:pt x="1885" y="153"/>
                    <a:pt x="1065" y="183"/>
                    <a:pt x="335" y="183"/>
                  </a:cubicBezTo>
                  <a:cubicBezTo>
                    <a:pt x="244" y="457"/>
                    <a:pt x="153" y="730"/>
                    <a:pt x="1" y="973"/>
                  </a:cubicBezTo>
                  <a:cubicBezTo>
                    <a:pt x="178" y="994"/>
                    <a:pt x="364" y="1005"/>
                    <a:pt x="556" y="1005"/>
                  </a:cubicBezTo>
                  <a:cubicBezTo>
                    <a:pt x="1219" y="1005"/>
                    <a:pt x="1966" y="871"/>
                    <a:pt x="2767" y="517"/>
                  </a:cubicBezTo>
                  <a:lnTo>
                    <a:pt x="2767" y="1"/>
                  </a:ln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19"/>
            <p:cNvSpPr/>
            <p:nvPr/>
          </p:nvSpPr>
          <p:spPr>
            <a:xfrm>
              <a:off x="6454250" y="5049913"/>
              <a:ext cx="52475" cy="25100"/>
            </a:xfrm>
            <a:custGeom>
              <a:avLst/>
              <a:gdLst/>
              <a:ahLst/>
              <a:cxnLst/>
              <a:rect l="l" t="t" r="r" b="b"/>
              <a:pathLst>
                <a:path w="2099" h="1004" extrusionOk="0">
                  <a:moveTo>
                    <a:pt x="1" y="1"/>
                  </a:moveTo>
                  <a:lnTo>
                    <a:pt x="1" y="548"/>
                  </a:lnTo>
                  <a:cubicBezTo>
                    <a:pt x="1" y="548"/>
                    <a:pt x="700" y="912"/>
                    <a:pt x="1764" y="1004"/>
                  </a:cubicBezTo>
                  <a:cubicBezTo>
                    <a:pt x="1916" y="730"/>
                    <a:pt x="2007" y="457"/>
                    <a:pt x="2098" y="183"/>
                  </a:cubicBezTo>
                  <a:cubicBezTo>
                    <a:pt x="1247" y="183"/>
                    <a:pt x="548" y="92"/>
                    <a:pt x="1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19"/>
            <p:cNvSpPr/>
            <p:nvPr/>
          </p:nvSpPr>
          <p:spPr>
            <a:xfrm>
              <a:off x="6506700" y="4965013"/>
              <a:ext cx="60800" cy="89475"/>
            </a:xfrm>
            <a:custGeom>
              <a:avLst/>
              <a:gdLst/>
              <a:ahLst/>
              <a:cxnLst/>
              <a:rect l="l" t="t" r="r" b="b"/>
              <a:pathLst>
                <a:path w="2432" h="3579" extrusionOk="0">
                  <a:moveTo>
                    <a:pt x="1359" y="1"/>
                  </a:moveTo>
                  <a:cubicBezTo>
                    <a:pt x="1077" y="1"/>
                    <a:pt x="775" y="73"/>
                    <a:pt x="395" y="235"/>
                  </a:cubicBezTo>
                  <a:cubicBezTo>
                    <a:pt x="304" y="1147"/>
                    <a:pt x="213" y="2059"/>
                    <a:pt x="122" y="3001"/>
                  </a:cubicBezTo>
                  <a:cubicBezTo>
                    <a:pt x="91" y="3184"/>
                    <a:pt x="61" y="3397"/>
                    <a:pt x="0" y="3579"/>
                  </a:cubicBezTo>
                  <a:cubicBezTo>
                    <a:pt x="730" y="3579"/>
                    <a:pt x="1550" y="3549"/>
                    <a:pt x="2432" y="3397"/>
                  </a:cubicBezTo>
                  <a:lnTo>
                    <a:pt x="2432" y="296"/>
                  </a:lnTo>
                  <a:cubicBezTo>
                    <a:pt x="2028" y="111"/>
                    <a:pt x="1708" y="1"/>
                    <a:pt x="1359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19"/>
            <p:cNvSpPr/>
            <p:nvPr/>
          </p:nvSpPr>
          <p:spPr>
            <a:xfrm>
              <a:off x="6454250" y="4970888"/>
              <a:ext cx="62350" cy="83600"/>
            </a:xfrm>
            <a:custGeom>
              <a:avLst/>
              <a:gdLst/>
              <a:ahLst/>
              <a:cxnLst/>
              <a:rect l="l" t="t" r="r" b="b"/>
              <a:pathLst>
                <a:path w="2494" h="3344" extrusionOk="0">
                  <a:moveTo>
                    <a:pt x="2493" y="0"/>
                  </a:moveTo>
                  <a:lnTo>
                    <a:pt x="2493" y="0"/>
                  </a:lnTo>
                  <a:cubicBezTo>
                    <a:pt x="2372" y="31"/>
                    <a:pt x="2250" y="92"/>
                    <a:pt x="2129" y="152"/>
                  </a:cubicBezTo>
                  <a:cubicBezTo>
                    <a:pt x="1786" y="317"/>
                    <a:pt x="1442" y="383"/>
                    <a:pt x="1113" y="383"/>
                  </a:cubicBezTo>
                  <a:cubicBezTo>
                    <a:pt x="714" y="383"/>
                    <a:pt x="334" y="286"/>
                    <a:pt x="1" y="152"/>
                  </a:cubicBezTo>
                  <a:lnTo>
                    <a:pt x="1" y="3162"/>
                  </a:lnTo>
                  <a:cubicBezTo>
                    <a:pt x="548" y="3253"/>
                    <a:pt x="1247" y="3344"/>
                    <a:pt x="2098" y="3344"/>
                  </a:cubicBezTo>
                  <a:cubicBezTo>
                    <a:pt x="2159" y="3162"/>
                    <a:pt x="2189" y="2949"/>
                    <a:pt x="2220" y="2766"/>
                  </a:cubicBezTo>
                  <a:cubicBezTo>
                    <a:pt x="2311" y="1855"/>
                    <a:pt x="2402" y="912"/>
                    <a:pt x="2493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19"/>
            <p:cNvSpPr/>
            <p:nvPr/>
          </p:nvSpPr>
          <p:spPr>
            <a:xfrm>
              <a:off x="6452750" y="4652488"/>
              <a:ext cx="79050" cy="306950"/>
            </a:xfrm>
            <a:custGeom>
              <a:avLst/>
              <a:gdLst/>
              <a:ahLst/>
              <a:cxnLst/>
              <a:rect l="l" t="t" r="r" b="b"/>
              <a:pathLst>
                <a:path w="3162" h="12278" extrusionOk="0">
                  <a:moveTo>
                    <a:pt x="2979" y="1"/>
                  </a:moveTo>
                  <a:cubicBezTo>
                    <a:pt x="2736" y="61"/>
                    <a:pt x="2462" y="153"/>
                    <a:pt x="2128" y="335"/>
                  </a:cubicBezTo>
                  <a:cubicBezTo>
                    <a:pt x="1785" y="500"/>
                    <a:pt x="1442" y="565"/>
                    <a:pt x="1113" y="565"/>
                  </a:cubicBezTo>
                  <a:cubicBezTo>
                    <a:pt x="713" y="565"/>
                    <a:pt x="334" y="468"/>
                    <a:pt x="0" y="335"/>
                  </a:cubicBezTo>
                  <a:lnTo>
                    <a:pt x="0" y="335"/>
                  </a:lnTo>
                  <a:lnTo>
                    <a:pt x="61" y="11946"/>
                  </a:lnTo>
                  <a:cubicBezTo>
                    <a:pt x="378" y="12125"/>
                    <a:pt x="760" y="12277"/>
                    <a:pt x="1165" y="12277"/>
                  </a:cubicBezTo>
                  <a:cubicBezTo>
                    <a:pt x="1380" y="12277"/>
                    <a:pt x="1602" y="12234"/>
                    <a:pt x="1824" y="12129"/>
                  </a:cubicBezTo>
                  <a:cubicBezTo>
                    <a:pt x="2128" y="11977"/>
                    <a:pt x="2371" y="11855"/>
                    <a:pt x="2644" y="11794"/>
                  </a:cubicBezTo>
                  <a:cubicBezTo>
                    <a:pt x="2979" y="7873"/>
                    <a:pt x="3161" y="3922"/>
                    <a:pt x="2979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19"/>
            <p:cNvSpPr/>
            <p:nvPr/>
          </p:nvSpPr>
          <p:spPr>
            <a:xfrm>
              <a:off x="6518850" y="4650813"/>
              <a:ext cx="48650" cy="298050"/>
            </a:xfrm>
            <a:custGeom>
              <a:avLst/>
              <a:gdLst/>
              <a:ahLst/>
              <a:cxnLst/>
              <a:rect l="l" t="t" r="r" b="b"/>
              <a:pathLst>
                <a:path w="1946" h="11922" extrusionOk="0">
                  <a:moveTo>
                    <a:pt x="807" y="1"/>
                  </a:moveTo>
                  <a:cubicBezTo>
                    <a:pt x="656" y="1"/>
                    <a:pt x="501" y="22"/>
                    <a:pt x="335" y="68"/>
                  </a:cubicBezTo>
                  <a:cubicBezTo>
                    <a:pt x="517" y="3989"/>
                    <a:pt x="335" y="7940"/>
                    <a:pt x="0" y="11861"/>
                  </a:cubicBezTo>
                  <a:cubicBezTo>
                    <a:pt x="320" y="11755"/>
                    <a:pt x="605" y="11706"/>
                    <a:pt x="880" y="11706"/>
                  </a:cubicBezTo>
                  <a:cubicBezTo>
                    <a:pt x="1233" y="11706"/>
                    <a:pt x="1570" y="11785"/>
                    <a:pt x="1946" y="11922"/>
                  </a:cubicBezTo>
                  <a:lnTo>
                    <a:pt x="1885" y="280"/>
                  </a:lnTo>
                  <a:cubicBezTo>
                    <a:pt x="1483" y="111"/>
                    <a:pt x="1154" y="1"/>
                    <a:pt x="807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19"/>
            <p:cNvSpPr/>
            <p:nvPr/>
          </p:nvSpPr>
          <p:spPr>
            <a:xfrm>
              <a:off x="6518850" y="4551438"/>
              <a:ext cx="47150" cy="83600"/>
            </a:xfrm>
            <a:custGeom>
              <a:avLst/>
              <a:gdLst/>
              <a:ahLst/>
              <a:cxnLst/>
              <a:rect l="l" t="t" r="r" b="b"/>
              <a:pathLst>
                <a:path w="1886" h="3344" extrusionOk="0">
                  <a:moveTo>
                    <a:pt x="0" y="0"/>
                  </a:moveTo>
                  <a:cubicBezTo>
                    <a:pt x="122" y="1064"/>
                    <a:pt x="213" y="2128"/>
                    <a:pt x="274" y="3192"/>
                  </a:cubicBezTo>
                  <a:cubicBezTo>
                    <a:pt x="472" y="3150"/>
                    <a:pt x="660" y="3130"/>
                    <a:pt x="842" y="3130"/>
                  </a:cubicBezTo>
                  <a:cubicBezTo>
                    <a:pt x="1192" y="3130"/>
                    <a:pt x="1526" y="3204"/>
                    <a:pt x="1885" y="3344"/>
                  </a:cubicBezTo>
                  <a:lnTo>
                    <a:pt x="1885" y="0"/>
                  </a:ln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19"/>
            <p:cNvSpPr/>
            <p:nvPr/>
          </p:nvSpPr>
          <p:spPr>
            <a:xfrm>
              <a:off x="6452750" y="4552188"/>
              <a:ext cx="72975" cy="93400"/>
            </a:xfrm>
            <a:custGeom>
              <a:avLst/>
              <a:gdLst/>
              <a:ahLst/>
              <a:cxnLst/>
              <a:rect l="l" t="t" r="r" b="b"/>
              <a:pathLst>
                <a:path w="2919" h="3736" extrusionOk="0">
                  <a:moveTo>
                    <a:pt x="0" y="0"/>
                  </a:moveTo>
                  <a:lnTo>
                    <a:pt x="0" y="3405"/>
                  </a:lnTo>
                  <a:cubicBezTo>
                    <a:pt x="317" y="3583"/>
                    <a:pt x="713" y="3736"/>
                    <a:pt x="1118" y="3736"/>
                  </a:cubicBezTo>
                  <a:cubicBezTo>
                    <a:pt x="1333" y="3736"/>
                    <a:pt x="1552" y="3693"/>
                    <a:pt x="1763" y="3587"/>
                  </a:cubicBezTo>
                  <a:cubicBezTo>
                    <a:pt x="2219" y="3374"/>
                    <a:pt x="2584" y="3222"/>
                    <a:pt x="2918" y="3162"/>
                  </a:cubicBezTo>
                  <a:cubicBezTo>
                    <a:pt x="2857" y="2098"/>
                    <a:pt x="2766" y="1034"/>
                    <a:pt x="2644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19"/>
            <p:cNvSpPr/>
            <p:nvPr/>
          </p:nvSpPr>
          <p:spPr>
            <a:xfrm>
              <a:off x="6454250" y="4947338"/>
              <a:ext cx="64625" cy="33125"/>
            </a:xfrm>
            <a:custGeom>
              <a:avLst/>
              <a:gdLst/>
              <a:ahLst/>
              <a:cxnLst/>
              <a:rect l="l" t="t" r="r" b="b"/>
              <a:pathLst>
                <a:path w="2585" h="1325" extrusionOk="0">
                  <a:moveTo>
                    <a:pt x="2584" y="0"/>
                  </a:moveTo>
                  <a:lnTo>
                    <a:pt x="2584" y="0"/>
                  </a:lnTo>
                  <a:cubicBezTo>
                    <a:pt x="2311" y="61"/>
                    <a:pt x="2068" y="183"/>
                    <a:pt x="1764" y="335"/>
                  </a:cubicBezTo>
                  <a:cubicBezTo>
                    <a:pt x="1542" y="440"/>
                    <a:pt x="1320" y="483"/>
                    <a:pt x="1105" y="483"/>
                  </a:cubicBezTo>
                  <a:cubicBezTo>
                    <a:pt x="700" y="483"/>
                    <a:pt x="318" y="331"/>
                    <a:pt x="1" y="152"/>
                  </a:cubicBezTo>
                  <a:lnTo>
                    <a:pt x="1" y="1094"/>
                  </a:lnTo>
                  <a:cubicBezTo>
                    <a:pt x="334" y="1228"/>
                    <a:pt x="714" y="1325"/>
                    <a:pt x="1113" y="1325"/>
                  </a:cubicBezTo>
                  <a:cubicBezTo>
                    <a:pt x="1442" y="1325"/>
                    <a:pt x="1786" y="1259"/>
                    <a:pt x="2129" y="1094"/>
                  </a:cubicBezTo>
                  <a:cubicBezTo>
                    <a:pt x="2250" y="1034"/>
                    <a:pt x="2372" y="973"/>
                    <a:pt x="2493" y="912"/>
                  </a:cubicBezTo>
                  <a:cubicBezTo>
                    <a:pt x="2524" y="608"/>
                    <a:pt x="2554" y="304"/>
                    <a:pt x="2584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19"/>
            <p:cNvSpPr/>
            <p:nvPr/>
          </p:nvSpPr>
          <p:spPr>
            <a:xfrm>
              <a:off x="6516575" y="4943463"/>
              <a:ext cx="50925" cy="28975"/>
            </a:xfrm>
            <a:custGeom>
              <a:avLst/>
              <a:gdLst/>
              <a:ahLst/>
              <a:cxnLst/>
              <a:rect l="l" t="t" r="r" b="b"/>
              <a:pathLst>
                <a:path w="2037" h="1159" extrusionOk="0">
                  <a:moveTo>
                    <a:pt x="971" y="0"/>
                  </a:moveTo>
                  <a:cubicBezTo>
                    <a:pt x="696" y="0"/>
                    <a:pt x="411" y="49"/>
                    <a:pt x="91" y="155"/>
                  </a:cubicBezTo>
                  <a:cubicBezTo>
                    <a:pt x="61" y="459"/>
                    <a:pt x="31" y="763"/>
                    <a:pt x="0" y="1097"/>
                  </a:cubicBezTo>
                  <a:cubicBezTo>
                    <a:pt x="380" y="935"/>
                    <a:pt x="682" y="863"/>
                    <a:pt x="964" y="863"/>
                  </a:cubicBezTo>
                  <a:cubicBezTo>
                    <a:pt x="1313" y="863"/>
                    <a:pt x="1633" y="973"/>
                    <a:pt x="2037" y="1158"/>
                  </a:cubicBezTo>
                  <a:lnTo>
                    <a:pt x="2037" y="216"/>
                  </a:lnTo>
                  <a:cubicBezTo>
                    <a:pt x="1661" y="79"/>
                    <a:pt x="1324" y="0"/>
                    <a:pt x="971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19"/>
            <p:cNvSpPr/>
            <p:nvPr/>
          </p:nvSpPr>
          <p:spPr>
            <a:xfrm>
              <a:off x="6452750" y="4631213"/>
              <a:ext cx="74475" cy="35425"/>
            </a:xfrm>
            <a:custGeom>
              <a:avLst/>
              <a:gdLst/>
              <a:ahLst/>
              <a:cxnLst/>
              <a:rect l="l" t="t" r="r" b="b"/>
              <a:pathLst>
                <a:path w="2979" h="1417" extrusionOk="0">
                  <a:moveTo>
                    <a:pt x="2918" y="1"/>
                  </a:moveTo>
                  <a:cubicBezTo>
                    <a:pt x="2584" y="61"/>
                    <a:pt x="2219" y="213"/>
                    <a:pt x="1763" y="426"/>
                  </a:cubicBezTo>
                  <a:cubicBezTo>
                    <a:pt x="1552" y="532"/>
                    <a:pt x="1333" y="575"/>
                    <a:pt x="1118" y="575"/>
                  </a:cubicBezTo>
                  <a:cubicBezTo>
                    <a:pt x="713" y="575"/>
                    <a:pt x="317" y="422"/>
                    <a:pt x="0" y="244"/>
                  </a:cubicBezTo>
                  <a:lnTo>
                    <a:pt x="0" y="1186"/>
                  </a:lnTo>
                  <a:cubicBezTo>
                    <a:pt x="334" y="1319"/>
                    <a:pt x="713" y="1416"/>
                    <a:pt x="1113" y="1416"/>
                  </a:cubicBezTo>
                  <a:cubicBezTo>
                    <a:pt x="1442" y="1416"/>
                    <a:pt x="1785" y="1351"/>
                    <a:pt x="2128" y="1186"/>
                  </a:cubicBezTo>
                  <a:cubicBezTo>
                    <a:pt x="2462" y="1034"/>
                    <a:pt x="2736" y="912"/>
                    <a:pt x="2979" y="852"/>
                  </a:cubicBezTo>
                  <a:cubicBezTo>
                    <a:pt x="2948" y="578"/>
                    <a:pt x="2948" y="274"/>
                    <a:pt x="2918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19"/>
            <p:cNvSpPr/>
            <p:nvPr/>
          </p:nvSpPr>
          <p:spPr>
            <a:xfrm>
              <a:off x="6525700" y="4629663"/>
              <a:ext cx="40300" cy="28175"/>
            </a:xfrm>
            <a:custGeom>
              <a:avLst/>
              <a:gdLst/>
              <a:ahLst/>
              <a:cxnLst/>
              <a:rect l="l" t="t" r="r" b="b"/>
              <a:pathLst>
                <a:path w="1612" h="1127" extrusionOk="0">
                  <a:moveTo>
                    <a:pt x="568" y="1"/>
                  </a:moveTo>
                  <a:cubicBezTo>
                    <a:pt x="386" y="1"/>
                    <a:pt x="198" y="21"/>
                    <a:pt x="0" y="63"/>
                  </a:cubicBezTo>
                  <a:cubicBezTo>
                    <a:pt x="30" y="336"/>
                    <a:pt x="30" y="640"/>
                    <a:pt x="61" y="914"/>
                  </a:cubicBezTo>
                  <a:cubicBezTo>
                    <a:pt x="227" y="868"/>
                    <a:pt x="382" y="847"/>
                    <a:pt x="533" y="847"/>
                  </a:cubicBezTo>
                  <a:cubicBezTo>
                    <a:pt x="880" y="847"/>
                    <a:pt x="1209" y="957"/>
                    <a:pt x="1611" y="1126"/>
                  </a:cubicBezTo>
                  <a:lnTo>
                    <a:pt x="1611" y="215"/>
                  </a:lnTo>
                  <a:cubicBezTo>
                    <a:pt x="1252" y="75"/>
                    <a:pt x="918" y="1"/>
                    <a:pt x="568" y="1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19"/>
            <p:cNvSpPr/>
            <p:nvPr/>
          </p:nvSpPr>
          <p:spPr>
            <a:xfrm>
              <a:off x="6465650" y="4459488"/>
              <a:ext cx="86650" cy="82075"/>
            </a:xfrm>
            <a:custGeom>
              <a:avLst/>
              <a:gdLst/>
              <a:ahLst/>
              <a:cxnLst/>
              <a:rect l="l" t="t" r="r" b="b"/>
              <a:pathLst>
                <a:path w="3466" h="3283" extrusionOk="0">
                  <a:moveTo>
                    <a:pt x="2493" y="0"/>
                  </a:moveTo>
                  <a:cubicBezTo>
                    <a:pt x="2250" y="1307"/>
                    <a:pt x="1581" y="2310"/>
                    <a:pt x="122" y="2705"/>
                  </a:cubicBezTo>
                  <a:cubicBezTo>
                    <a:pt x="31" y="3070"/>
                    <a:pt x="1" y="3283"/>
                    <a:pt x="1" y="3283"/>
                  </a:cubicBezTo>
                  <a:lnTo>
                    <a:pt x="3466" y="3283"/>
                  </a:lnTo>
                  <a:cubicBezTo>
                    <a:pt x="3466" y="3283"/>
                    <a:pt x="3132" y="1094"/>
                    <a:pt x="2493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19"/>
            <p:cNvSpPr/>
            <p:nvPr/>
          </p:nvSpPr>
          <p:spPr>
            <a:xfrm>
              <a:off x="6468700" y="4443513"/>
              <a:ext cx="59300" cy="83625"/>
            </a:xfrm>
            <a:custGeom>
              <a:avLst/>
              <a:gdLst/>
              <a:ahLst/>
              <a:cxnLst/>
              <a:rect l="l" t="t" r="r" b="b"/>
              <a:pathLst>
                <a:path w="2372" h="3345" extrusionOk="0">
                  <a:moveTo>
                    <a:pt x="1672" y="1"/>
                  </a:moveTo>
                  <a:cubicBezTo>
                    <a:pt x="882" y="1"/>
                    <a:pt x="244" y="2250"/>
                    <a:pt x="0" y="3344"/>
                  </a:cubicBezTo>
                  <a:cubicBezTo>
                    <a:pt x="1459" y="2949"/>
                    <a:pt x="2128" y="1946"/>
                    <a:pt x="2371" y="639"/>
                  </a:cubicBezTo>
                  <a:cubicBezTo>
                    <a:pt x="2189" y="244"/>
                    <a:pt x="1946" y="1"/>
                    <a:pt x="1672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19"/>
            <p:cNvSpPr/>
            <p:nvPr/>
          </p:nvSpPr>
          <p:spPr>
            <a:xfrm>
              <a:off x="6518100" y="4540038"/>
              <a:ext cx="50175" cy="22050"/>
            </a:xfrm>
            <a:custGeom>
              <a:avLst/>
              <a:gdLst/>
              <a:ahLst/>
              <a:cxnLst/>
              <a:rect l="l" t="t" r="r" b="b"/>
              <a:pathLst>
                <a:path w="2007" h="882" extrusionOk="0">
                  <a:moveTo>
                    <a:pt x="0" y="0"/>
                  </a:moveTo>
                  <a:cubicBezTo>
                    <a:pt x="30" y="304"/>
                    <a:pt x="61" y="608"/>
                    <a:pt x="91" y="882"/>
                  </a:cubicBezTo>
                  <a:lnTo>
                    <a:pt x="1581" y="882"/>
                  </a:lnTo>
                  <a:cubicBezTo>
                    <a:pt x="1824" y="882"/>
                    <a:pt x="2006" y="699"/>
                    <a:pt x="2006" y="456"/>
                  </a:cubicBezTo>
                  <a:cubicBezTo>
                    <a:pt x="2006" y="213"/>
                    <a:pt x="1824" y="0"/>
                    <a:pt x="1550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19"/>
            <p:cNvSpPr/>
            <p:nvPr/>
          </p:nvSpPr>
          <p:spPr>
            <a:xfrm>
              <a:off x="6449700" y="4540038"/>
              <a:ext cx="70700" cy="22800"/>
            </a:xfrm>
            <a:custGeom>
              <a:avLst/>
              <a:gdLst/>
              <a:ahLst/>
              <a:cxnLst/>
              <a:rect l="l" t="t" r="r" b="b"/>
              <a:pathLst>
                <a:path w="2828" h="912" extrusionOk="0">
                  <a:moveTo>
                    <a:pt x="2736" y="0"/>
                  </a:moveTo>
                  <a:lnTo>
                    <a:pt x="456" y="31"/>
                  </a:lnTo>
                  <a:cubicBezTo>
                    <a:pt x="441" y="29"/>
                    <a:pt x="425" y="28"/>
                    <a:pt x="410" y="28"/>
                  </a:cubicBezTo>
                  <a:cubicBezTo>
                    <a:pt x="187" y="28"/>
                    <a:pt x="0" y="229"/>
                    <a:pt x="0" y="456"/>
                  </a:cubicBezTo>
                  <a:cubicBezTo>
                    <a:pt x="0" y="699"/>
                    <a:pt x="213" y="912"/>
                    <a:pt x="456" y="912"/>
                  </a:cubicBezTo>
                  <a:lnTo>
                    <a:pt x="2827" y="882"/>
                  </a:lnTo>
                  <a:cubicBezTo>
                    <a:pt x="2797" y="608"/>
                    <a:pt x="2766" y="304"/>
                    <a:pt x="2736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19"/>
            <p:cNvSpPr/>
            <p:nvPr/>
          </p:nvSpPr>
          <p:spPr>
            <a:xfrm>
              <a:off x="6806100" y="4789263"/>
              <a:ext cx="109450" cy="285675"/>
            </a:xfrm>
            <a:custGeom>
              <a:avLst/>
              <a:gdLst/>
              <a:ahLst/>
              <a:cxnLst/>
              <a:rect l="l" t="t" r="r" b="b"/>
              <a:pathLst>
                <a:path w="4378" h="11427" extrusionOk="0">
                  <a:moveTo>
                    <a:pt x="547" y="1"/>
                  </a:moveTo>
                  <a:cubicBezTo>
                    <a:pt x="91" y="3983"/>
                    <a:pt x="0" y="9363"/>
                    <a:pt x="2401" y="11247"/>
                  </a:cubicBezTo>
                  <a:cubicBezTo>
                    <a:pt x="2557" y="11373"/>
                    <a:pt x="2696" y="11427"/>
                    <a:pt x="2823" y="11427"/>
                  </a:cubicBezTo>
                  <a:cubicBezTo>
                    <a:pt x="3217" y="11427"/>
                    <a:pt x="3493" y="10909"/>
                    <a:pt x="3769" y="10427"/>
                  </a:cubicBezTo>
                  <a:cubicBezTo>
                    <a:pt x="4012" y="9971"/>
                    <a:pt x="4225" y="9332"/>
                    <a:pt x="4377" y="8542"/>
                  </a:cubicBezTo>
                  <a:cubicBezTo>
                    <a:pt x="2584" y="6050"/>
                    <a:pt x="1368" y="3040"/>
                    <a:pt x="547" y="1"/>
                  </a:cubicBezTo>
                  <a:close/>
                </a:path>
              </a:pathLst>
            </a:custGeom>
            <a:solidFill>
              <a:srgbClr val="54C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19"/>
            <p:cNvSpPr/>
            <p:nvPr/>
          </p:nvSpPr>
          <p:spPr>
            <a:xfrm>
              <a:off x="6819775" y="4669213"/>
              <a:ext cx="116275" cy="333625"/>
            </a:xfrm>
            <a:custGeom>
              <a:avLst/>
              <a:gdLst/>
              <a:ahLst/>
              <a:cxnLst/>
              <a:rect l="l" t="t" r="r" b="b"/>
              <a:pathLst>
                <a:path w="4651" h="13345" extrusionOk="0">
                  <a:moveTo>
                    <a:pt x="3009" y="0"/>
                  </a:moveTo>
                  <a:lnTo>
                    <a:pt x="760" y="152"/>
                  </a:lnTo>
                  <a:cubicBezTo>
                    <a:pt x="760" y="152"/>
                    <a:pt x="304" y="2158"/>
                    <a:pt x="0" y="4803"/>
                  </a:cubicBezTo>
                  <a:cubicBezTo>
                    <a:pt x="821" y="7842"/>
                    <a:pt x="2037" y="10852"/>
                    <a:pt x="3830" y="13344"/>
                  </a:cubicBezTo>
                  <a:cubicBezTo>
                    <a:pt x="4651" y="8997"/>
                    <a:pt x="3952" y="608"/>
                    <a:pt x="3009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19"/>
            <p:cNvSpPr/>
            <p:nvPr/>
          </p:nvSpPr>
          <p:spPr>
            <a:xfrm>
              <a:off x="6777225" y="4455688"/>
              <a:ext cx="136800" cy="181600"/>
            </a:xfrm>
            <a:custGeom>
              <a:avLst/>
              <a:gdLst/>
              <a:ahLst/>
              <a:cxnLst/>
              <a:rect l="l" t="t" r="r" b="b"/>
              <a:pathLst>
                <a:path w="5472" h="7264" extrusionOk="0">
                  <a:moveTo>
                    <a:pt x="2948" y="0"/>
                  </a:moveTo>
                  <a:cubicBezTo>
                    <a:pt x="3404" y="2432"/>
                    <a:pt x="0" y="4772"/>
                    <a:pt x="2584" y="6991"/>
                  </a:cubicBezTo>
                  <a:cubicBezTo>
                    <a:pt x="2614" y="7022"/>
                    <a:pt x="2584" y="7052"/>
                    <a:pt x="2553" y="7052"/>
                  </a:cubicBezTo>
                  <a:cubicBezTo>
                    <a:pt x="2657" y="7091"/>
                    <a:pt x="2889" y="7174"/>
                    <a:pt x="3184" y="7224"/>
                  </a:cubicBezTo>
                  <a:lnTo>
                    <a:pt x="3184" y="7224"/>
                  </a:lnTo>
                  <a:cubicBezTo>
                    <a:pt x="1587" y="4947"/>
                    <a:pt x="3525" y="2398"/>
                    <a:pt x="2948" y="0"/>
                  </a:cubicBezTo>
                  <a:close/>
                  <a:moveTo>
                    <a:pt x="3344" y="547"/>
                  </a:moveTo>
                  <a:lnTo>
                    <a:pt x="3344" y="547"/>
                  </a:lnTo>
                  <a:cubicBezTo>
                    <a:pt x="3435" y="912"/>
                    <a:pt x="3496" y="1277"/>
                    <a:pt x="3647" y="1581"/>
                  </a:cubicBezTo>
                  <a:cubicBezTo>
                    <a:pt x="3860" y="2037"/>
                    <a:pt x="4012" y="2584"/>
                    <a:pt x="3982" y="3070"/>
                  </a:cubicBezTo>
                  <a:cubicBezTo>
                    <a:pt x="3951" y="4499"/>
                    <a:pt x="3344" y="5715"/>
                    <a:pt x="3587" y="7174"/>
                  </a:cubicBezTo>
                  <a:cubicBezTo>
                    <a:pt x="3587" y="7211"/>
                    <a:pt x="3563" y="7237"/>
                    <a:pt x="3539" y="7237"/>
                  </a:cubicBezTo>
                  <a:cubicBezTo>
                    <a:pt x="3523" y="7237"/>
                    <a:pt x="3507" y="7227"/>
                    <a:pt x="3496" y="7204"/>
                  </a:cubicBezTo>
                  <a:cubicBezTo>
                    <a:pt x="3192" y="6049"/>
                    <a:pt x="3526" y="5107"/>
                    <a:pt x="3739" y="3952"/>
                  </a:cubicBezTo>
                  <a:cubicBezTo>
                    <a:pt x="3921" y="2918"/>
                    <a:pt x="3647" y="2189"/>
                    <a:pt x="3283" y="1216"/>
                  </a:cubicBezTo>
                  <a:cubicBezTo>
                    <a:pt x="3252" y="1186"/>
                    <a:pt x="3252" y="1125"/>
                    <a:pt x="3222" y="1064"/>
                  </a:cubicBezTo>
                  <a:lnTo>
                    <a:pt x="3222" y="1064"/>
                  </a:lnTo>
                  <a:cubicBezTo>
                    <a:pt x="3222" y="3131"/>
                    <a:pt x="2097" y="5137"/>
                    <a:pt x="3252" y="7204"/>
                  </a:cubicBezTo>
                  <a:cubicBezTo>
                    <a:pt x="3252" y="7215"/>
                    <a:pt x="3249" y="7225"/>
                    <a:pt x="3243" y="7233"/>
                  </a:cubicBezTo>
                  <a:lnTo>
                    <a:pt x="3243" y="7233"/>
                  </a:lnTo>
                  <a:cubicBezTo>
                    <a:pt x="3223" y="7230"/>
                    <a:pt x="3203" y="7227"/>
                    <a:pt x="3184" y="7224"/>
                  </a:cubicBezTo>
                  <a:lnTo>
                    <a:pt x="3184" y="7224"/>
                  </a:lnTo>
                  <a:cubicBezTo>
                    <a:pt x="3187" y="7227"/>
                    <a:pt x="3189" y="7231"/>
                    <a:pt x="3192" y="7234"/>
                  </a:cubicBezTo>
                  <a:cubicBezTo>
                    <a:pt x="3200" y="7243"/>
                    <a:pt x="3209" y="7247"/>
                    <a:pt x="3218" y="7247"/>
                  </a:cubicBezTo>
                  <a:cubicBezTo>
                    <a:pt x="3228" y="7247"/>
                    <a:pt x="3236" y="7241"/>
                    <a:pt x="3243" y="7233"/>
                  </a:cubicBezTo>
                  <a:lnTo>
                    <a:pt x="3243" y="7233"/>
                  </a:lnTo>
                  <a:cubicBezTo>
                    <a:pt x="3366" y="7251"/>
                    <a:pt x="3499" y="7263"/>
                    <a:pt x="3638" y="7263"/>
                  </a:cubicBezTo>
                  <a:cubicBezTo>
                    <a:pt x="3934" y="7263"/>
                    <a:pt x="4255" y="7210"/>
                    <a:pt x="4559" y="7052"/>
                  </a:cubicBezTo>
                  <a:cubicBezTo>
                    <a:pt x="4559" y="7052"/>
                    <a:pt x="4529" y="7022"/>
                    <a:pt x="4559" y="6991"/>
                  </a:cubicBezTo>
                  <a:cubicBezTo>
                    <a:pt x="5106" y="5745"/>
                    <a:pt x="5471" y="4286"/>
                    <a:pt x="5076" y="2918"/>
                  </a:cubicBezTo>
                  <a:cubicBezTo>
                    <a:pt x="4833" y="1976"/>
                    <a:pt x="4286" y="1277"/>
                    <a:pt x="3647" y="639"/>
                  </a:cubicBezTo>
                  <a:lnTo>
                    <a:pt x="3647" y="639"/>
                  </a:lnTo>
                  <a:cubicBezTo>
                    <a:pt x="4134" y="1398"/>
                    <a:pt x="4651" y="2067"/>
                    <a:pt x="4772" y="3070"/>
                  </a:cubicBezTo>
                  <a:cubicBezTo>
                    <a:pt x="4833" y="3648"/>
                    <a:pt x="4863" y="4256"/>
                    <a:pt x="4711" y="4833"/>
                  </a:cubicBezTo>
                  <a:cubicBezTo>
                    <a:pt x="4529" y="5563"/>
                    <a:pt x="4225" y="6262"/>
                    <a:pt x="4347" y="7052"/>
                  </a:cubicBezTo>
                  <a:cubicBezTo>
                    <a:pt x="4365" y="7090"/>
                    <a:pt x="4338" y="7116"/>
                    <a:pt x="4307" y="7116"/>
                  </a:cubicBezTo>
                  <a:cubicBezTo>
                    <a:pt x="4288" y="7116"/>
                    <a:pt x="4267" y="7106"/>
                    <a:pt x="4255" y="7082"/>
                  </a:cubicBezTo>
                  <a:cubicBezTo>
                    <a:pt x="3982" y="5988"/>
                    <a:pt x="4711" y="5046"/>
                    <a:pt x="4681" y="3952"/>
                  </a:cubicBezTo>
                  <a:cubicBezTo>
                    <a:pt x="4620" y="2918"/>
                    <a:pt x="4407" y="1946"/>
                    <a:pt x="3769" y="1094"/>
                  </a:cubicBezTo>
                  <a:cubicBezTo>
                    <a:pt x="3617" y="912"/>
                    <a:pt x="3496" y="730"/>
                    <a:pt x="3344" y="547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19"/>
            <p:cNvSpPr/>
            <p:nvPr/>
          </p:nvSpPr>
          <p:spPr>
            <a:xfrm>
              <a:off x="6791650" y="4458713"/>
              <a:ext cx="59300" cy="156575"/>
            </a:xfrm>
            <a:custGeom>
              <a:avLst/>
              <a:gdLst/>
              <a:ahLst/>
              <a:cxnLst/>
              <a:rect l="l" t="t" r="r" b="b"/>
              <a:pathLst>
                <a:path w="2372" h="6263" extrusionOk="0">
                  <a:moveTo>
                    <a:pt x="2219" y="1"/>
                  </a:moveTo>
                  <a:cubicBezTo>
                    <a:pt x="2219" y="31"/>
                    <a:pt x="2219" y="31"/>
                    <a:pt x="2219" y="31"/>
                  </a:cubicBezTo>
                  <a:cubicBezTo>
                    <a:pt x="2098" y="1521"/>
                    <a:pt x="1156" y="1156"/>
                    <a:pt x="669" y="3436"/>
                  </a:cubicBezTo>
                  <a:cubicBezTo>
                    <a:pt x="365" y="4712"/>
                    <a:pt x="821" y="5685"/>
                    <a:pt x="1277" y="6262"/>
                  </a:cubicBezTo>
                  <a:cubicBezTo>
                    <a:pt x="1" y="4408"/>
                    <a:pt x="2371" y="1977"/>
                    <a:pt x="2219" y="1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19"/>
            <p:cNvSpPr/>
            <p:nvPr/>
          </p:nvSpPr>
          <p:spPr>
            <a:xfrm>
              <a:off x="6857750" y="4454163"/>
              <a:ext cx="91975" cy="171750"/>
            </a:xfrm>
            <a:custGeom>
              <a:avLst/>
              <a:gdLst/>
              <a:ahLst/>
              <a:cxnLst/>
              <a:rect l="l" t="t" r="r" b="b"/>
              <a:pathLst>
                <a:path w="3679" h="6870" extrusionOk="0">
                  <a:moveTo>
                    <a:pt x="1" y="0"/>
                  </a:moveTo>
                  <a:cubicBezTo>
                    <a:pt x="31" y="92"/>
                    <a:pt x="92" y="183"/>
                    <a:pt x="153" y="274"/>
                  </a:cubicBezTo>
                  <a:cubicBezTo>
                    <a:pt x="2250" y="1885"/>
                    <a:pt x="2615" y="4469"/>
                    <a:pt x="1582" y="6870"/>
                  </a:cubicBezTo>
                  <a:cubicBezTo>
                    <a:pt x="3679" y="4165"/>
                    <a:pt x="1065" y="487"/>
                    <a:pt x="1" y="0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19"/>
            <p:cNvSpPr/>
            <p:nvPr/>
          </p:nvSpPr>
          <p:spPr>
            <a:xfrm>
              <a:off x="6816725" y="4455688"/>
              <a:ext cx="49425" cy="180875"/>
            </a:xfrm>
            <a:custGeom>
              <a:avLst/>
              <a:gdLst/>
              <a:ahLst/>
              <a:cxnLst/>
              <a:rect l="l" t="t" r="r" b="b"/>
              <a:pathLst>
                <a:path w="1977" h="7235" extrusionOk="0">
                  <a:moveTo>
                    <a:pt x="1399" y="0"/>
                  </a:moveTo>
                  <a:cubicBezTo>
                    <a:pt x="1976" y="2401"/>
                    <a:pt x="1" y="4955"/>
                    <a:pt x="1581" y="7234"/>
                  </a:cubicBezTo>
                  <a:cubicBezTo>
                    <a:pt x="1581" y="7234"/>
                    <a:pt x="1612" y="7234"/>
                    <a:pt x="1612" y="7204"/>
                  </a:cubicBezTo>
                  <a:cubicBezTo>
                    <a:pt x="487" y="5107"/>
                    <a:pt x="1672" y="3131"/>
                    <a:pt x="1703" y="1064"/>
                  </a:cubicBezTo>
                  <a:cubicBezTo>
                    <a:pt x="1612" y="730"/>
                    <a:pt x="1581" y="304"/>
                    <a:pt x="142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19"/>
            <p:cNvSpPr/>
            <p:nvPr/>
          </p:nvSpPr>
          <p:spPr>
            <a:xfrm>
              <a:off x="6856250" y="4461763"/>
              <a:ext cx="21300" cy="174925"/>
            </a:xfrm>
            <a:custGeom>
              <a:avLst/>
              <a:gdLst/>
              <a:ahLst/>
              <a:cxnLst/>
              <a:rect l="l" t="t" r="r" b="b"/>
              <a:pathLst>
                <a:path w="852" h="6997" extrusionOk="0">
                  <a:moveTo>
                    <a:pt x="61" y="0"/>
                  </a:moveTo>
                  <a:lnTo>
                    <a:pt x="61" y="0"/>
                  </a:lnTo>
                  <a:cubicBezTo>
                    <a:pt x="91" y="274"/>
                    <a:pt x="122" y="548"/>
                    <a:pt x="122" y="821"/>
                  </a:cubicBezTo>
                  <a:cubicBezTo>
                    <a:pt x="122" y="882"/>
                    <a:pt x="152" y="912"/>
                    <a:pt x="152" y="973"/>
                  </a:cubicBezTo>
                  <a:cubicBezTo>
                    <a:pt x="517" y="1976"/>
                    <a:pt x="760" y="2675"/>
                    <a:pt x="578" y="3739"/>
                  </a:cubicBezTo>
                  <a:cubicBezTo>
                    <a:pt x="365" y="4864"/>
                    <a:pt x="0" y="5806"/>
                    <a:pt x="304" y="6961"/>
                  </a:cubicBezTo>
                  <a:cubicBezTo>
                    <a:pt x="304" y="6987"/>
                    <a:pt x="315" y="6996"/>
                    <a:pt x="328" y="6996"/>
                  </a:cubicBezTo>
                  <a:cubicBezTo>
                    <a:pt x="345" y="6996"/>
                    <a:pt x="365" y="6979"/>
                    <a:pt x="365" y="6961"/>
                  </a:cubicBezTo>
                  <a:cubicBezTo>
                    <a:pt x="183" y="5472"/>
                    <a:pt x="790" y="4286"/>
                    <a:pt x="851" y="2858"/>
                  </a:cubicBezTo>
                  <a:cubicBezTo>
                    <a:pt x="851" y="2341"/>
                    <a:pt x="730" y="1794"/>
                    <a:pt x="517" y="1338"/>
                  </a:cubicBezTo>
                  <a:cubicBezTo>
                    <a:pt x="395" y="1064"/>
                    <a:pt x="335" y="669"/>
                    <a:pt x="243" y="304"/>
                  </a:cubicBezTo>
                  <a:cubicBezTo>
                    <a:pt x="183" y="213"/>
                    <a:pt x="122" y="122"/>
                    <a:pt x="6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19"/>
            <p:cNvSpPr/>
            <p:nvPr/>
          </p:nvSpPr>
          <p:spPr>
            <a:xfrm>
              <a:off x="6852450" y="4455688"/>
              <a:ext cx="6850" cy="26625"/>
            </a:xfrm>
            <a:custGeom>
              <a:avLst/>
              <a:gdLst/>
              <a:ahLst/>
              <a:cxnLst/>
              <a:rect l="l" t="t" r="r" b="b"/>
              <a:pathLst>
                <a:path w="274" h="1065" extrusionOk="0">
                  <a:moveTo>
                    <a:pt x="0" y="0"/>
                  </a:moveTo>
                  <a:cubicBezTo>
                    <a:pt x="152" y="304"/>
                    <a:pt x="183" y="730"/>
                    <a:pt x="274" y="1064"/>
                  </a:cubicBezTo>
                  <a:cubicBezTo>
                    <a:pt x="274" y="791"/>
                    <a:pt x="243" y="517"/>
                    <a:pt x="213" y="243"/>
                  </a:cubicBezTo>
                  <a:cubicBezTo>
                    <a:pt x="183" y="213"/>
                    <a:pt x="183" y="183"/>
                    <a:pt x="152" y="152"/>
                  </a:cubicBezTo>
                  <a:cubicBezTo>
                    <a:pt x="91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19"/>
            <p:cNvSpPr/>
            <p:nvPr/>
          </p:nvSpPr>
          <p:spPr>
            <a:xfrm>
              <a:off x="6851675" y="4453413"/>
              <a:ext cx="1550" cy="775"/>
            </a:xfrm>
            <a:custGeom>
              <a:avLst/>
              <a:gdLst/>
              <a:ahLst/>
              <a:cxnLst/>
              <a:rect l="l" t="t" r="r" b="b"/>
              <a:pathLst>
                <a:path w="62" h="31" extrusionOk="0">
                  <a:moveTo>
                    <a:pt x="1" y="0"/>
                  </a:moveTo>
                  <a:cubicBezTo>
                    <a:pt x="1" y="0"/>
                    <a:pt x="1" y="30"/>
                    <a:pt x="1" y="30"/>
                  </a:cubicBezTo>
                  <a:cubicBezTo>
                    <a:pt x="1" y="30"/>
                    <a:pt x="14" y="17"/>
                    <a:pt x="32" y="17"/>
                  </a:cubicBezTo>
                  <a:cubicBezTo>
                    <a:pt x="41" y="17"/>
                    <a:pt x="51" y="20"/>
                    <a:pt x="62" y="3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19"/>
            <p:cNvSpPr/>
            <p:nvPr/>
          </p:nvSpPr>
          <p:spPr>
            <a:xfrm>
              <a:off x="6860800" y="4463288"/>
              <a:ext cx="38025" cy="170350"/>
            </a:xfrm>
            <a:custGeom>
              <a:avLst/>
              <a:gdLst/>
              <a:ahLst/>
              <a:cxnLst/>
              <a:rect l="l" t="t" r="r" b="b"/>
              <a:pathLst>
                <a:path w="1521" h="681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91"/>
                    <a:pt x="31" y="152"/>
                    <a:pt x="61" y="243"/>
                  </a:cubicBezTo>
                  <a:cubicBezTo>
                    <a:pt x="183" y="426"/>
                    <a:pt x="335" y="608"/>
                    <a:pt x="456" y="821"/>
                  </a:cubicBezTo>
                  <a:cubicBezTo>
                    <a:pt x="1095" y="1672"/>
                    <a:pt x="1308" y="2614"/>
                    <a:pt x="1338" y="3678"/>
                  </a:cubicBezTo>
                  <a:cubicBezTo>
                    <a:pt x="1368" y="4742"/>
                    <a:pt x="608" y="5684"/>
                    <a:pt x="882" y="6778"/>
                  </a:cubicBezTo>
                  <a:cubicBezTo>
                    <a:pt x="882" y="6804"/>
                    <a:pt x="898" y="6813"/>
                    <a:pt x="917" y="6813"/>
                  </a:cubicBezTo>
                  <a:cubicBezTo>
                    <a:pt x="943" y="6813"/>
                    <a:pt x="973" y="6796"/>
                    <a:pt x="973" y="6778"/>
                  </a:cubicBezTo>
                  <a:cubicBezTo>
                    <a:pt x="852" y="5988"/>
                    <a:pt x="1156" y="5289"/>
                    <a:pt x="1368" y="4560"/>
                  </a:cubicBezTo>
                  <a:cubicBezTo>
                    <a:pt x="1520" y="3982"/>
                    <a:pt x="1490" y="3374"/>
                    <a:pt x="1429" y="2797"/>
                  </a:cubicBezTo>
                  <a:cubicBezTo>
                    <a:pt x="1338" y="1794"/>
                    <a:pt x="852" y="1094"/>
                    <a:pt x="335" y="335"/>
                  </a:cubicBezTo>
                  <a:cubicBezTo>
                    <a:pt x="244" y="243"/>
                    <a:pt x="122" y="122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19"/>
            <p:cNvSpPr/>
            <p:nvPr/>
          </p:nvSpPr>
          <p:spPr>
            <a:xfrm>
              <a:off x="6857000" y="4453413"/>
              <a:ext cx="6100" cy="7600"/>
            </a:xfrm>
            <a:custGeom>
              <a:avLst/>
              <a:gdLst/>
              <a:ahLst/>
              <a:cxnLst/>
              <a:rect l="l" t="t" r="r" b="b"/>
              <a:pathLst>
                <a:path w="244" h="304" extrusionOk="0">
                  <a:moveTo>
                    <a:pt x="1" y="0"/>
                  </a:moveTo>
                  <a:cubicBezTo>
                    <a:pt x="31" y="61"/>
                    <a:pt x="61" y="152"/>
                    <a:pt x="92" y="213"/>
                  </a:cubicBezTo>
                  <a:cubicBezTo>
                    <a:pt x="122" y="243"/>
                    <a:pt x="183" y="274"/>
                    <a:pt x="244" y="304"/>
                  </a:cubicBezTo>
                  <a:cubicBezTo>
                    <a:pt x="183" y="213"/>
                    <a:pt x="122" y="122"/>
                    <a:pt x="92" y="30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19"/>
            <p:cNvSpPr/>
            <p:nvPr/>
          </p:nvSpPr>
          <p:spPr>
            <a:xfrm>
              <a:off x="6857750" y="4460238"/>
              <a:ext cx="4600" cy="9150"/>
            </a:xfrm>
            <a:custGeom>
              <a:avLst/>
              <a:gdLst/>
              <a:ahLst/>
              <a:cxnLst/>
              <a:rect l="l" t="t" r="r" b="b"/>
              <a:pathLst>
                <a:path w="184" h="366" extrusionOk="0">
                  <a:moveTo>
                    <a:pt x="1" y="1"/>
                  </a:moveTo>
                  <a:cubicBezTo>
                    <a:pt x="1" y="31"/>
                    <a:pt x="1" y="61"/>
                    <a:pt x="1" y="61"/>
                  </a:cubicBezTo>
                  <a:cubicBezTo>
                    <a:pt x="62" y="183"/>
                    <a:pt x="123" y="274"/>
                    <a:pt x="183" y="365"/>
                  </a:cubicBezTo>
                  <a:cubicBezTo>
                    <a:pt x="153" y="274"/>
                    <a:pt x="153" y="213"/>
                    <a:pt x="123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19"/>
            <p:cNvSpPr/>
            <p:nvPr/>
          </p:nvSpPr>
          <p:spPr>
            <a:xfrm>
              <a:off x="6856250" y="4453413"/>
              <a:ext cx="3050" cy="5325"/>
            </a:xfrm>
            <a:custGeom>
              <a:avLst/>
              <a:gdLst/>
              <a:ahLst/>
              <a:cxnLst/>
              <a:rect l="l" t="t" r="r" b="b"/>
              <a:pathLst>
                <a:path w="122" h="213" extrusionOk="0">
                  <a:moveTo>
                    <a:pt x="0" y="0"/>
                  </a:moveTo>
                  <a:cubicBezTo>
                    <a:pt x="0" y="61"/>
                    <a:pt x="31" y="91"/>
                    <a:pt x="31" y="152"/>
                  </a:cubicBezTo>
                  <a:cubicBezTo>
                    <a:pt x="61" y="152"/>
                    <a:pt x="91" y="182"/>
                    <a:pt x="122" y="213"/>
                  </a:cubicBezTo>
                  <a:cubicBezTo>
                    <a:pt x="91" y="152"/>
                    <a:pt x="61" y="61"/>
                    <a:pt x="3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19"/>
            <p:cNvSpPr/>
            <p:nvPr/>
          </p:nvSpPr>
          <p:spPr>
            <a:xfrm>
              <a:off x="6856250" y="4459488"/>
              <a:ext cx="1525" cy="2300"/>
            </a:xfrm>
            <a:custGeom>
              <a:avLst/>
              <a:gdLst/>
              <a:ahLst/>
              <a:cxnLst/>
              <a:rect l="l" t="t" r="r" b="b"/>
              <a:pathLst>
                <a:path w="61" h="92" extrusionOk="0">
                  <a:moveTo>
                    <a:pt x="0" y="0"/>
                  </a:moveTo>
                  <a:cubicBezTo>
                    <a:pt x="31" y="31"/>
                    <a:pt x="31" y="61"/>
                    <a:pt x="61" y="91"/>
                  </a:cubicBezTo>
                  <a:cubicBezTo>
                    <a:pt x="61" y="91"/>
                    <a:pt x="61" y="61"/>
                    <a:pt x="61" y="31"/>
                  </a:cubicBezTo>
                  <a:cubicBezTo>
                    <a:pt x="31" y="31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19"/>
            <p:cNvSpPr/>
            <p:nvPr/>
          </p:nvSpPr>
          <p:spPr>
            <a:xfrm>
              <a:off x="6853200" y="4453063"/>
              <a:ext cx="3825" cy="3400"/>
            </a:xfrm>
            <a:custGeom>
              <a:avLst/>
              <a:gdLst/>
              <a:ahLst/>
              <a:cxnLst/>
              <a:rect l="l" t="t" r="r" b="b"/>
              <a:pathLst>
                <a:path w="153" h="136" extrusionOk="0">
                  <a:moveTo>
                    <a:pt x="32" y="1"/>
                  </a:moveTo>
                  <a:cubicBezTo>
                    <a:pt x="21" y="1"/>
                    <a:pt x="11" y="4"/>
                    <a:pt x="1" y="14"/>
                  </a:cubicBezTo>
                  <a:cubicBezTo>
                    <a:pt x="1" y="14"/>
                    <a:pt x="1" y="14"/>
                    <a:pt x="1" y="44"/>
                  </a:cubicBezTo>
                  <a:cubicBezTo>
                    <a:pt x="61" y="75"/>
                    <a:pt x="92" y="105"/>
                    <a:pt x="153" y="136"/>
                  </a:cubicBezTo>
                  <a:cubicBezTo>
                    <a:pt x="122" y="105"/>
                    <a:pt x="122" y="44"/>
                    <a:pt x="122" y="14"/>
                  </a:cubicBezTo>
                  <a:cubicBezTo>
                    <a:pt x="82" y="14"/>
                    <a:pt x="55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19"/>
            <p:cNvSpPr/>
            <p:nvPr/>
          </p:nvSpPr>
          <p:spPr>
            <a:xfrm>
              <a:off x="6822800" y="4614488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66" y="457"/>
                    <a:pt x="639" y="700"/>
                  </a:cubicBezTo>
                  <a:lnTo>
                    <a:pt x="700" y="700"/>
                  </a:lnTo>
                  <a:cubicBezTo>
                    <a:pt x="669" y="670"/>
                    <a:pt x="639" y="670"/>
                    <a:pt x="639" y="670"/>
                  </a:cubicBezTo>
                  <a:cubicBezTo>
                    <a:pt x="639" y="670"/>
                    <a:pt x="305" y="426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19"/>
            <p:cNvSpPr/>
            <p:nvPr/>
          </p:nvSpPr>
          <p:spPr>
            <a:xfrm>
              <a:off x="6777225" y="4453413"/>
              <a:ext cx="85875" cy="178575"/>
            </a:xfrm>
            <a:custGeom>
              <a:avLst/>
              <a:gdLst/>
              <a:ahLst/>
              <a:cxnLst/>
              <a:rect l="l" t="t" r="r" b="b"/>
              <a:pathLst>
                <a:path w="3435" h="7143" extrusionOk="0">
                  <a:moveTo>
                    <a:pt x="2979" y="0"/>
                  </a:moveTo>
                  <a:cubicBezTo>
                    <a:pt x="2888" y="30"/>
                    <a:pt x="2857" y="91"/>
                    <a:pt x="2857" y="213"/>
                  </a:cubicBezTo>
                  <a:cubicBezTo>
                    <a:pt x="2979" y="2189"/>
                    <a:pt x="578" y="4559"/>
                    <a:pt x="1824" y="6444"/>
                  </a:cubicBezTo>
                  <a:cubicBezTo>
                    <a:pt x="2158" y="6869"/>
                    <a:pt x="2462" y="7113"/>
                    <a:pt x="2462" y="7113"/>
                  </a:cubicBezTo>
                  <a:cubicBezTo>
                    <a:pt x="2462" y="7113"/>
                    <a:pt x="2492" y="7113"/>
                    <a:pt x="2523" y="7143"/>
                  </a:cubicBezTo>
                  <a:cubicBezTo>
                    <a:pt x="2553" y="7113"/>
                    <a:pt x="2553" y="7082"/>
                    <a:pt x="2523" y="7052"/>
                  </a:cubicBezTo>
                  <a:cubicBezTo>
                    <a:pt x="0" y="4803"/>
                    <a:pt x="3435" y="2492"/>
                    <a:pt x="2979" y="91"/>
                  </a:cubicBezTo>
                  <a:lnTo>
                    <a:pt x="2979" y="61"/>
                  </a:lnTo>
                  <a:cubicBezTo>
                    <a:pt x="2979" y="61"/>
                    <a:pt x="2979" y="61"/>
                    <a:pt x="2979" y="30"/>
                  </a:cubicBezTo>
                  <a:cubicBezTo>
                    <a:pt x="2979" y="0"/>
                    <a:pt x="2979" y="0"/>
                    <a:pt x="297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19"/>
            <p:cNvSpPr/>
            <p:nvPr/>
          </p:nvSpPr>
          <p:spPr>
            <a:xfrm>
              <a:off x="6850925" y="4451888"/>
              <a:ext cx="775" cy="1550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lnTo>
                    <a:pt x="31" y="61"/>
                  </a:lnTo>
                  <a:lnTo>
                    <a:pt x="31" y="31"/>
                  </a:lnTo>
                  <a:cubicBezTo>
                    <a:pt x="31" y="31"/>
                    <a:pt x="31" y="3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19"/>
            <p:cNvSpPr/>
            <p:nvPr/>
          </p:nvSpPr>
          <p:spPr>
            <a:xfrm>
              <a:off x="6851675" y="445341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1" y="3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19"/>
            <p:cNvSpPr/>
            <p:nvPr/>
          </p:nvSpPr>
          <p:spPr>
            <a:xfrm>
              <a:off x="6863075" y="4460988"/>
              <a:ext cx="59300" cy="171775"/>
            </a:xfrm>
            <a:custGeom>
              <a:avLst/>
              <a:gdLst/>
              <a:ahLst/>
              <a:cxnLst/>
              <a:rect l="l" t="t" r="r" b="b"/>
              <a:pathLst>
                <a:path w="2372" h="6871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53" y="305"/>
                    <a:pt x="244" y="427"/>
                  </a:cubicBezTo>
                  <a:cubicBezTo>
                    <a:pt x="882" y="1095"/>
                    <a:pt x="1399" y="1794"/>
                    <a:pt x="1672" y="2737"/>
                  </a:cubicBezTo>
                  <a:cubicBezTo>
                    <a:pt x="2037" y="4104"/>
                    <a:pt x="1642" y="5563"/>
                    <a:pt x="1065" y="6810"/>
                  </a:cubicBezTo>
                  <a:cubicBezTo>
                    <a:pt x="1065" y="6810"/>
                    <a:pt x="1065" y="6840"/>
                    <a:pt x="1065" y="6870"/>
                  </a:cubicBezTo>
                  <a:cubicBezTo>
                    <a:pt x="1095" y="6840"/>
                    <a:pt x="1125" y="6840"/>
                    <a:pt x="1156" y="6810"/>
                  </a:cubicBezTo>
                  <a:cubicBezTo>
                    <a:pt x="1217" y="6749"/>
                    <a:pt x="1277" y="6688"/>
                    <a:pt x="1308" y="6597"/>
                  </a:cubicBezTo>
                  <a:cubicBezTo>
                    <a:pt x="2372" y="4226"/>
                    <a:pt x="2037" y="1642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19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19"/>
            <p:cNvSpPr/>
            <p:nvPr/>
          </p:nvSpPr>
          <p:spPr>
            <a:xfrm>
              <a:off x="6851675" y="4454913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31" y="31"/>
                  </a:lnTo>
                  <a:cubicBezTo>
                    <a:pt x="31" y="3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19"/>
            <p:cNvSpPr/>
            <p:nvPr/>
          </p:nvSpPr>
          <p:spPr>
            <a:xfrm>
              <a:off x="6851675" y="4454913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19"/>
            <p:cNvSpPr/>
            <p:nvPr/>
          </p:nvSpPr>
          <p:spPr>
            <a:xfrm>
              <a:off x="6851675" y="4453813"/>
              <a:ext cx="4600" cy="5700"/>
            </a:xfrm>
            <a:custGeom>
              <a:avLst/>
              <a:gdLst/>
              <a:ahLst/>
              <a:cxnLst/>
              <a:rect l="l" t="t" r="r" b="b"/>
              <a:pathLst>
                <a:path w="184" h="228" extrusionOk="0">
                  <a:moveTo>
                    <a:pt x="32" y="1"/>
                  </a:moveTo>
                  <a:cubicBezTo>
                    <a:pt x="14" y="1"/>
                    <a:pt x="1" y="14"/>
                    <a:pt x="1" y="14"/>
                  </a:cubicBezTo>
                  <a:lnTo>
                    <a:pt x="1" y="45"/>
                  </a:lnTo>
                  <a:cubicBezTo>
                    <a:pt x="1" y="45"/>
                    <a:pt x="31" y="75"/>
                    <a:pt x="31" y="75"/>
                  </a:cubicBezTo>
                  <a:cubicBezTo>
                    <a:pt x="92" y="136"/>
                    <a:pt x="122" y="166"/>
                    <a:pt x="183" y="227"/>
                  </a:cubicBezTo>
                  <a:cubicBezTo>
                    <a:pt x="153" y="166"/>
                    <a:pt x="122" y="106"/>
                    <a:pt x="62" y="14"/>
                  </a:cubicBezTo>
                  <a:cubicBezTo>
                    <a:pt x="51" y="4"/>
                    <a:pt x="41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19"/>
            <p:cNvSpPr/>
            <p:nvPr/>
          </p:nvSpPr>
          <p:spPr>
            <a:xfrm>
              <a:off x="6859275" y="4458713"/>
              <a:ext cx="9900" cy="12950"/>
            </a:xfrm>
            <a:custGeom>
              <a:avLst/>
              <a:gdLst/>
              <a:ahLst/>
              <a:cxnLst/>
              <a:rect l="l" t="t" r="r" b="b"/>
              <a:pathLst>
                <a:path w="396" h="518" extrusionOk="0">
                  <a:moveTo>
                    <a:pt x="1" y="1"/>
                  </a:moveTo>
                  <a:cubicBezTo>
                    <a:pt x="31" y="62"/>
                    <a:pt x="31" y="122"/>
                    <a:pt x="62" y="183"/>
                  </a:cubicBezTo>
                  <a:cubicBezTo>
                    <a:pt x="183" y="305"/>
                    <a:pt x="305" y="426"/>
                    <a:pt x="396" y="518"/>
                  </a:cubicBezTo>
                  <a:cubicBezTo>
                    <a:pt x="305" y="396"/>
                    <a:pt x="214" y="244"/>
                    <a:pt x="153" y="92"/>
                  </a:cubicBezTo>
                  <a:cubicBezTo>
                    <a:pt x="92" y="62"/>
                    <a:pt x="31" y="3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19"/>
            <p:cNvSpPr/>
            <p:nvPr/>
          </p:nvSpPr>
          <p:spPr>
            <a:xfrm>
              <a:off x="6857000" y="445721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cubicBezTo>
                    <a:pt x="1" y="30"/>
                    <a:pt x="1" y="91"/>
                    <a:pt x="31" y="122"/>
                  </a:cubicBezTo>
                  <a:lnTo>
                    <a:pt x="153" y="243"/>
                  </a:lnTo>
                  <a:cubicBezTo>
                    <a:pt x="122" y="182"/>
                    <a:pt x="122" y="122"/>
                    <a:pt x="92" y="61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19"/>
            <p:cNvSpPr/>
            <p:nvPr/>
          </p:nvSpPr>
          <p:spPr>
            <a:xfrm>
              <a:off x="6853200" y="445416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61"/>
                    <a:pt x="92" y="152"/>
                    <a:pt x="122" y="213"/>
                  </a:cubicBezTo>
                  <a:cubicBezTo>
                    <a:pt x="122" y="213"/>
                    <a:pt x="153" y="244"/>
                    <a:pt x="153" y="244"/>
                  </a:cubicBezTo>
                  <a:cubicBezTo>
                    <a:pt x="153" y="213"/>
                    <a:pt x="153" y="152"/>
                    <a:pt x="153" y="92"/>
                  </a:cubicBezTo>
                  <a:cubicBezTo>
                    <a:pt x="92" y="61"/>
                    <a:pt x="61" y="31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19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19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19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lnTo>
                    <a:pt x="1" y="31"/>
                  </a:lnTo>
                  <a:cubicBezTo>
                    <a:pt x="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19"/>
            <p:cNvSpPr/>
            <p:nvPr/>
          </p:nvSpPr>
          <p:spPr>
            <a:xfrm>
              <a:off x="6822050" y="4628938"/>
              <a:ext cx="73725" cy="49650"/>
            </a:xfrm>
            <a:custGeom>
              <a:avLst/>
              <a:gdLst/>
              <a:ahLst/>
              <a:cxnLst/>
              <a:rect l="l" t="t" r="r" b="b"/>
              <a:pathLst>
                <a:path w="2949" h="1986" extrusionOk="0">
                  <a:moveTo>
                    <a:pt x="791" y="0"/>
                  </a:moveTo>
                  <a:cubicBezTo>
                    <a:pt x="0" y="456"/>
                    <a:pt x="669" y="1763"/>
                    <a:pt x="669" y="1763"/>
                  </a:cubicBezTo>
                  <a:cubicBezTo>
                    <a:pt x="954" y="1927"/>
                    <a:pt x="1258" y="1986"/>
                    <a:pt x="1547" y="1986"/>
                  </a:cubicBezTo>
                  <a:cubicBezTo>
                    <a:pt x="2279" y="1986"/>
                    <a:pt x="2918" y="1611"/>
                    <a:pt x="2918" y="1611"/>
                  </a:cubicBezTo>
                  <a:cubicBezTo>
                    <a:pt x="2949" y="1581"/>
                    <a:pt x="2949" y="1551"/>
                    <a:pt x="2949" y="1520"/>
                  </a:cubicBezTo>
                  <a:cubicBezTo>
                    <a:pt x="2098" y="1186"/>
                    <a:pt x="1338" y="700"/>
                    <a:pt x="791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19"/>
            <p:cNvSpPr/>
            <p:nvPr/>
          </p:nvSpPr>
          <p:spPr>
            <a:xfrm>
              <a:off x="6841800" y="4623213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1113" y="1"/>
                  </a:moveTo>
                  <a:cubicBezTo>
                    <a:pt x="865" y="1"/>
                    <a:pt x="590" y="42"/>
                    <a:pt x="305" y="108"/>
                  </a:cubicBezTo>
                  <a:cubicBezTo>
                    <a:pt x="183" y="138"/>
                    <a:pt x="92" y="199"/>
                    <a:pt x="1" y="229"/>
                  </a:cubicBezTo>
                  <a:cubicBezTo>
                    <a:pt x="548" y="929"/>
                    <a:pt x="1308" y="1415"/>
                    <a:pt x="2159" y="1749"/>
                  </a:cubicBezTo>
                  <a:cubicBezTo>
                    <a:pt x="2413" y="411"/>
                    <a:pt x="1895" y="1"/>
                    <a:pt x="1113" y="1"/>
                  </a:cubicBez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19"/>
            <p:cNvSpPr/>
            <p:nvPr/>
          </p:nvSpPr>
          <p:spPr>
            <a:xfrm>
              <a:off x="6642700" y="4408088"/>
              <a:ext cx="96550" cy="52150"/>
            </a:xfrm>
            <a:custGeom>
              <a:avLst/>
              <a:gdLst/>
              <a:ahLst/>
              <a:cxnLst/>
              <a:rect l="l" t="t" r="r" b="b"/>
              <a:pathLst>
                <a:path w="3862" h="2086" extrusionOk="0">
                  <a:moveTo>
                    <a:pt x="1945" y="0"/>
                  </a:moveTo>
                  <a:cubicBezTo>
                    <a:pt x="1168" y="0"/>
                    <a:pt x="480" y="1035"/>
                    <a:pt x="1" y="1965"/>
                  </a:cubicBezTo>
                  <a:cubicBezTo>
                    <a:pt x="489" y="2044"/>
                    <a:pt x="977" y="2086"/>
                    <a:pt x="1462" y="2086"/>
                  </a:cubicBezTo>
                  <a:cubicBezTo>
                    <a:pt x="2276" y="2086"/>
                    <a:pt x="3080" y="1969"/>
                    <a:pt x="3861" y="1722"/>
                  </a:cubicBezTo>
                  <a:cubicBezTo>
                    <a:pt x="3405" y="932"/>
                    <a:pt x="2797" y="172"/>
                    <a:pt x="2129" y="20"/>
                  </a:cubicBezTo>
                  <a:cubicBezTo>
                    <a:pt x="2067" y="6"/>
                    <a:pt x="2005" y="0"/>
                    <a:pt x="194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19"/>
            <p:cNvSpPr/>
            <p:nvPr/>
          </p:nvSpPr>
          <p:spPr>
            <a:xfrm>
              <a:off x="6627525" y="4451113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87" y="248"/>
                    <a:pt x="2883" y="365"/>
                    <a:pt x="2069" y="365"/>
                  </a:cubicBezTo>
                  <a:cubicBezTo>
                    <a:pt x="1584" y="365"/>
                    <a:pt x="1096" y="323"/>
                    <a:pt x="608" y="244"/>
                  </a:cubicBezTo>
                  <a:cubicBezTo>
                    <a:pt x="243" y="1034"/>
                    <a:pt x="0" y="1733"/>
                    <a:pt x="0" y="1733"/>
                  </a:cubicBezTo>
                  <a:lnTo>
                    <a:pt x="1277" y="4287"/>
                  </a:lnTo>
                  <a:lnTo>
                    <a:pt x="4772" y="3466"/>
                  </a:lnTo>
                  <a:lnTo>
                    <a:pt x="5319" y="1825"/>
                  </a:lnTo>
                  <a:cubicBezTo>
                    <a:pt x="5319" y="1825"/>
                    <a:pt x="501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19"/>
            <p:cNvSpPr/>
            <p:nvPr/>
          </p:nvSpPr>
          <p:spPr>
            <a:xfrm>
              <a:off x="6635125" y="5005838"/>
              <a:ext cx="126150" cy="69275"/>
            </a:xfrm>
            <a:custGeom>
              <a:avLst/>
              <a:gdLst/>
              <a:ahLst/>
              <a:cxnLst/>
              <a:rect l="l" t="t" r="r" b="b"/>
              <a:pathLst>
                <a:path w="5046" h="2771" extrusionOk="0">
                  <a:moveTo>
                    <a:pt x="3344" y="1"/>
                  </a:moveTo>
                  <a:cubicBezTo>
                    <a:pt x="2158" y="669"/>
                    <a:pt x="1033" y="1490"/>
                    <a:pt x="0" y="2432"/>
                  </a:cubicBezTo>
                  <a:cubicBezTo>
                    <a:pt x="122" y="2493"/>
                    <a:pt x="274" y="2584"/>
                    <a:pt x="456" y="2645"/>
                  </a:cubicBezTo>
                  <a:cubicBezTo>
                    <a:pt x="746" y="2732"/>
                    <a:pt x="1258" y="2771"/>
                    <a:pt x="1843" y="2771"/>
                  </a:cubicBezTo>
                  <a:cubicBezTo>
                    <a:pt x="2483" y="2771"/>
                    <a:pt x="3210" y="2724"/>
                    <a:pt x="3830" y="2645"/>
                  </a:cubicBezTo>
                  <a:cubicBezTo>
                    <a:pt x="5046" y="2493"/>
                    <a:pt x="4803" y="1551"/>
                    <a:pt x="4803" y="1551"/>
                  </a:cubicBezTo>
                  <a:lnTo>
                    <a:pt x="4651" y="31"/>
                  </a:lnTo>
                  <a:lnTo>
                    <a:pt x="3344" y="1"/>
                  </a:ln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19"/>
            <p:cNvSpPr/>
            <p:nvPr/>
          </p:nvSpPr>
          <p:spPr>
            <a:xfrm>
              <a:off x="6620675" y="5003563"/>
              <a:ext cx="98050" cy="63100"/>
            </a:xfrm>
            <a:custGeom>
              <a:avLst/>
              <a:gdLst/>
              <a:ahLst/>
              <a:cxnLst/>
              <a:rect l="l" t="t" r="r" b="b"/>
              <a:pathLst>
                <a:path w="3922" h="2524" extrusionOk="0">
                  <a:moveTo>
                    <a:pt x="1" y="0"/>
                  </a:moveTo>
                  <a:cubicBezTo>
                    <a:pt x="1" y="0"/>
                    <a:pt x="61" y="912"/>
                    <a:pt x="92" y="1551"/>
                  </a:cubicBezTo>
                  <a:cubicBezTo>
                    <a:pt x="122" y="2007"/>
                    <a:pt x="274" y="2311"/>
                    <a:pt x="578" y="2523"/>
                  </a:cubicBezTo>
                  <a:cubicBezTo>
                    <a:pt x="1611" y="1581"/>
                    <a:pt x="2736" y="760"/>
                    <a:pt x="3922" y="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19"/>
            <p:cNvSpPr/>
            <p:nvPr/>
          </p:nvSpPr>
          <p:spPr>
            <a:xfrm>
              <a:off x="6612475" y="4963238"/>
              <a:ext cx="152600" cy="44325"/>
            </a:xfrm>
            <a:custGeom>
              <a:avLst/>
              <a:gdLst/>
              <a:ahLst/>
              <a:cxnLst/>
              <a:rect l="l" t="t" r="r" b="b"/>
              <a:pathLst>
                <a:path w="6104" h="1773" extrusionOk="0">
                  <a:moveTo>
                    <a:pt x="517" y="1"/>
                  </a:moveTo>
                  <a:cubicBezTo>
                    <a:pt x="111" y="1"/>
                    <a:pt x="1" y="1464"/>
                    <a:pt x="329" y="1613"/>
                  </a:cubicBezTo>
                  <a:cubicBezTo>
                    <a:pt x="632" y="1735"/>
                    <a:pt x="1803" y="1773"/>
                    <a:pt x="2965" y="1773"/>
                  </a:cubicBezTo>
                  <a:cubicBezTo>
                    <a:pt x="4128" y="1773"/>
                    <a:pt x="5283" y="1735"/>
                    <a:pt x="5557" y="1705"/>
                  </a:cubicBezTo>
                  <a:cubicBezTo>
                    <a:pt x="6104" y="1674"/>
                    <a:pt x="5982" y="1309"/>
                    <a:pt x="5982" y="793"/>
                  </a:cubicBezTo>
                  <a:cubicBezTo>
                    <a:pt x="5982" y="246"/>
                    <a:pt x="5405" y="185"/>
                    <a:pt x="5405" y="185"/>
                  </a:cubicBezTo>
                  <a:cubicBezTo>
                    <a:pt x="4805" y="230"/>
                    <a:pt x="4241" y="248"/>
                    <a:pt x="3724" y="248"/>
                  </a:cubicBezTo>
                  <a:cubicBezTo>
                    <a:pt x="1805" y="248"/>
                    <a:pt x="541" y="2"/>
                    <a:pt x="541" y="2"/>
                  </a:cubicBezTo>
                  <a:cubicBezTo>
                    <a:pt x="533" y="1"/>
                    <a:pt x="525" y="1"/>
                    <a:pt x="517" y="1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19"/>
            <p:cNvSpPr/>
            <p:nvPr/>
          </p:nvSpPr>
          <p:spPr>
            <a:xfrm>
              <a:off x="6626000" y="4493488"/>
              <a:ext cx="27375" cy="474375"/>
            </a:xfrm>
            <a:custGeom>
              <a:avLst/>
              <a:gdLst/>
              <a:ahLst/>
              <a:cxnLst/>
              <a:rect l="l" t="t" r="r" b="b"/>
              <a:pathLst>
                <a:path w="1095" h="18975" extrusionOk="0">
                  <a:moveTo>
                    <a:pt x="145" y="0"/>
                  </a:moveTo>
                  <a:cubicBezTo>
                    <a:pt x="91" y="0"/>
                    <a:pt x="61" y="38"/>
                    <a:pt x="61" y="38"/>
                  </a:cubicBezTo>
                  <a:lnTo>
                    <a:pt x="0" y="18792"/>
                  </a:lnTo>
                  <a:cubicBezTo>
                    <a:pt x="304" y="18884"/>
                    <a:pt x="669" y="18944"/>
                    <a:pt x="1064" y="18975"/>
                  </a:cubicBezTo>
                  <a:lnTo>
                    <a:pt x="1095" y="1315"/>
                  </a:lnTo>
                  <a:cubicBezTo>
                    <a:pt x="669" y="1285"/>
                    <a:pt x="517" y="464"/>
                    <a:pt x="365" y="190"/>
                  </a:cubicBezTo>
                  <a:cubicBezTo>
                    <a:pt x="274" y="38"/>
                    <a:pt x="198" y="0"/>
                    <a:pt x="145" y="0"/>
                  </a:cubicBez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19"/>
            <p:cNvSpPr/>
            <p:nvPr/>
          </p:nvSpPr>
          <p:spPr>
            <a:xfrm>
              <a:off x="6725550" y="4493838"/>
              <a:ext cx="34975" cy="475550"/>
            </a:xfrm>
            <a:custGeom>
              <a:avLst/>
              <a:gdLst/>
              <a:ahLst/>
              <a:cxnLst/>
              <a:rect l="l" t="t" r="r" b="b"/>
              <a:pathLst>
                <a:path w="1399" h="19022" extrusionOk="0">
                  <a:moveTo>
                    <a:pt x="1214" y="0"/>
                  </a:moveTo>
                  <a:cubicBezTo>
                    <a:pt x="1160" y="0"/>
                    <a:pt x="1091" y="15"/>
                    <a:pt x="1003" y="55"/>
                  </a:cubicBezTo>
                  <a:cubicBezTo>
                    <a:pt x="669" y="176"/>
                    <a:pt x="456" y="1088"/>
                    <a:pt x="31" y="1179"/>
                  </a:cubicBezTo>
                  <a:lnTo>
                    <a:pt x="0" y="19022"/>
                  </a:lnTo>
                  <a:cubicBezTo>
                    <a:pt x="547" y="18991"/>
                    <a:pt x="882" y="18961"/>
                    <a:pt x="882" y="18961"/>
                  </a:cubicBezTo>
                  <a:lnTo>
                    <a:pt x="1398" y="116"/>
                  </a:lnTo>
                  <a:cubicBezTo>
                    <a:pt x="1398" y="116"/>
                    <a:pt x="1365" y="0"/>
                    <a:pt x="121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19"/>
            <p:cNvSpPr/>
            <p:nvPr/>
          </p:nvSpPr>
          <p:spPr>
            <a:xfrm>
              <a:off x="6652600" y="4492913"/>
              <a:ext cx="73725" cy="477250"/>
            </a:xfrm>
            <a:custGeom>
              <a:avLst/>
              <a:gdLst/>
              <a:ahLst/>
              <a:cxnLst/>
              <a:rect l="l" t="t" r="r" b="b"/>
              <a:pathLst>
                <a:path w="2949" h="19090" extrusionOk="0">
                  <a:moveTo>
                    <a:pt x="1368" y="1"/>
                  </a:moveTo>
                  <a:cubicBezTo>
                    <a:pt x="760" y="1"/>
                    <a:pt x="122" y="1338"/>
                    <a:pt x="122" y="1338"/>
                  </a:cubicBezTo>
                  <a:lnTo>
                    <a:pt x="31" y="1338"/>
                  </a:lnTo>
                  <a:lnTo>
                    <a:pt x="0" y="19028"/>
                  </a:lnTo>
                  <a:cubicBezTo>
                    <a:pt x="486" y="19074"/>
                    <a:pt x="1026" y="19089"/>
                    <a:pt x="1539" y="19089"/>
                  </a:cubicBezTo>
                  <a:cubicBezTo>
                    <a:pt x="2052" y="19089"/>
                    <a:pt x="2538" y="19074"/>
                    <a:pt x="2918" y="19059"/>
                  </a:cubicBezTo>
                  <a:lnTo>
                    <a:pt x="2949" y="1216"/>
                  </a:lnTo>
                  <a:lnTo>
                    <a:pt x="2857" y="1216"/>
                  </a:lnTo>
                  <a:cubicBezTo>
                    <a:pt x="2341" y="1125"/>
                    <a:pt x="1976" y="1"/>
                    <a:pt x="1368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1" name="Google Shape;1551;p19"/>
          <p:cNvGrpSpPr/>
          <p:nvPr/>
        </p:nvGrpSpPr>
        <p:grpSpPr>
          <a:xfrm>
            <a:off x="8309638" y="4414399"/>
            <a:ext cx="641429" cy="570351"/>
            <a:chOff x="7205875" y="4139800"/>
            <a:chExt cx="686975" cy="610850"/>
          </a:xfrm>
        </p:grpSpPr>
        <p:sp>
          <p:nvSpPr>
            <p:cNvPr id="1552" name="Google Shape;1552;p19"/>
            <p:cNvSpPr/>
            <p:nvPr/>
          </p:nvSpPr>
          <p:spPr>
            <a:xfrm>
              <a:off x="7323650" y="4353300"/>
              <a:ext cx="569200" cy="397350"/>
            </a:xfrm>
            <a:custGeom>
              <a:avLst/>
              <a:gdLst/>
              <a:ahLst/>
              <a:cxnLst/>
              <a:rect l="l" t="t" r="r" b="b"/>
              <a:pathLst>
                <a:path w="22768" h="15894" extrusionOk="0">
                  <a:moveTo>
                    <a:pt x="20822" y="1"/>
                  </a:moveTo>
                  <a:cubicBezTo>
                    <a:pt x="16962" y="7144"/>
                    <a:pt x="8451" y="11247"/>
                    <a:pt x="1" y="12098"/>
                  </a:cubicBezTo>
                  <a:cubicBezTo>
                    <a:pt x="2303" y="14492"/>
                    <a:pt x="5529" y="15894"/>
                    <a:pt x="8934" y="15894"/>
                  </a:cubicBezTo>
                  <a:cubicBezTo>
                    <a:pt x="10069" y="15894"/>
                    <a:pt x="11224" y="15738"/>
                    <a:pt x="12372" y="15411"/>
                  </a:cubicBezTo>
                  <a:cubicBezTo>
                    <a:pt x="18937" y="13557"/>
                    <a:pt x="22767" y="6779"/>
                    <a:pt x="20913" y="274"/>
                  </a:cubicBezTo>
                  <a:cubicBezTo>
                    <a:pt x="20883" y="183"/>
                    <a:pt x="20852" y="92"/>
                    <a:pt x="20822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19"/>
            <p:cNvSpPr/>
            <p:nvPr/>
          </p:nvSpPr>
          <p:spPr>
            <a:xfrm>
              <a:off x="7205875" y="4139800"/>
              <a:ext cx="638325" cy="515975"/>
            </a:xfrm>
            <a:custGeom>
              <a:avLst/>
              <a:gdLst/>
              <a:ahLst/>
              <a:cxnLst/>
              <a:rect l="l" t="t" r="r" b="b"/>
              <a:pathLst>
                <a:path w="25533" h="20639" extrusionOk="0">
                  <a:moveTo>
                    <a:pt x="13836" y="0"/>
                  </a:moveTo>
                  <a:cubicBezTo>
                    <a:pt x="12701" y="0"/>
                    <a:pt x="11545" y="157"/>
                    <a:pt x="10396" y="486"/>
                  </a:cubicBezTo>
                  <a:cubicBezTo>
                    <a:pt x="3830" y="2340"/>
                    <a:pt x="0" y="9118"/>
                    <a:pt x="1855" y="15623"/>
                  </a:cubicBezTo>
                  <a:cubicBezTo>
                    <a:pt x="2402" y="17568"/>
                    <a:pt x="3405" y="19270"/>
                    <a:pt x="4712" y="20638"/>
                  </a:cubicBezTo>
                  <a:cubicBezTo>
                    <a:pt x="13162" y="19787"/>
                    <a:pt x="21673" y="15714"/>
                    <a:pt x="25533" y="8541"/>
                  </a:cubicBezTo>
                  <a:cubicBezTo>
                    <a:pt x="23908" y="3366"/>
                    <a:pt x="19096" y="0"/>
                    <a:pt x="13836" y="0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19"/>
            <p:cNvSpPr/>
            <p:nvPr/>
          </p:nvSpPr>
          <p:spPr>
            <a:xfrm>
              <a:off x="7259825" y="4143575"/>
              <a:ext cx="552475" cy="599575"/>
            </a:xfrm>
            <a:custGeom>
              <a:avLst/>
              <a:gdLst/>
              <a:ahLst/>
              <a:cxnLst/>
              <a:rect l="l" t="t" r="r" b="b"/>
              <a:pathLst>
                <a:path w="22099" h="23983" extrusionOk="0">
                  <a:moveTo>
                    <a:pt x="13587" y="1"/>
                  </a:moveTo>
                  <a:cubicBezTo>
                    <a:pt x="13952" y="2432"/>
                    <a:pt x="14135" y="4864"/>
                    <a:pt x="13314" y="7296"/>
                  </a:cubicBezTo>
                  <a:cubicBezTo>
                    <a:pt x="12493" y="9727"/>
                    <a:pt x="10730" y="12037"/>
                    <a:pt x="8299" y="12949"/>
                  </a:cubicBezTo>
                  <a:cubicBezTo>
                    <a:pt x="7478" y="10943"/>
                    <a:pt x="6900" y="8906"/>
                    <a:pt x="6536" y="6779"/>
                  </a:cubicBezTo>
                  <a:cubicBezTo>
                    <a:pt x="6262" y="5107"/>
                    <a:pt x="5897" y="2979"/>
                    <a:pt x="6110" y="1125"/>
                  </a:cubicBezTo>
                  <a:lnTo>
                    <a:pt x="6110" y="1125"/>
                  </a:lnTo>
                  <a:cubicBezTo>
                    <a:pt x="6019" y="1186"/>
                    <a:pt x="5897" y="1247"/>
                    <a:pt x="5806" y="1308"/>
                  </a:cubicBezTo>
                  <a:cubicBezTo>
                    <a:pt x="5685" y="2675"/>
                    <a:pt x="5928" y="4104"/>
                    <a:pt x="6049" y="5472"/>
                  </a:cubicBezTo>
                  <a:cubicBezTo>
                    <a:pt x="6323" y="8086"/>
                    <a:pt x="7052" y="10639"/>
                    <a:pt x="8055" y="13040"/>
                  </a:cubicBezTo>
                  <a:cubicBezTo>
                    <a:pt x="7660" y="13162"/>
                    <a:pt x="7265" y="13253"/>
                    <a:pt x="6870" y="13314"/>
                  </a:cubicBezTo>
                  <a:cubicBezTo>
                    <a:pt x="6628" y="13343"/>
                    <a:pt x="6395" y="13357"/>
                    <a:pt x="6170" y="13357"/>
                  </a:cubicBezTo>
                  <a:cubicBezTo>
                    <a:pt x="2892" y="13357"/>
                    <a:pt x="1376" y="10355"/>
                    <a:pt x="153" y="7539"/>
                  </a:cubicBezTo>
                  <a:cubicBezTo>
                    <a:pt x="92" y="7660"/>
                    <a:pt x="61" y="7782"/>
                    <a:pt x="1" y="7873"/>
                  </a:cubicBezTo>
                  <a:cubicBezTo>
                    <a:pt x="1249" y="10787"/>
                    <a:pt x="2903" y="13700"/>
                    <a:pt x="6234" y="13700"/>
                  </a:cubicBezTo>
                  <a:cubicBezTo>
                    <a:pt x="6552" y="13700"/>
                    <a:pt x="6885" y="13673"/>
                    <a:pt x="7235" y="13618"/>
                  </a:cubicBezTo>
                  <a:cubicBezTo>
                    <a:pt x="7569" y="13557"/>
                    <a:pt x="7873" y="13496"/>
                    <a:pt x="8177" y="13375"/>
                  </a:cubicBezTo>
                  <a:cubicBezTo>
                    <a:pt x="8238" y="13466"/>
                    <a:pt x="8268" y="13587"/>
                    <a:pt x="8299" y="13679"/>
                  </a:cubicBezTo>
                  <a:cubicBezTo>
                    <a:pt x="8633" y="14408"/>
                    <a:pt x="8998" y="15198"/>
                    <a:pt x="9362" y="15958"/>
                  </a:cubicBezTo>
                  <a:cubicBezTo>
                    <a:pt x="8268" y="16414"/>
                    <a:pt x="7144" y="16809"/>
                    <a:pt x="5989" y="17113"/>
                  </a:cubicBezTo>
                  <a:cubicBezTo>
                    <a:pt x="4450" y="17557"/>
                    <a:pt x="2624" y="18087"/>
                    <a:pt x="930" y="18087"/>
                  </a:cubicBezTo>
                  <a:cubicBezTo>
                    <a:pt x="884" y="18087"/>
                    <a:pt x="837" y="18087"/>
                    <a:pt x="791" y="18086"/>
                  </a:cubicBezTo>
                  <a:lnTo>
                    <a:pt x="791" y="18086"/>
                  </a:lnTo>
                  <a:cubicBezTo>
                    <a:pt x="852" y="18177"/>
                    <a:pt x="912" y="18299"/>
                    <a:pt x="973" y="18390"/>
                  </a:cubicBezTo>
                  <a:cubicBezTo>
                    <a:pt x="2402" y="18360"/>
                    <a:pt x="3861" y="17934"/>
                    <a:pt x="5229" y="17630"/>
                  </a:cubicBezTo>
                  <a:cubicBezTo>
                    <a:pt x="6718" y="17296"/>
                    <a:pt x="8116" y="16809"/>
                    <a:pt x="9514" y="16201"/>
                  </a:cubicBezTo>
                  <a:cubicBezTo>
                    <a:pt x="9849" y="16901"/>
                    <a:pt x="10244" y="17569"/>
                    <a:pt x="10639" y="18238"/>
                  </a:cubicBezTo>
                  <a:cubicBezTo>
                    <a:pt x="8907" y="19545"/>
                    <a:pt x="8147" y="21764"/>
                    <a:pt x="8390" y="23892"/>
                  </a:cubicBezTo>
                  <a:cubicBezTo>
                    <a:pt x="8511" y="23922"/>
                    <a:pt x="8663" y="23952"/>
                    <a:pt x="8815" y="23983"/>
                  </a:cubicBezTo>
                  <a:cubicBezTo>
                    <a:pt x="8724" y="23436"/>
                    <a:pt x="8724" y="22858"/>
                    <a:pt x="8755" y="22281"/>
                  </a:cubicBezTo>
                  <a:cubicBezTo>
                    <a:pt x="8876" y="20730"/>
                    <a:pt x="9727" y="19484"/>
                    <a:pt x="10913" y="18633"/>
                  </a:cubicBezTo>
                  <a:cubicBezTo>
                    <a:pt x="12189" y="20609"/>
                    <a:pt x="13739" y="22372"/>
                    <a:pt x="15685" y="23557"/>
                  </a:cubicBezTo>
                  <a:cubicBezTo>
                    <a:pt x="15776" y="23527"/>
                    <a:pt x="15837" y="23496"/>
                    <a:pt x="15898" y="23496"/>
                  </a:cubicBezTo>
                  <a:cubicBezTo>
                    <a:pt x="13952" y="22220"/>
                    <a:pt x="12402" y="20457"/>
                    <a:pt x="11125" y="18481"/>
                  </a:cubicBezTo>
                  <a:cubicBezTo>
                    <a:pt x="11764" y="18056"/>
                    <a:pt x="12493" y="17752"/>
                    <a:pt x="13253" y="17569"/>
                  </a:cubicBezTo>
                  <a:cubicBezTo>
                    <a:pt x="13985" y="17386"/>
                    <a:pt x="14731" y="17303"/>
                    <a:pt x="15483" y="17303"/>
                  </a:cubicBezTo>
                  <a:cubicBezTo>
                    <a:pt x="17604" y="17303"/>
                    <a:pt x="19767" y="17964"/>
                    <a:pt x="21764" y="18907"/>
                  </a:cubicBezTo>
                  <a:cubicBezTo>
                    <a:pt x="21855" y="18785"/>
                    <a:pt x="21946" y="18663"/>
                    <a:pt x="22037" y="18511"/>
                  </a:cubicBezTo>
                  <a:cubicBezTo>
                    <a:pt x="19978" y="17521"/>
                    <a:pt x="17674" y="16867"/>
                    <a:pt x="15461" y="16867"/>
                  </a:cubicBezTo>
                  <a:cubicBezTo>
                    <a:pt x="14276" y="16867"/>
                    <a:pt x="13118" y="17054"/>
                    <a:pt x="12037" y="17478"/>
                  </a:cubicBezTo>
                  <a:cubicBezTo>
                    <a:pt x="11612" y="17630"/>
                    <a:pt x="11217" y="17843"/>
                    <a:pt x="10882" y="18086"/>
                  </a:cubicBezTo>
                  <a:cubicBezTo>
                    <a:pt x="10487" y="17417"/>
                    <a:pt x="10122" y="16779"/>
                    <a:pt x="9758" y="16110"/>
                  </a:cubicBezTo>
                  <a:cubicBezTo>
                    <a:pt x="10913" y="15594"/>
                    <a:pt x="12007" y="15016"/>
                    <a:pt x="13101" y="14378"/>
                  </a:cubicBezTo>
                  <a:cubicBezTo>
                    <a:pt x="16627" y="12341"/>
                    <a:pt x="20457" y="9484"/>
                    <a:pt x="22098" y="5593"/>
                  </a:cubicBezTo>
                  <a:cubicBezTo>
                    <a:pt x="22068" y="5533"/>
                    <a:pt x="22037" y="5502"/>
                    <a:pt x="22007" y="5441"/>
                  </a:cubicBezTo>
                  <a:cubicBezTo>
                    <a:pt x="20274" y="9210"/>
                    <a:pt x="16688" y="11916"/>
                    <a:pt x="13223" y="13983"/>
                  </a:cubicBezTo>
                  <a:cubicBezTo>
                    <a:pt x="12068" y="14682"/>
                    <a:pt x="10852" y="15320"/>
                    <a:pt x="9636" y="15837"/>
                  </a:cubicBezTo>
                  <a:cubicBezTo>
                    <a:pt x="9332" y="15259"/>
                    <a:pt x="9058" y="14682"/>
                    <a:pt x="8785" y="14074"/>
                  </a:cubicBezTo>
                  <a:cubicBezTo>
                    <a:pt x="8663" y="13831"/>
                    <a:pt x="8542" y="13557"/>
                    <a:pt x="8451" y="13283"/>
                  </a:cubicBezTo>
                  <a:cubicBezTo>
                    <a:pt x="10761" y="12432"/>
                    <a:pt x="12402" y="10305"/>
                    <a:pt x="13405" y="8055"/>
                  </a:cubicBezTo>
                  <a:cubicBezTo>
                    <a:pt x="14530" y="5472"/>
                    <a:pt x="14347" y="2736"/>
                    <a:pt x="13952" y="61"/>
                  </a:cubicBezTo>
                  <a:cubicBezTo>
                    <a:pt x="13831" y="31"/>
                    <a:pt x="13709" y="1"/>
                    <a:pt x="13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5" name="Google Shape;1555;p19"/>
          <p:cNvGrpSpPr/>
          <p:nvPr/>
        </p:nvGrpSpPr>
        <p:grpSpPr>
          <a:xfrm>
            <a:off x="1703695" y="4441231"/>
            <a:ext cx="895906" cy="653079"/>
            <a:chOff x="-437750" y="1965325"/>
            <a:chExt cx="1231825" cy="897950"/>
          </a:xfrm>
        </p:grpSpPr>
        <p:sp>
          <p:nvSpPr>
            <p:cNvPr id="1556" name="Google Shape;1556;p19"/>
            <p:cNvSpPr/>
            <p:nvPr/>
          </p:nvSpPr>
          <p:spPr>
            <a:xfrm>
              <a:off x="-267372" y="2214675"/>
              <a:ext cx="461275" cy="525125"/>
            </a:xfrm>
            <a:custGeom>
              <a:avLst/>
              <a:gdLst/>
              <a:ahLst/>
              <a:cxnLst/>
              <a:rect l="l" t="t" r="r" b="b"/>
              <a:pathLst>
                <a:path w="18451" h="21005" extrusionOk="0">
                  <a:moveTo>
                    <a:pt x="15381" y="1"/>
                  </a:moveTo>
                  <a:lnTo>
                    <a:pt x="1" y="3527"/>
                  </a:lnTo>
                  <a:lnTo>
                    <a:pt x="1672" y="17752"/>
                  </a:lnTo>
                  <a:cubicBezTo>
                    <a:pt x="1672" y="17752"/>
                    <a:pt x="15320" y="19545"/>
                    <a:pt x="18238" y="21004"/>
                  </a:cubicBezTo>
                  <a:cubicBezTo>
                    <a:pt x="18238" y="21004"/>
                    <a:pt x="18329" y="20943"/>
                    <a:pt x="18451" y="20852"/>
                  </a:cubicBezTo>
                  <a:cubicBezTo>
                    <a:pt x="17660" y="13800"/>
                    <a:pt x="16597" y="6901"/>
                    <a:pt x="15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19"/>
            <p:cNvSpPr/>
            <p:nvPr/>
          </p:nvSpPr>
          <p:spPr>
            <a:xfrm>
              <a:off x="111650" y="2134125"/>
              <a:ext cx="421000" cy="601100"/>
            </a:xfrm>
            <a:custGeom>
              <a:avLst/>
              <a:gdLst/>
              <a:ahLst/>
              <a:cxnLst/>
              <a:rect l="l" t="t" r="r" b="b"/>
              <a:pathLst>
                <a:path w="16840" h="24044" extrusionOk="0">
                  <a:moveTo>
                    <a:pt x="13983" y="1"/>
                  </a:moveTo>
                  <a:lnTo>
                    <a:pt x="1" y="3223"/>
                  </a:lnTo>
                  <a:cubicBezTo>
                    <a:pt x="1217" y="10123"/>
                    <a:pt x="2280" y="17022"/>
                    <a:pt x="3071" y="24044"/>
                  </a:cubicBezTo>
                  <a:cubicBezTo>
                    <a:pt x="4651" y="22828"/>
                    <a:pt x="14378" y="15320"/>
                    <a:pt x="16840" y="15290"/>
                  </a:cubicBezTo>
                  <a:lnTo>
                    <a:pt x="13983" y="1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19"/>
            <p:cNvSpPr/>
            <p:nvPr/>
          </p:nvSpPr>
          <p:spPr>
            <a:xfrm>
              <a:off x="-437750" y="1965325"/>
              <a:ext cx="1090475" cy="440900"/>
            </a:xfrm>
            <a:custGeom>
              <a:avLst/>
              <a:gdLst/>
              <a:ahLst/>
              <a:cxnLst/>
              <a:rect l="l" t="t" r="r" b="b"/>
              <a:pathLst>
                <a:path w="43619" h="17636" extrusionOk="0">
                  <a:moveTo>
                    <a:pt x="22928" y="1"/>
                  </a:moveTo>
                  <a:cubicBezTo>
                    <a:pt x="22100" y="1"/>
                    <a:pt x="21013" y="134"/>
                    <a:pt x="20092" y="689"/>
                  </a:cubicBezTo>
                  <a:cubicBezTo>
                    <a:pt x="18329" y="1783"/>
                    <a:pt x="3314" y="10355"/>
                    <a:pt x="3314" y="10355"/>
                  </a:cubicBezTo>
                  <a:cubicBezTo>
                    <a:pt x="3314" y="10355"/>
                    <a:pt x="1" y="11784"/>
                    <a:pt x="1551" y="12939"/>
                  </a:cubicBezTo>
                  <a:lnTo>
                    <a:pt x="21399" y="17255"/>
                  </a:lnTo>
                  <a:cubicBezTo>
                    <a:pt x="21399" y="17255"/>
                    <a:pt x="22130" y="17636"/>
                    <a:pt x="23141" y="17636"/>
                  </a:cubicBezTo>
                  <a:cubicBezTo>
                    <a:pt x="23843" y="17636"/>
                    <a:pt x="24680" y="17452"/>
                    <a:pt x="25503" y="16829"/>
                  </a:cubicBezTo>
                  <a:cubicBezTo>
                    <a:pt x="27478" y="15279"/>
                    <a:pt x="41552" y="6495"/>
                    <a:pt x="41552" y="6495"/>
                  </a:cubicBezTo>
                  <a:cubicBezTo>
                    <a:pt x="41552" y="6495"/>
                    <a:pt x="43618" y="4914"/>
                    <a:pt x="42129" y="4094"/>
                  </a:cubicBezTo>
                  <a:cubicBezTo>
                    <a:pt x="40609" y="3242"/>
                    <a:pt x="24226" y="112"/>
                    <a:pt x="24226" y="112"/>
                  </a:cubicBezTo>
                  <a:cubicBezTo>
                    <a:pt x="24226" y="112"/>
                    <a:pt x="23685" y="1"/>
                    <a:pt x="2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19"/>
            <p:cNvSpPr/>
            <p:nvPr/>
          </p:nvSpPr>
          <p:spPr>
            <a:xfrm>
              <a:off x="96700" y="2134125"/>
              <a:ext cx="549175" cy="624400"/>
            </a:xfrm>
            <a:custGeom>
              <a:avLst/>
              <a:gdLst/>
              <a:ahLst/>
              <a:cxnLst/>
              <a:rect l="l" t="t" r="r" b="b"/>
              <a:pathLst>
                <a:path w="21967" h="24976" extrusionOk="0">
                  <a:moveTo>
                    <a:pt x="2086" y="0"/>
                  </a:moveTo>
                  <a:cubicBezTo>
                    <a:pt x="1458" y="0"/>
                    <a:pt x="815" y="224"/>
                    <a:pt x="173" y="746"/>
                  </a:cubicBezTo>
                  <a:cubicBezTo>
                    <a:pt x="0" y="890"/>
                    <a:pt x="155" y="1143"/>
                    <a:pt x="353" y="1143"/>
                  </a:cubicBezTo>
                  <a:cubicBezTo>
                    <a:pt x="364" y="1143"/>
                    <a:pt x="375" y="1143"/>
                    <a:pt x="386" y="1141"/>
                  </a:cubicBezTo>
                  <a:cubicBezTo>
                    <a:pt x="854" y="1025"/>
                    <a:pt x="1294" y="971"/>
                    <a:pt x="1708" y="971"/>
                  </a:cubicBezTo>
                  <a:cubicBezTo>
                    <a:pt x="6621" y="971"/>
                    <a:pt x="7873" y="8638"/>
                    <a:pt x="8350" y="12479"/>
                  </a:cubicBezTo>
                  <a:cubicBezTo>
                    <a:pt x="9098" y="18948"/>
                    <a:pt x="14186" y="24975"/>
                    <a:pt x="21053" y="24975"/>
                  </a:cubicBezTo>
                  <a:cubicBezTo>
                    <a:pt x="21154" y="24975"/>
                    <a:pt x="21257" y="24974"/>
                    <a:pt x="21359" y="24971"/>
                  </a:cubicBezTo>
                  <a:cubicBezTo>
                    <a:pt x="21937" y="24971"/>
                    <a:pt x="21967" y="24120"/>
                    <a:pt x="21389" y="24090"/>
                  </a:cubicBezTo>
                  <a:cubicBezTo>
                    <a:pt x="16800" y="23847"/>
                    <a:pt x="12848" y="21324"/>
                    <a:pt x="10629" y="17311"/>
                  </a:cubicBezTo>
                  <a:cubicBezTo>
                    <a:pt x="8836" y="14059"/>
                    <a:pt x="9444" y="10229"/>
                    <a:pt x="8258" y="6825"/>
                  </a:cubicBezTo>
                  <a:cubicBezTo>
                    <a:pt x="7535" y="4704"/>
                    <a:pt x="4967" y="0"/>
                    <a:pt x="20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19"/>
            <p:cNvSpPr/>
            <p:nvPr/>
          </p:nvSpPr>
          <p:spPr>
            <a:xfrm>
              <a:off x="620175" y="2702925"/>
              <a:ext cx="173900" cy="160350"/>
            </a:xfrm>
            <a:custGeom>
              <a:avLst/>
              <a:gdLst/>
              <a:ahLst/>
              <a:cxnLst/>
              <a:rect l="l" t="t" r="r" b="b"/>
              <a:pathLst>
                <a:path w="6956" h="6414" extrusionOk="0">
                  <a:moveTo>
                    <a:pt x="6621" y="0"/>
                  </a:moveTo>
                  <a:cubicBezTo>
                    <a:pt x="6621" y="0"/>
                    <a:pt x="5739" y="395"/>
                    <a:pt x="4523" y="395"/>
                  </a:cubicBezTo>
                  <a:cubicBezTo>
                    <a:pt x="4413" y="395"/>
                    <a:pt x="4284" y="394"/>
                    <a:pt x="4141" y="394"/>
                  </a:cubicBezTo>
                  <a:cubicBezTo>
                    <a:pt x="2743" y="394"/>
                    <a:pt x="1" y="494"/>
                    <a:pt x="359" y="2645"/>
                  </a:cubicBezTo>
                  <a:cubicBezTo>
                    <a:pt x="359" y="2645"/>
                    <a:pt x="754" y="4104"/>
                    <a:pt x="3216" y="5046"/>
                  </a:cubicBezTo>
                  <a:cubicBezTo>
                    <a:pt x="4311" y="5532"/>
                    <a:pt x="4827" y="6414"/>
                    <a:pt x="4827" y="6414"/>
                  </a:cubicBezTo>
                  <a:cubicBezTo>
                    <a:pt x="4827" y="6414"/>
                    <a:pt x="5770" y="5654"/>
                    <a:pt x="6104" y="4286"/>
                  </a:cubicBezTo>
                  <a:lnTo>
                    <a:pt x="4463" y="3526"/>
                  </a:lnTo>
                  <a:lnTo>
                    <a:pt x="4463" y="3526"/>
                  </a:lnTo>
                  <a:lnTo>
                    <a:pt x="6347" y="3769"/>
                  </a:lnTo>
                  <a:cubicBezTo>
                    <a:pt x="6347" y="3769"/>
                    <a:pt x="6773" y="2705"/>
                    <a:pt x="6682" y="1824"/>
                  </a:cubicBezTo>
                  <a:lnTo>
                    <a:pt x="6682" y="1824"/>
                  </a:lnTo>
                  <a:cubicBezTo>
                    <a:pt x="6627" y="1836"/>
                    <a:pt x="6547" y="1841"/>
                    <a:pt x="6453" y="1841"/>
                  </a:cubicBezTo>
                  <a:cubicBezTo>
                    <a:pt x="6080" y="1841"/>
                    <a:pt x="5496" y="1763"/>
                    <a:pt x="5496" y="1763"/>
                  </a:cubicBezTo>
                  <a:lnTo>
                    <a:pt x="6955" y="1307"/>
                  </a:lnTo>
                  <a:cubicBezTo>
                    <a:pt x="6955" y="1307"/>
                    <a:pt x="6894" y="730"/>
                    <a:pt x="66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61" name="Google Shape;1561;p19" descr="Para tener las imágenes sólo da clic derecho sobre ellas y luego &amp;quot;guardar  como...&amp;quot; Si … | Calendario preescolar, Asamblea educacion infantil, La  semana en ingles"/>
          <p:cNvPicPr preferRelativeResize="0"/>
          <p:nvPr/>
        </p:nvPicPr>
        <p:blipFill rotWithShape="1">
          <a:blip r:embed="rId3">
            <a:alphaModFix/>
          </a:blip>
          <a:srcRect l="7880" t="66151" r="7860" b="4027"/>
          <a:stretch/>
        </p:blipFill>
        <p:spPr>
          <a:xfrm>
            <a:off x="1769547" y="1378161"/>
            <a:ext cx="5590727" cy="2559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p20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s-419"/>
              <a:t>ACTIVACIÓN</a:t>
            </a:r>
            <a:endParaRPr/>
          </a:p>
        </p:txBody>
      </p:sp>
      <p:sp>
        <p:nvSpPr>
          <p:cNvPr id="1567" name="Google Shape;1567;p20"/>
          <p:cNvSpPr txBox="1">
            <a:spLocks noGrp="1"/>
          </p:cNvSpPr>
          <p:nvPr>
            <p:ph type="body" idx="1"/>
          </p:nvPr>
        </p:nvSpPr>
        <p:spPr>
          <a:xfrm>
            <a:off x="1298466" y="4616792"/>
            <a:ext cx="7929300" cy="28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dirty="0"/>
              <a:t>Sugerencia de activación: Baile “</a:t>
            </a:r>
            <a:r>
              <a:rPr lang="es-419" dirty="0" err="1"/>
              <a:t>Chuchuwa</a:t>
            </a:r>
            <a:r>
              <a:rPr lang="es-419" dirty="0"/>
              <a:t>” </a:t>
            </a:r>
            <a:r>
              <a:rPr lang="es-419" u="sng" dirty="0">
                <a:solidFill>
                  <a:schemeClr val="hlink"/>
                </a:solidFill>
                <a:hlinkClick r:id="rId3"/>
              </a:rPr>
              <a:t>https://www.youtube.com/watch?v=WmfXJVZ2ntY</a:t>
            </a: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1144C64-E982-4996-8031-7B8616C40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960" y="1185159"/>
            <a:ext cx="5809540" cy="3226003"/>
          </a:xfrm>
          <a:prstGeom prst="rect">
            <a:avLst/>
          </a:prstGeom>
        </p:spPr>
      </p:pic>
      <p:pic>
        <p:nvPicPr>
          <p:cNvPr id="5" name="Picture 2" descr="niños bailando gif - Búsqueda de Google en 2021 | Niños bailando, Canciones  de niños, Niños gif">
            <a:extLst>
              <a:ext uri="{FF2B5EF4-FFF2-40B4-BE49-F238E27FC236}">
                <a16:creationId xmlns:a16="http://schemas.microsoft.com/office/drawing/2014/main" id="{AB22B2B9-5EB3-4D3F-8E90-CBAA4E79F1F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118" y="2125182"/>
            <a:ext cx="3662096" cy="200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5E12151-F56D-4202-B645-18FA07992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484" y="337517"/>
            <a:ext cx="5497032" cy="50957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C834496-3E0B-4F75-B856-02376858FC97}"/>
              </a:ext>
            </a:extLst>
          </p:cNvPr>
          <p:cNvSpPr/>
          <p:nvPr/>
        </p:nvSpPr>
        <p:spPr>
          <a:xfrm>
            <a:off x="-133943" y="4784472"/>
            <a:ext cx="39148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rgbClr val="4472C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https://www.youtube.com/watch?v=ELi2p_x-YV0</a:t>
            </a:r>
            <a:endParaRPr lang="es-MX" dirty="0"/>
          </a:p>
        </p:txBody>
      </p:sp>
      <p:pic>
        <p:nvPicPr>
          <p:cNvPr id="5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52245CC3-A3D7-481E-B429-9E7B0A7A5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10094" y="274769"/>
            <a:ext cx="2571750" cy="128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E812515-9244-40BB-AE9A-AE60ACC41588}"/>
              </a:ext>
            </a:extLst>
          </p:cNvPr>
          <p:cNvSpPr txBox="1"/>
          <p:nvPr/>
        </p:nvSpPr>
        <p:spPr>
          <a:xfrm rot="20749513">
            <a:off x="206756" y="418656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Práctica de lenguaje oral</a:t>
            </a:r>
          </a:p>
        </p:txBody>
      </p:sp>
    </p:spTree>
    <p:extLst>
      <p:ext uri="{BB962C8B-B14F-4D97-AF65-F5344CB8AC3E}">
        <p14:creationId xmlns:p14="http://schemas.microsoft.com/office/powerpoint/2010/main" val="287668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E62495A-AD26-404A-AC80-C733AF4E6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grpSp>
        <p:nvGrpSpPr>
          <p:cNvPr id="7" name="Google Shape;1307;p17">
            <a:extLst>
              <a:ext uri="{FF2B5EF4-FFF2-40B4-BE49-F238E27FC236}">
                <a16:creationId xmlns:a16="http://schemas.microsoft.com/office/drawing/2014/main" id="{8C677BF0-70BF-4AD3-950C-3B4F313248CA}"/>
              </a:ext>
            </a:extLst>
          </p:cNvPr>
          <p:cNvGrpSpPr/>
          <p:nvPr/>
        </p:nvGrpSpPr>
        <p:grpSpPr>
          <a:xfrm>
            <a:off x="219068" y="2281730"/>
            <a:ext cx="1262726" cy="2761807"/>
            <a:chOff x="6093502" y="731375"/>
            <a:chExt cx="2104606" cy="3691204"/>
          </a:xfrm>
        </p:grpSpPr>
        <p:sp>
          <p:nvSpPr>
            <p:cNvPr id="8" name="Google Shape;1308;p17">
              <a:extLst>
                <a:ext uri="{FF2B5EF4-FFF2-40B4-BE49-F238E27FC236}">
                  <a16:creationId xmlns:a16="http://schemas.microsoft.com/office/drawing/2014/main" id="{EDA6C674-23E8-477A-94E9-74625F2666AC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09;p17">
              <a:extLst>
                <a:ext uri="{FF2B5EF4-FFF2-40B4-BE49-F238E27FC236}">
                  <a16:creationId xmlns:a16="http://schemas.microsoft.com/office/drawing/2014/main" id="{79EB7272-2992-45FF-B435-DAD646CF06CE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0;p17">
              <a:extLst>
                <a:ext uri="{FF2B5EF4-FFF2-40B4-BE49-F238E27FC236}">
                  <a16:creationId xmlns:a16="http://schemas.microsoft.com/office/drawing/2014/main" id="{F5DA94EE-931E-4607-88B2-246C6151A5D8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1;p17">
              <a:extLst>
                <a:ext uri="{FF2B5EF4-FFF2-40B4-BE49-F238E27FC236}">
                  <a16:creationId xmlns:a16="http://schemas.microsoft.com/office/drawing/2014/main" id="{E99F49AE-5790-4ABA-8D7F-459BDDBB9C99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2;p17">
              <a:extLst>
                <a:ext uri="{FF2B5EF4-FFF2-40B4-BE49-F238E27FC236}">
                  <a16:creationId xmlns:a16="http://schemas.microsoft.com/office/drawing/2014/main" id="{11106675-59C8-4D36-B95D-927A7A2C3384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3;p17">
              <a:extLst>
                <a:ext uri="{FF2B5EF4-FFF2-40B4-BE49-F238E27FC236}">
                  <a16:creationId xmlns:a16="http://schemas.microsoft.com/office/drawing/2014/main" id="{19B3A959-428F-4EE7-948F-A294A8E3DCD6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4;p17">
              <a:extLst>
                <a:ext uri="{FF2B5EF4-FFF2-40B4-BE49-F238E27FC236}">
                  <a16:creationId xmlns:a16="http://schemas.microsoft.com/office/drawing/2014/main" id="{B5AB492E-47A7-465B-BAC8-837F96F0C2E6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5;p17">
              <a:extLst>
                <a:ext uri="{FF2B5EF4-FFF2-40B4-BE49-F238E27FC236}">
                  <a16:creationId xmlns:a16="http://schemas.microsoft.com/office/drawing/2014/main" id="{A1375944-BCC8-4995-B56C-E104D34479EC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6;p17">
              <a:extLst>
                <a:ext uri="{FF2B5EF4-FFF2-40B4-BE49-F238E27FC236}">
                  <a16:creationId xmlns:a16="http://schemas.microsoft.com/office/drawing/2014/main" id="{D40DD134-3729-427A-861D-21CD229CD2FE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7;p17">
              <a:extLst>
                <a:ext uri="{FF2B5EF4-FFF2-40B4-BE49-F238E27FC236}">
                  <a16:creationId xmlns:a16="http://schemas.microsoft.com/office/drawing/2014/main" id="{E798A9D3-9D4F-4C61-8BCB-28361A25F094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8;p17">
              <a:extLst>
                <a:ext uri="{FF2B5EF4-FFF2-40B4-BE49-F238E27FC236}">
                  <a16:creationId xmlns:a16="http://schemas.microsoft.com/office/drawing/2014/main" id="{4A6D4E53-1058-4997-94E8-8A19102E1FE7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9;p17">
              <a:extLst>
                <a:ext uri="{FF2B5EF4-FFF2-40B4-BE49-F238E27FC236}">
                  <a16:creationId xmlns:a16="http://schemas.microsoft.com/office/drawing/2014/main" id="{E88BB7ED-C718-47A2-AF61-66A2F882BC2F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0;p17">
              <a:extLst>
                <a:ext uri="{FF2B5EF4-FFF2-40B4-BE49-F238E27FC236}">
                  <a16:creationId xmlns:a16="http://schemas.microsoft.com/office/drawing/2014/main" id="{EB62B80C-05B6-4FCE-B7B3-DC9385363CE6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1;p17">
              <a:extLst>
                <a:ext uri="{FF2B5EF4-FFF2-40B4-BE49-F238E27FC236}">
                  <a16:creationId xmlns:a16="http://schemas.microsoft.com/office/drawing/2014/main" id="{D5E8F936-A529-40B9-9B10-1521354434FA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2;p17">
              <a:extLst>
                <a:ext uri="{FF2B5EF4-FFF2-40B4-BE49-F238E27FC236}">
                  <a16:creationId xmlns:a16="http://schemas.microsoft.com/office/drawing/2014/main" id="{716E4E20-6BC8-46C0-B9D8-EDF5A1ACB4CD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3;p17">
              <a:extLst>
                <a:ext uri="{FF2B5EF4-FFF2-40B4-BE49-F238E27FC236}">
                  <a16:creationId xmlns:a16="http://schemas.microsoft.com/office/drawing/2014/main" id="{F682919D-7B16-47E6-8DC6-818972EE2E3A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4;p17">
              <a:extLst>
                <a:ext uri="{FF2B5EF4-FFF2-40B4-BE49-F238E27FC236}">
                  <a16:creationId xmlns:a16="http://schemas.microsoft.com/office/drawing/2014/main" id="{C262E606-2554-42D4-A807-0DA23E48FE21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5;p17">
              <a:extLst>
                <a:ext uri="{FF2B5EF4-FFF2-40B4-BE49-F238E27FC236}">
                  <a16:creationId xmlns:a16="http://schemas.microsoft.com/office/drawing/2014/main" id="{7953FF0D-CA6B-4EB1-96B5-3867A941F970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6;p17">
              <a:extLst>
                <a:ext uri="{FF2B5EF4-FFF2-40B4-BE49-F238E27FC236}">
                  <a16:creationId xmlns:a16="http://schemas.microsoft.com/office/drawing/2014/main" id="{ACCFF599-F7A6-49A7-95B7-03BFC9C76273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7;p17">
              <a:extLst>
                <a:ext uri="{FF2B5EF4-FFF2-40B4-BE49-F238E27FC236}">
                  <a16:creationId xmlns:a16="http://schemas.microsoft.com/office/drawing/2014/main" id="{7FBFFC8E-616B-4895-9481-43A5C633338A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8;p17">
              <a:extLst>
                <a:ext uri="{FF2B5EF4-FFF2-40B4-BE49-F238E27FC236}">
                  <a16:creationId xmlns:a16="http://schemas.microsoft.com/office/drawing/2014/main" id="{34AFB448-88B4-4A41-AA39-BBB8E7CDFB6F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9;p17">
              <a:extLst>
                <a:ext uri="{FF2B5EF4-FFF2-40B4-BE49-F238E27FC236}">
                  <a16:creationId xmlns:a16="http://schemas.microsoft.com/office/drawing/2014/main" id="{D3896946-4F12-4D15-AAC9-43A0797EB653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0;p17">
              <a:extLst>
                <a:ext uri="{FF2B5EF4-FFF2-40B4-BE49-F238E27FC236}">
                  <a16:creationId xmlns:a16="http://schemas.microsoft.com/office/drawing/2014/main" id="{163B5D77-C47E-40B4-97D5-030EE8855836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1;p17">
              <a:extLst>
                <a:ext uri="{FF2B5EF4-FFF2-40B4-BE49-F238E27FC236}">
                  <a16:creationId xmlns:a16="http://schemas.microsoft.com/office/drawing/2014/main" id="{50A9050A-EC85-4E66-AC64-7599C88564E3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2;p17">
              <a:extLst>
                <a:ext uri="{FF2B5EF4-FFF2-40B4-BE49-F238E27FC236}">
                  <a16:creationId xmlns:a16="http://schemas.microsoft.com/office/drawing/2014/main" id="{8E11CF17-F65A-4DD6-A78C-BDC840865DC2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3;p17">
              <a:extLst>
                <a:ext uri="{FF2B5EF4-FFF2-40B4-BE49-F238E27FC236}">
                  <a16:creationId xmlns:a16="http://schemas.microsoft.com/office/drawing/2014/main" id="{739537BA-4488-4DCD-A88C-9089529812FB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4;p17">
              <a:extLst>
                <a:ext uri="{FF2B5EF4-FFF2-40B4-BE49-F238E27FC236}">
                  <a16:creationId xmlns:a16="http://schemas.microsoft.com/office/drawing/2014/main" id="{DC4D2AF8-F5D1-44C3-AE6B-8C7DA2E9FC17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5;p17">
              <a:extLst>
                <a:ext uri="{FF2B5EF4-FFF2-40B4-BE49-F238E27FC236}">
                  <a16:creationId xmlns:a16="http://schemas.microsoft.com/office/drawing/2014/main" id="{2981822D-1C89-48AE-980C-0DCF33F5F727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6;p17">
              <a:extLst>
                <a:ext uri="{FF2B5EF4-FFF2-40B4-BE49-F238E27FC236}">
                  <a16:creationId xmlns:a16="http://schemas.microsoft.com/office/drawing/2014/main" id="{67A52A50-8C46-4C42-A282-10BACA600D29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7;p17">
              <a:extLst>
                <a:ext uri="{FF2B5EF4-FFF2-40B4-BE49-F238E27FC236}">
                  <a16:creationId xmlns:a16="http://schemas.microsoft.com/office/drawing/2014/main" id="{0021C11D-F1B7-49AF-BFDE-647C6DF384E6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8;p17">
              <a:extLst>
                <a:ext uri="{FF2B5EF4-FFF2-40B4-BE49-F238E27FC236}">
                  <a16:creationId xmlns:a16="http://schemas.microsoft.com/office/drawing/2014/main" id="{2BEAA155-B552-4405-B1AD-E2D7C31B189F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9;p17">
              <a:extLst>
                <a:ext uri="{FF2B5EF4-FFF2-40B4-BE49-F238E27FC236}">
                  <a16:creationId xmlns:a16="http://schemas.microsoft.com/office/drawing/2014/main" id="{12D5749F-730B-418B-A178-945DF1DEFE88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0;p17">
              <a:extLst>
                <a:ext uri="{FF2B5EF4-FFF2-40B4-BE49-F238E27FC236}">
                  <a16:creationId xmlns:a16="http://schemas.microsoft.com/office/drawing/2014/main" id="{4C60E1AB-F2BD-46E2-8C4D-909ED3449B2A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1;p17">
              <a:extLst>
                <a:ext uri="{FF2B5EF4-FFF2-40B4-BE49-F238E27FC236}">
                  <a16:creationId xmlns:a16="http://schemas.microsoft.com/office/drawing/2014/main" id="{BDE28BE5-DF62-4DEF-A26F-564281994C7E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2;p17">
              <a:extLst>
                <a:ext uri="{FF2B5EF4-FFF2-40B4-BE49-F238E27FC236}">
                  <a16:creationId xmlns:a16="http://schemas.microsoft.com/office/drawing/2014/main" id="{D8B1CE62-6FDE-4A05-B90B-58FBD0AF15A8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3;p17">
              <a:extLst>
                <a:ext uri="{FF2B5EF4-FFF2-40B4-BE49-F238E27FC236}">
                  <a16:creationId xmlns:a16="http://schemas.microsoft.com/office/drawing/2014/main" id="{7A25BF74-0FB2-4EE0-9842-6E9898604ED5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4;p17">
              <a:extLst>
                <a:ext uri="{FF2B5EF4-FFF2-40B4-BE49-F238E27FC236}">
                  <a16:creationId xmlns:a16="http://schemas.microsoft.com/office/drawing/2014/main" id="{141F9677-1148-4780-8514-959D8C145B56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5;p17">
              <a:extLst>
                <a:ext uri="{FF2B5EF4-FFF2-40B4-BE49-F238E27FC236}">
                  <a16:creationId xmlns:a16="http://schemas.microsoft.com/office/drawing/2014/main" id="{4A23F14C-4488-4034-985F-997FF8E75664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6;p17">
              <a:extLst>
                <a:ext uri="{FF2B5EF4-FFF2-40B4-BE49-F238E27FC236}">
                  <a16:creationId xmlns:a16="http://schemas.microsoft.com/office/drawing/2014/main" id="{695DA080-1882-437E-A1AC-F6AB7D235345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7;p17">
              <a:extLst>
                <a:ext uri="{FF2B5EF4-FFF2-40B4-BE49-F238E27FC236}">
                  <a16:creationId xmlns:a16="http://schemas.microsoft.com/office/drawing/2014/main" id="{A34D12E7-6558-4D00-BF80-4129DB6E5B87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8;p17">
              <a:extLst>
                <a:ext uri="{FF2B5EF4-FFF2-40B4-BE49-F238E27FC236}">
                  <a16:creationId xmlns:a16="http://schemas.microsoft.com/office/drawing/2014/main" id="{B500BE0A-46B6-4664-BEB5-E2F57EA400A8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9;p17">
              <a:extLst>
                <a:ext uri="{FF2B5EF4-FFF2-40B4-BE49-F238E27FC236}">
                  <a16:creationId xmlns:a16="http://schemas.microsoft.com/office/drawing/2014/main" id="{46DC41E6-5AA1-4ADF-8CE9-1B84FB421582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0;p17">
              <a:extLst>
                <a:ext uri="{FF2B5EF4-FFF2-40B4-BE49-F238E27FC236}">
                  <a16:creationId xmlns:a16="http://schemas.microsoft.com/office/drawing/2014/main" id="{053F451B-5B6D-4F7E-A423-970BDC7446E9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1;p17">
              <a:extLst>
                <a:ext uri="{FF2B5EF4-FFF2-40B4-BE49-F238E27FC236}">
                  <a16:creationId xmlns:a16="http://schemas.microsoft.com/office/drawing/2014/main" id="{82FCCD7B-E581-42D4-806C-2ED5897F41AC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2;p17">
              <a:extLst>
                <a:ext uri="{FF2B5EF4-FFF2-40B4-BE49-F238E27FC236}">
                  <a16:creationId xmlns:a16="http://schemas.microsoft.com/office/drawing/2014/main" id="{710A323E-12A2-4838-96E1-706C05F760BE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3;p17">
              <a:extLst>
                <a:ext uri="{FF2B5EF4-FFF2-40B4-BE49-F238E27FC236}">
                  <a16:creationId xmlns:a16="http://schemas.microsoft.com/office/drawing/2014/main" id="{D876DB09-CC60-4442-AA6B-9BB6D29A5756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4;p17">
              <a:extLst>
                <a:ext uri="{FF2B5EF4-FFF2-40B4-BE49-F238E27FC236}">
                  <a16:creationId xmlns:a16="http://schemas.microsoft.com/office/drawing/2014/main" id="{4E0C621A-8679-415F-B97A-E0078843D47E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5;p17">
              <a:extLst>
                <a:ext uri="{FF2B5EF4-FFF2-40B4-BE49-F238E27FC236}">
                  <a16:creationId xmlns:a16="http://schemas.microsoft.com/office/drawing/2014/main" id="{F82E9B12-7215-44D3-88B3-E29420760487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6;p17">
              <a:extLst>
                <a:ext uri="{FF2B5EF4-FFF2-40B4-BE49-F238E27FC236}">
                  <a16:creationId xmlns:a16="http://schemas.microsoft.com/office/drawing/2014/main" id="{CBA2DFDA-0D99-4825-A9A5-1A123A177EF0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7;p17">
              <a:extLst>
                <a:ext uri="{FF2B5EF4-FFF2-40B4-BE49-F238E27FC236}">
                  <a16:creationId xmlns:a16="http://schemas.microsoft.com/office/drawing/2014/main" id="{31AFA626-7001-4EA6-8DE5-6646B2C44829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8;p17">
              <a:extLst>
                <a:ext uri="{FF2B5EF4-FFF2-40B4-BE49-F238E27FC236}">
                  <a16:creationId xmlns:a16="http://schemas.microsoft.com/office/drawing/2014/main" id="{3E2206E7-0377-4177-B986-0472E4033AB3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9;p17">
              <a:extLst>
                <a:ext uri="{FF2B5EF4-FFF2-40B4-BE49-F238E27FC236}">
                  <a16:creationId xmlns:a16="http://schemas.microsoft.com/office/drawing/2014/main" id="{0D59E907-14DA-4B7F-926E-DE9F4E173ABB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0;p17">
              <a:extLst>
                <a:ext uri="{FF2B5EF4-FFF2-40B4-BE49-F238E27FC236}">
                  <a16:creationId xmlns:a16="http://schemas.microsoft.com/office/drawing/2014/main" id="{DAC037D5-B8F1-4065-9341-D07E0030D218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1;p17">
              <a:extLst>
                <a:ext uri="{FF2B5EF4-FFF2-40B4-BE49-F238E27FC236}">
                  <a16:creationId xmlns:a16="http://schemas.microsoft.com/office/drawing/2014/main" id="{16DEC5E4-45E7-4F16-A9AE-49831F4FDE0C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2;p17">
              <a:extLst>
                <a:ext uri="{FF2B5EF4-FFF2-40B4-BE49-F238E27FC236}">
                  <a16:creationId xmlns:a16="http://schemas.microsoft.com/office/drawing/2014/main" id="{104072FF-5BF8-478B-8DB1-57A07C52EE3B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3;p17">
              <a:extLst>
                <a:ext uri="{FF2B5EF4-FFF2-40B4-BE49-F238E27FC236}">
                  <a16:creationId xmlns:a16="http://schemas.microsoft.com/office/drawing/2014/main" id="{DFAD740D-8EAB-4553-9553-BBD87B551058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4;p17">
              <a:extLst>
                <a:ext uri="{FF2B5EF4-FFF2-40B4-BE49-F238E27FC236}">
                  <a16:creationId xmlns:a16="http://schemas.microsoft.com/office/drawing/2014/main" id="{27710A3B-9A8B-477B-AD5A-9CBBB10A292A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5;p17">
              <a:extLst>
                <a:ext uri="{FF2B5EF4-FFF2-40B4-BE49-F238E27FC236}">
                  <a16:creationId xmlns:a16="http://schemas.microsoft.com/office/drawing/2014/main" id="{4EC90858-85A0-48A8-8709-894E4605BC94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6;p17">
              <a:extLst>
                <a:ext uri="{FF2B5EF4-FFF2-40B4-BE49-F238E27FC236}">
                  <a16:creationId xmlns:a16="http://schemas.microsoft.com/office/drawing/2014/main" id="{87246AFA-93C2-4846-8568-C98518DBE825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7;p17">
              <a:extLst>
                <a:ext uri="{FF2B5EF4-FFF2-40B4-BE49-F238E27FC236}">
                  <a16:creationId xmlns:a16="http://schemas.microsoft.com/office/drawing/2014/main" id="{61E619B4-648F-47A6-A80B-7D494AF71837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8;p17">
              <a:extLst>
                <a:ext uri="{FF2B5EF4-FFF2-40B4-BE49-F238E27FC236}">
                  <a16:creationId xmlns:a16="http://schemas.microsoft.com/office/drawing/2014/main" id="{2A9E0A07-AA89-407F-98D9-8404EB8107F2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9;p17">
              <a:extLst>
                <a:ext uri="{FF2B5EF4-FFF2-40B4-BE49-F238E27FC236}">
                  <a16:creationId xmlns:a16="http://schemas.microsoft.com/office/drawing/2014/main" id="{3D93277A-3F94-44F6-A72B-01AE8A503320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0;p17">
              <a:extLst>
                <a:ext uri="{FF2B5EF4-FFF2-40B4-BE49-F238E27FC236}">
                  <a16:creationId xmlns:a16="http://schemas.microsoft.com/office/drawing/2014/main" id="{D2622E12-2A43-47B9-ABDB-89A26DA60A66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1;p17">
              <a:extLst>
                <a:ext uri="{FF2B5EF4-FFF2-40B4-BE49-F238E27FC236}">
                  <a16:creationId xmlns:a16="http://schemas.microsoft.com/office/drawing/2014/main" id="{A8298090-75BC-48EB-AF4B-31533F9E5183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2;p17">
              <a:extLst>
                <a:ext uri="{FF2B5EF4-FFF2-40B4-BE49-F238E27FC236}">
                  <a16:creationId xmlns:a16="http://schemas.microsoft.com/office/drawing/2014/main" id="{E009A1F8-48BC-4AF0-96A8-BD81720E83FF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3;p17">
              <a:extLst>
                <a:ext uri="{FF2B5EF4-FFF2-40B4-BE49-F238E27FC236}">
                  <a16:creationId xmlns:a16="http://schemas.microsoft.com/office/drawing/2014/main" id="{7410EC87-CE17-4072-9E03-05DFB0565FF6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4;p17">
              <a:extLst>
                <a:ext uri="{FF2B5EF4-FFF2-40B4-BE49-F238E27FC236}">
                  <a16:creationId xmlns:a16="http://schemas.microsoft.com/office/drawing/2014/main" id="{0A582316-1731-4937-B506-586B7F4DE31C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5;p17">
              <a:extLst>
                <a:ext uri="{FF2B5EF4-FFF2-40B4-BE49-F238E27FC236}">
                  <a16:creationId xmlns:a16="http://schemas.microsoft.com/office/drawing/2014/main" id="{61C1E0FF-BCB2-429E-A018-B01A74A0075C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6;p17">
              <a:extLst>
                <a:ext uri="{FF2B5EF4-FFF2-40B4-BE49-F238E27FC236}">
                  <a16:creationId xmlns:a16="http://schemas.microsoft.com/office/drawing/2014/main" id="{DE9FAEB3-AD3E-4887-8955-DCB135ED76B6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7;p17">
              <a:extLst>
                <a:ext uri="{FF2B5EF4-FFF2-40B4-BE49-F238E27FC236}">
                  <a16:creationId xmlns:a16="http://schemas.microsoft.com/office/drawing/2014/main" id="{EAB4A7E3-0BA6-4E51-85AD-98A6C3BC2D05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8;p17">
              <a:extLst>
                <a:ext uri="{FF2B5EF4-FFF2-40B4-BE49-F238E27FC236}">
                  <a16:creationId xmlns:a16="http://schemas.microsoft.com/office/drawing/2014/main" id="{FB935C22-201E-4A95-96FC-1A1B8C07510B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9;p17">
              <a:extLst>
                <a:ext uri="{FF2B5EF4-FFF2-40B4-BE49-F238E27FC236}">
                  <a16:creationId xmlns:a16="http://schemas.microsoft.com/office/drawing/2014/main" id="{323C0CEF-A74E-48B6-8B9F-6FFFB5F77CCB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0;p17">
              <a:extLst>
                <a:ext uri="{FF2B5EF4-FFF2-40B4-BE49-F238E27FC236}">
                  <a16:creationId xmlns:a16="http://schemas.microsoft.com/office/drawing/2014/main" id="{7F9BD532-A234-40B3-8CA4-B952EE427D84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1;p17">
              <a:extLst>
                <a:ext uri="{FF2B5EF4-FFF2-40B4-BE49-F238E27FC236}">
                  <a16:creationId xmlns:a16="http://schemas.microsoft.com/office/drawing/2014/main" id="{7D08702E-F4C8-42A3-A11D-C349983F5863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2;p17">
              <a:extLst>
                <a:ext uri="{FF2B5EF4-FFF2-40B4-BE49-F238E27FC236}">
                  <a16:creationId xmlns:a16="http://schemas.microsoft.com/office/drawing/2014/main" id="{429F01C3-D6C7-44E9-9F7F-AF069D6A4722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3;p17">
              <a:extLst>
                <a:ext uri="{FF2B5EF4-FFF2-40B4-BE49-F238E27FC236}">
                  <a16:creationId xmlns:a16="http://schemas.microsoft.com/office/drawing/2014/main" id="{7A1E5CEB-8B60-4ABC-A318-B01DF050D154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4;p17">
              <a:extLst>
                <a:ext uri="{FF2B5EF4-FFF2-40B4-BE49-F238E27FC236}">
                  <a16:creationId xmlns:a16="http://schemas.microsoft.com/office/drawing/2014/main" id="{4CD02358-A454-4C04-B8CD-11363C7FA002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5;p17">
              <a:extLst>
                <a:ext uri="{FF2B5EF4-FFF2-40B4-BE49-F238E27FC236}">
                  <a16:creationId xmlns:a16="http://schemas.microsoft.com/office/drawing/2014/main" id="{7F11EEDE-C75A-4228-8BF3-9AF823DDCBCD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6;p17">
              <a:extLst>
                <a:ext uri="{FF2B5EF4-FFF2-40B4-BE49-F238E27FC236}">
                  <a16:creationId xmlns:a16="http://schemas.microsoft.com/office/drawing/2014/main" id="{5DEE78C6-8E95-4CB7-AA1B-5D51D0E2F1DF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7;p17">
              <a:extLst>
                <a:ext uri="{FF2B5EF4-FFF2-40B4-BE49-F238E27FC236}">
                  <a16:creationId xmlns:a16="http://schemas.microsoft.com/office/drawing/2014/main" id="{83018B66-E1F2-47EF-96F6-5B7DADD93177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8;p17">
              <a:extLst>
                <a:ext uri="{FF2B5EF4-FFF2-40B4-BE49-F238E27FC236}">
                  <a16:creationId xmlns:a16="http://schemas.microsoft.com/office/drawing/2014/main" id="{CEB48AEF-B36D-4ECE-823C-C2B3C26D969A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9;p17">
              <a:extLst>
                <a:ext uri="{FF2B5EF4-FFF2-40B4-BE49-F238E27FC236}">
                  <a16:creationId xmlns:a16="http://schemas.microsoft.com/office/drawing/2014/main" id="{5A389229-E12F-4DBA-9C62-362F3C8BB165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0;p17">
              <a:extLst>
                <a:ext uri="{FF2B5EF4-FFF2-40B4-BE49-F238E27FC236}">
                  <a16:creationId xmlns:a16="http://schemas.microsoft.com/office/drawing/2014/main" id="{D3541B1C-FB26-46CF-BAC7-37BA122BFB7C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1;p17">
              <a:extLst>
                <a:ext uri="{FF2B5EF4-FFF2-40B4-BE49-F238E27FC236}">
                  <a16:creationId xmlns:a16="http://schemas.microsoft.com/office/drawing/2014/main" id="{DE78D43E-7B55-4F1F-ABA9-FB7E1A10EBD8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2;p17">
              <a:extLst>
                <a:ext uri="{FF2B5EF4-FFF2-40B4-BE49-F238E27FC236}">
                  <a16:creationId xmlns:a16="http://schemas.microsoft.com/office/drawing/2014/main" id="{B05EEF30-4012-4800-B3BB-639A49503F6F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3;p17">
              <a:extLst>
                <a:ext uri="{FF2B5EF4-FFF2-40B4-BE49-F238E27FC236}">
                  <a16:creationId xmlns:a16="http://schemas.microsoft.com/office/drawing/2014/main" id="{4D3FD8E9-F621-4902-9B06-28DBFF98B2EB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4;p17">
              <a:extLst>
                <a:ext uri="{FF2B5EF4-FFF2-40B4-BE49-F238E27FC236}">
                  <a16:creationId xmlns:a16="http://schemas.microsoft.com/office/drawing/2014/main" id="{1BB91A1C-EDE8-421E-A13E-E59A07828A7F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5;p17">
              <a:extLst>
                <a:ext uri="{FF2B5EF4-FFF2-40B4-BE49-F238E27FC236}">
                  <a16:creationId xmlns:a16="http://schemas.microsoft.com/office/drawing/2014/main" id="{AA9C4D60-2365-4DC3-825F-FFD222AE1FE4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6;p17">
              <a:extLst>
                <a:ext uri="{FF2B5EF4-FFF2-40B4-BE49-F238E27FC236}">
                  <a16:creationId xmlns:a16="http://schemas.microsoft.com/office/drawing/2014/main" id="{9C0FF7A1-9925-46AE-BF1F-272CE3654528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7;p17">
              <a:extLst>
                <a:ext uri="{FF2B5EF4-FFF2-40B4-BE49-F238E27FC236}">
                  <a16:creationId xmlns:a16="http://schemas.microsoft.com/office/drawing/2014/main" id="{05B87BF4-5C5A-4D58-B940-3FF9B2990223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8;p17">
              <a:extLst>
                <a:ext uri="{FF2B5EF4-FFF2-40B4-BE49-F238E27FC236}">
                  <a16:creationId xmlns:a16="http://schemas.microsoft.com/office/drawing/2014/main" id="{0C44CAC3-F11E-4AA8-8D78-31CA8D68E25F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9;p17">
              <a:extLst>
                <a:ext uri="{FF2B5EF4-FFF2-40B4-BE49-F238E27FC236}">
                  <a16:creationId xmlns:a16="http://schemas.microsoft.com/office/drawing/2014/main" id="{6436ACA5-583A-4408-B12C-909E881AC306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0;p17">
              <a:extLst>
                <a:ext uri="{FF2B5EF4-FFF2-40B4-BE49-F238E27FC236}">
                  <a16:creationId xmlns:a16="http://schemas.microsoft.com/office/drawing/2014/main" id="{FE46A5E0-5A66-400E-95AA-2DE797FA8EE3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1;p17">
              <a:extLst>
                <a:ext uri="{FF2B5EF4-FFF2-40B4-BE49-F238E27FC236}">
                  <a16:creationId xmlns:a16="http://schemas.microsoft.com/office/drawing/2014/main" id="{09BF57D6-B0AC-4DAB-BBB5-AC3787125C4E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2;p17">
              <a:extLst>
                <a:ext uri="{FF2B5EF4-FFF2-40B4-BE49-F238E27FC236}">
                  <a16:creationId xmlns:a16="http://schemas.microsoft.com/office/drawing/2014/main" id="{A2E8C304-AB67-4405-AD6A-44575B3CEBDC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3;p17">
              <a:extLst>
                <a:ext uri="{FF2B5EF4-FFF2-40B4-BE49-F238E27FC236}">
                  <a16:creationId xmlns:a16="http://schemas.microsoft.com/office/drawing/2014/main" id="{13C1860E-D86B-4263-BCE0-760938CE8258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4;p17">
              <a:extLst>
                <a:ext uri="{FF2B5EF4-FFF2-40B4-BE49-F238E27FC236}">
                  <a16:creationId xmlns:a16="http://schemas.microsoft.com/office/drawing/2014/main" id="{04142DE3-EB95-49B9-AD2A-1D1E040CB304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5;p17">
              <a:extLst>
                <a:ext uri="{FF2B5EF4-FFF2-40B4-BE49-F238E27FC236}">
                  <a16:creationId xmlns:a16="http://schemas.microsoft.com/office/drawing/2014/main" id="{008FFA19-A4D6-4FE9-8C22-FE590E28AF4E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6;p17">
              <a:extLst>
                <a:ext uri="{FF2B5EF4-FFF2-40B4-BE49-F238E27FC236}">
                  <a16:creationId xmlns:a16="http://schemas.microsoft.com/office/drawing/2014/main" id="{8E9BF1E8-C3F6-4AA0-B4C1-2FCE30ECFAC6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7;p17">
              <a:extLst>
                <a:ext uri="{FF2B5EF4-FFF2-40B4-BE49-F238E27FC236}">
                  <a16:creationId xmlns:a16="http://schemas.microsoft.com/office/drawing/2014/main" id="{124B75E8-4AE5-45CE-98FC-4AC1DFA81392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8;p17">
              <a:extLst>
                <a:ext uri="{FF2B5EF4-FFF2-40B4-BE49-F238E27FC236}">
                  <a16:creationId xmlns:a16="http://schemas.microsoft.com/office/drawing/2014/main" id="{E35AEB37-05B2-46F4-94EA-70DFFEF736E7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9;p17">
              <a:extLst>
                <a:ext uri="{FF2B5EF4-FFF2-40B4-BE49-F238E27FC236}">
                  <a16:creationId xmlns:a16="http://schemas.microsoft.com/office/drawing/2014/main" id="{00E4AB8F-FB40-4F56-B35E-7751FBE0482F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0;p17">
              <a:extLst>
                <a:ext uri="{FF2B5EF4-FFF2-40B4-BE49-F238E27FC236}">
                  <a16:creationId xmlns:a16="http://schemas.microsoft.com/office/drawing/2014/main" id="{C197EE61-C5A7-400E-AE45-26D1235BA617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1;p17">
              <a:extLst>
                <a:ext uri="{FF2B5EF4-FFF2-40B4-BE49-F238E27FC236}">
                  <a16:creationId xmlns:a16="http://schemas.microsoft.com/office/drawing/2014/main" id="{8AF10C66-700F-4C28-9A1E-7EFC5B785222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2;p17">
              <a:extLst>
                <a:ext uri="{FF2B5EF4-FFF2-40B4-BE49-F238E27FC236}">
                  <a16:creationId xmlns:a16="http://schemas.microsoft.com/office/drawing/2014/main" id="{D9F2B97B-A98F-4CB9-BCD9-E8F6872D6C7D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3;p17">
              <a:extLst>
                <a:ext uri="{FF2B5EF4-FFF2-40B4-BE49-F238E27FC236}">
                  <a16:creationId xmlns:a16="http://schemas.microsoft.com/office/drawing/2014/main" id="{554E88B9-D075-4AD2-93D5-AFEE19E7F47B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4;p17">
              <a:extLst>
                <a:ext uri="{FF2B5EF4-FFF2-40B4-BE49-F238E27FC236}">
                  <a16:creationId xmlns:a16="http://schemas.microsoft.com/office/drawing/2014/main" id="{2349ABAA-2BDC-4415-9E64-6BAC6076F04E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5;p17">
              <a:extLst>
                <a:ext uri="{FF2B5EF4-FFF2-40B4-BE49-F238E27FC236}">
                  <a16:creationId xmlns:a16="http://schemas.microsoft.com/office/drawing/2014/main" id="{2DF9F551-B54B-492D-91FB-3896F03B0E6D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6;p17">
              <a:extLst>
                <a:ext uri="{FF2B5EF4-FFF2-40B4-BE49-F238E27FC236}">
                  <a16:creationId xmlns:a16="http://schemas.microsoft.com/office/drawing/2014/main" id="{53D759D2-574E-4A2A-9619-E4A01DB75F3F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7;p17">
              <a:extLst>
                <a:ext uri="{FF2B5EF4-FFF2-40B4-BE49-F238E27FC236}">
                  <a16:creationId xmlns:a16="http://schemas.microsoft.com/office/drawing/2014/main" id="{F942156C-59F2-4B57-BD20-4617B09DCD4B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8;p17">
              <a:extLst>
                <a:ext uri="{FF2B5EF4-FFF2-40B4-BE49-F238E27FC236}">
                  <a16:creationId xmlns:a16="http://schemas.microsoft.com/office/drawing/2014/main" id="{2CA81293-E92D-4B11-91EB-4B06B957F9D0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9;p17">
              <a:extLst>
                <a:ext uri="{FF2B5EF4-FFF2-40B4-BE49-F238E27FC236}">
                  <a16:creationId xmlns:a16="http://schemas.microsoft.com/office/drawing/2014/main" id="{E9A33816-6332-45D2-8FD6-98227E1595F6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0;p17">
              <a:extLst>
                <a:ext uri="{FF2B5EF4-FFF2-40B4-BE49-F238E27FC236}">
                  <a16:creationId xmlns:a16="http://schemas.microsoft.com/office/drawing/2014/main" id="{63BB24A9-E286-4841-A71B-E8B54C8DAB54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1;p17">
              <a:extLst>
                <a:ext uri="{FF2B5EF4-FFF2-40B4-BE49-F238E27FC236}">
                  <a16:creationId xmlns:a16="http://schemas.microsoft.com/office/drawing/2014/main" id="{D554DF3C-AB4E-459D-9CAE-E81D7DF59331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2;p17">
              <a:extLst>
                <a:ext uri="{FF2B5EF4-FFF2-40B4-BE49-F238E27FC236}">
                  <a16:creationId xmlns:a16="http://schemas.microsoft.com/office/drawing/2014/main" id="{CC6ED9AB-B94A-4566-A5F5-2CCFE2B52F03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3;p17">
              <a:extLst>
                <a:ext uri="{FF2B5EF4-FFF2-40B4-BE49-F238E27FC236}">
                  <a16:creationId xmlns:a16="http://schemas.microsoft.com/office/drawing/2014/main" id="{AD703A31-7929-4442-806B-3E2C2FE529D3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4;p17">
              <a:extLst>
                <a:ext uri="{FF2B5EF4-FFF2-40B4-BE49-F238E27FC236}">
                  <a16:creationId xmlns:a16="http://schemas.microsoft.com/office/drawing/2014/main" id="{C5B0571E-5F3F-44C7-BF1F-60DD7A7443BF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5;p17">
              <a:extLst>
                <a:ext uri="{FF2B5EF4-FFF2-40B4-BE49-F238E27FC236}">
                  <a16:creationId xmlns:a16="http://schemas.microsoft.com/office/drawing/2014/main" id="{911EFBB3-99B5-4EE5-9BF4-AC17CC5BC9C4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6;p17">
              <a:extLst>
                <a:ext uri="{FF2B5EF4-FFF2-40B4-BE49-F238E27FC236}">
                  <a16:creationId xmlns:a16="http://schemas.microsoft.com/office/drawing/2014/main" id="{9418D1D3-0383-4A1F-82EA-EE7A2CD37FA0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7;p17">
              <a:extLst>
                <a:ext uri="{FF2B5EF4-FFF2-40B4-BE49-F238E27FC236}">
                  <a16:creationId xmlns:a16="http://schemas.microsoft.com/office/drawing/2014/main" id="{2EE220AB-86EB-4B63-B782-ECD7BAD934EE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8;p17">
              <a:extLst>
                <a:ext uri="{FF2B5EF4-FFF2-40B4-BE49-F238E27FC236}">
                  <a16:creationId xmlns:a16="http://schemas.microsoft.com/office/drawing/2014/main" id="{98E66D3E-AA5D-42A2-8E56-817176FF3944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9;p17">
              <a:extLst>
                <a:ext uri="{FF2B5EF4-FFF2-40B4-BE49-F238E27FC236}">
                  <a16:creationId xmlns:a16="http://schemas.microsoft.com/office/drawing/2014/main" id="{8F050E89-A7EC-40B5-9D0D-72A999DDD788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0;p17">
              <a:extLst>
                <a:ext uri="{FF2B5EF4-FFF2-40B4-BE49-F238E27FC236}">
                  <a16:creationId xmlns:a16="http://schemas.microsoft.com/office/drawing/2014/main" id="{9ADDAD22-B327-4F39-99FA-9E86526B9DC3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1;p17">
              <a:extLst>
                <a:ext uri="{FF2B5EF4-FFF2-40B4-BE49-F238E27FC236}">
                  <a16:creationId xmlns:a16="http://schemas.microsoft.com/office/drawing/2014/main" id="{E989B4F0-9843-4071-94CC-E2037DDDF57B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2;p17">
              <a:extLst>
                <a:ext uri="{FF2B5EF4-FFF2-40B4-BE49-F238E27FC236}">
                  <a16:creationId xmlns:a16="http://schemas.microsoft.com/office/drawing/2014/main" id="{FBD0A2C7-232F-4473-870D-0D72545B690B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3;p17">
              <a:extLst>
                <a:ext uri="{FF2B5EF4-FFF2-40B4-BE49-F238E27FC236}">
                  <a16:creationId xmlns:a16="http://schemas.microsoft.com/office/drawing/2014/main" id="{E54E70AD-337D-432D-8D32-F759132280D6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4;p17">
              <a:extLst>
                <a:ext uri="{FF2B5EF4-FFF2-40B4-BE49-F238E27FC236}">
                  <a16:creationId xmlns:a16="http://schemas.microsoft.com/office/drawing/2014/main" id="{E16F242A-6954-4DCB-975B-D6DE0C5C2F78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5;p17">
              <a:extLst>
                <a:ext uri="{FF2B5EF4-FFF2-40B4-BE49-F238E27FC236}">
                  <a16:creationId xmlns:a16="http://schemas.microsoft.com/office/drawing/2014/main" id="{78CC1FB7-7988-4628-B912-334E1163F11B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6;p17">
              <a:extLst>
                <a:ext uri="{FF2B5EF4-FFF2-40B4-BE49-F238E27FC236}">
                  <a16:creationId xmlns:a16="http://schemas.microsoft.com/office/drawing/2014/main" id="{D3162D0B-ABB6-42A8-82ED-FD1E6458CC08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7;p17">
              <a:extLst>
                <a:ext uri="{FF2B5EF4-FFF2-40B4-BE49-F238E27FC236}">
                  <a16:creationId xmlns:a16="http://schemas.microsoft.com/office/drawing/2014/main" id="{D1E5D4C1-39D3-467F-BC5A-DF772F6D4BF7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8;p17">
              <a:extLst>
                <a:ext uri="{FF2B5EF4-FFF2-40B4-BE49-F238E27FC236}">
                  <a16:creationId xmlns:a16="http://schemas.microsoft.com/office/drawing/2014/main" id="{669EC542-7184-4E77-90C7-479955F43897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9;p17">
              <a:extLst>
                <a:ext uri="{FF2B5EF4-FFF2-40B4-BE49-F238E27FC236}">
                  <a16:creationId xmlns:a16="http://schemas.microsoft.com/office/drawing/2014/main" id="{758BE8CD-4758-460D-815F-19F349C53E69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0;p17">
              <a:extLst>
                <a:ext uri="{FF2B5EF4-FFF2-40B4-BE49-F238E27FC236}">
                  <a16:creationId xmlns:a16="http://schemas.microsoft.com/office/drawing/2014/main" id="{6A8ADEF0-322E-4543-BB72-BBBC3A311DA6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1;p17">
              <a:extLst>
                <a:ext uri="{FF2B5EF4-FFF2-40B4-BE49-F238E27FC236}">
                  <a16:creationId xmlns:a16="http://schemas.microsoft.com/office/drawing/2014/main" id="{526BEE18-1096-4227-A872-35588329DB33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2;p17">
              <a:extLst>
                <a:ext uri="{FF2B5EF4-FFF2-40B4-BE49-F238E27FC236}">
                  <a16:creationId xmlns:a16="http://schemas.microsoft.com/office/drawing/2014/main" id="{98C733DA-1E6E-41CF-BD29-CB55134EB15D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3;p17">
              <a:extLst>
                <a:ext uri="{FF2B5EF4-FFF2-40B4-BE49-F238E27FC236}">
                  <a16:creationId xmlns:a16="http://schemas.microsoft.com/office/drawing/2014/main" id="{F88E73CE-92E4-4AFD-BC36-FC0936FA1444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4;p17">
              <a:extLst>
                <a:ext uri="{FF2B5EF4-FFF2-40B4-BE49-F238E27FC236}">
                  <a16:creationId xmlns:a16="http://schemas.microsoft.com/office/drawing/2014/main" id="{A40A5360-0A5C-440A-8B7A-58271C80744E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5;p17">
              <a:extLst>
                <a:ext uri="{FF2B5EF4-FFF2-40B4-BE49-F238E27FC236}">
                  <a16:creationId xmlns:a16="http://schemas.microsoft.com/office/drawing/2014/main" id="{04B2FA27-21EA-4037-83EE-D523D4556815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6;p17">
              <a:extLst>
                <a:ext uri="{FF2B5EF4-FFF2-40B4-BE49-F238E27FC236}">
                  <a16:creationId xmlns:a16="http://schemas.microsoft.com/office/drawing/2014/main" id="{09A7731E-E6BF-4856-8E4E-E1FEDF7142DB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7;p17">
              <a:extLst>
                <a:ext uri="{FF2B5EF4-FFF2-40B4-BE49-F238E27FC236}">
                  <a16:creationId xmlns:a16="http://schemas.microsoft.com/office/drawing/2014/main" id="{A891FEAA-7904-4CA0-A296-29B554C7BB72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8;p17">
              <a:extLst>
                <a:ext uri="{FF2B5EF4-FFF2-40B4-BE49-F238E27FC236}">
                  <a16:creationId xmlns:a16="http://schemas.microsoft.com/office/drawing/2014/main" id="{DD61751A-2D85-490C-B953-5D35A8738BEB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9;p17">
              <a:extLst>
                <a:ext uri="{FF2B5EF4-FFF2-40B4-BE49-F238E27FC236}">
                  <a16:creationId xmlns:a16="http://schemas.microsoft.com/office/drawing/2014/main" id="{82F819F9-A01A-47CF-9BEC-84309DFEDE9D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0;p17">
              <a:extLst>
                <a:ext uri="{FF2B5EF4-FFF2-40B4-BE49-F238E27FC236}">
                  <a16:creationId xmlns:a16="http://schemas.microsoft.com/office/drawing/2014/main" id="{741DC462-343E-40FD-85D3-7116F95572EA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1;p17">
              <a:extLst>
                <a:ext uri="{FF2B5EF4-FFF2-40B4-BE49-F238E27FC236}">
                  <a16:creationId xmlns:a16="http://schemas.microsoft.com/office/drawing/2014/main" id="{540AC23B-9793-42EA-9EC0-D2D9FCEEFB43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2;p17">
              <a:extLst>
                <a:ext uri="{FF2B5EF4-FFF2-40B4-BE49-F238E27FC236}">
                  <a16:creationId xmlns:a16="http://schemas.microsoft.com/office/drawing/2014/main" id="{20702D4C-5F82-44E3-B611-165D45A60EAA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3;p17">
              <a:extLst>
                <a:ext uri="{FF2B5EF4-FFF2-40B4-BE49-F238E27FC236}">
                  <a16:creationId xmlns:a16="http://schemas.microsoft.com/office/drawing/2014/main" id="{FCB4BBA5-A8C7-47A2-99C3-DB91C87B6534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4;p17">
              <a:extLst>
                <a:ext uri="{FF2B5EF4-FFF2-40B4-BE49-F238E27FC236}">
                  <a16:creationId xmlns:a16="http://schemas.microsoft.com/office/drawing/2014/main" id="{D9B41590-E05F-48AB-B690-F891C909DCBF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5;p17">
              <a:extLst>
                <a:ext uri="{FF2B5EF4-FFF2-40B4-BE49-F238E27FC236}">
                  <a16:creationId xmlns:a16="http://schemas.microsoft.com/office/drawing/2014/main" id="{88344207-AE42-4AFA-9A53-63B461A0B490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6;p17">
              <a:extLst>
                <a:ext uri="{FF2B5EF4-FFF2-40B4-BE49-F238E27FC236}">
                  <a16:creationId xmlns:a16="http://schemas.microsoft.com/office/drawing/2014/main" id="{F5B25CF9-E719-4F49-B429-E532E1B4B4AA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7;p17">
              <a:extLst>
                <a:ext uri="{FF2B5EF4-FFF2-40B4-BE49-F238E27FC236}">
                  <a16:creationId xmlns:a16="http://schemas.microsoft.com/office/drawing/2014/main" id="{07EBE6F6-A53E-4834-A3BC-D08F45E97CD3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8;p17">
              <a:extLst>
                <a:ext uri="{FF2B5EF4-FFF2-40B4-BE49-F238E27FC236}">
                  <a16:creationId xmlns:a16="http://schemas.microsoft.com/office/drawing/2014/main" id="{F4C7CA06-1B12-4A8B-B592-877CAD08605D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9;p17">
              <a:extLst>
                <a:ext uri="{FF2B5EF4-FFF2-40B4-BE49-F238E27FC236}">
                  <a16:creationId xmlns:a16="http://schemas.microsoft.com/office/drawing/2014/main" id="{85F4F9D1-CD75-4755-9ACB-DF6D1285E484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0;p17">
              <a:extLst>
                <a:ext uri="{FF2B5EF4-FFF2-40B4-BE49-F238E27FC236}">
                  <a16:creationId xmlns:a16="http://schemas.microsoft.com/office/drawing/2014/main" id="{449D1A81-5998-44FB-91F5-577462675EB1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1;p17">
              <a:extLst>
                <a:ext uri="{FF2B5EF4-FFF2-40B4-BE49-F238E27FC236}">
                  <a16:creationId xmlns:a16="http://schemas.microsoft.com/office/drawing/2014/main" id="{AA9F072E-C30E-464D-91B1-FE764F8A9CEE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2;p17">
              <a:extLst>
                <a:ext uri="{FF2B5EF4-FFF2-40B4-BE49-F238E27FC236}">
                  <a16:creationId xmlns:a16="http://schemas.microsoft.com/office/drawing/2014/main" id="{D54361AB-3D12-4788-B478-8351BC1C2CDA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3;p17">
              <a:extLst>
                <a:ext uri="{FF2B5EF4-FFF2-40B4-BE49-F238E27FC236}">
                  <a16:creationId xmlns:a16="http://schemas.microsoft.com/office/drawing/2014/main" id="{32CBDBCA-7D7D-48FA-8BA9-2C8AEF3AEB2C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4;p17">
              <a:extLst>
                <a:ext uri="{FF2B5EF4-FFF2-40B4-BE49-F238E27FC236}">
                  <a16:creationId xmlns:a16="http://schemas.microsoft.com/office/drawing/2014/main" id="{1B6023F9-90EE-45DF-92D8-A20FB7530F07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5;p17">
              <a:extLst>
                <a:ext uri="{FF2B5EF4-FFF2-40B4-BE49-F238E27FC236}">
                  <a16:creationId xmlns:a16="http://schemas.microsoft.com/office/drawing/2014/main" id="{5A377553-DE12-458C-B309-3A20AF39B284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42DEF690-EFE6-4268-B99B-84C653375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29266" y="266927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CuadroTexto 166">
            <a:extLst>
              <a:ext uri="{FF2B5EF4-FFF2-40B4-BE49-F238E27FC236}">
                <a16:creationId xmlns:a16="http://schemas.microsoft.com/office/drawing/2014/main" id="{52BAA033-07B0-4FF4-B9B7-D545EE84017B}"/>
              </a:ext>
            </a:extLst>
          </p:cNvPr>
          <p:cNvSpPr txBox="1"/>
          <p:nvPr/>
        </p:nvSpPr>
        <p:spPr>
          <a:xfrm rot="20749513">
            <a:off x="-60427" y="326794"/>
            <a:ext cx="3007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</a:t>
            </a:r>
          </a:p>
          <a:p>
            <a:pPr algn="ctr"/>
            <a:r>
              <a:rPr lang="es-MX" sz="2000" b="1" dirty="0"/>
              <a:t>Texto informativo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81E6D66-90B6-4215-B3CE-A69EC9EE83AC}"/>
              </a:ext>
            </a:extLst>
          </p:cNvPr>
          <p:cNvSpPr/>
          <p:nvPr/>
        </p:nvSpPr>
        <p:spPr>
          <a:xfrm>
            <a:off x="2713876" y="4660509"/>
            <a:ext cx="41537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https://www.youtube.com/watch?v=lFDEUcVUL1k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DF3869A-F023-48FC-9D6A-98DAF6D816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34" t="24613" r="42618" b="29035"/>
          <a:stretch/>
        </p:blipFill>
        <p:spPr>
          <a:xfrm>
            <a:off x="2664575" y="1146987"/>
            <a:ext cx="4794158" cy="2906237"/>
          </a:xfrm>
          <a:prstGeom prst="rect">
            <a:avLst/>
          </a:prstGeom>
        </p:spPr>
      </p:pic>
      <p:grpSp>
        <p:nvGrpSpPr>
          <p:cNvPr id="168" name="Google Shape;1307;p17">
            <a:extLst>
              <a:ext uri="{FF2B5EF4-FFF2-40B4-BE49-F238E27FC236}">
                <a16:creationId xmlns:a16="http://schemas.microsoft.com/office/drawing/2014/main" id="{D55AE488-63A2-42AD-8071-D61F8F6B3799}"/>
              </a:ext>
            </a:extLst>
          </p:cNvPr>
          <p:cNvGrpSpPr/>
          <p:nvPr/>
        </p:nvGrpSpPr>
        <p:grpSpPr>
          <a:xfrm>
            <a:off x="229701" y="2217935"/>
            <a:ext cx="1262726" cy="2761807"/>
            <a:chOff x="6093502" y="731375"/>
            <a:chExt cx="2104606" cy="3691204"/>
          </a:xfrm>
        </p:grpSpPr>
        <p:sp>
          <p:nvSpPr>
            <p:cNvPr id="169" name="Google Shape;1308;p17">
              <a:extLst>
                <a:ext uri="{FF2B5EF4-FFF2-40B4-BE49-F238E27FC236}">
                  <a16:creationId xmlns:a16="http://schemas.microsoft.com/office/drawing/2014/main" id="{4F23DE60-3A4F-4E60-8545-C0DF99FD45AC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309;p17">
              <a:extLst>
                <a:ext uri="{FF2B5EF4-FFF2-40B4-BE49-F238E27FC236}">
                  <a16:creationId xmlns:a16="http://schemas.microsoft.com/office/drawing/2014/main" id="{86FF664C-6F1C-4622-A784-BD3348E590A9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310;p17">
              <a:extLst>
                <a:ext uri="{FF2B5EF4-FFF2-40B4-BE49-F238E27FC236}">
                  <a16:creationId xmlns:a16="http://schemas.microsoft.com/office/drawing/2014/main" id="{B1FE19AB-593A-4FF7-B6D4-BDAE6CB2E596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311;p17">
              <a:extLst>
                <a:ext uri="{FF2B5EF4-FFF2-40B4-BE49-F238E27FC236}">
                  <a16:creationId xmlns:a16="http://schemas.microsoft.com/office/drawing/2014/main" id="{E4E82A9F-D25F-439F-BE90-EAEA66EE879F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312;p17">
              <a:extLst>
                <a:ext uri="{FF2B5EF4-FFF2-40B4-BE49-F238E27FC236}">
                  <a16:creationId xmlns:a16="http://schemas.microsoft.com/office/drawing/2014/main" id="{610198A4-3D81-4AEB-A7F1-E48794B2CFEB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313;p17">
              <a:extLst>
                <a:ext uri="{FF2B5EF4-FFF2-40B4-BE49-F238E27FC236}">
                  <a16:creationId xmlns:a16="http://schemas.microsoft.com/office/drawing/2014/main" id="{8034F84C-0C8E-48F1-9E75-B9613BE77510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314;p17">
              <a:extLst>
                <a:ext uri="{FF2B5EF4-FFF2-40B4-BE49-F238E27FC236}">
                  <a16:creationId xmlns:a16="http://schemas.microsoft.com/office/drawing/2014/main" id="{2FFDB521-78CC-4871-82EE-D53E59D7FDBF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315;p17">
              <a:extLst>
                <a:ext uri="{FF2B5EF4-FFF2-40B4-BE49-F238E27FC236}">
                  <a16:creationId xmlns:a16="http://schemas.microsoft.com/office/drawing/2014/main" id="{401AE24B-8354-481A-8C8F-1545652C4EEF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316;p17">
              <a:extLst>
                <a:ext uri="{FF2B5EF4-FFF2-40B4-BE49-F238E27FC236}">
                  <a16:creationId xmlns:a16="http://schemas.microsoft.com/office/drawing/2014/main" id="{831EEDD9-00B2-42BA-866F-3B0815288D38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317;p17">
              <a:extLst>
                <a:ext uri="{FF2B5EF4-FFF2-40B4-BE49-F238E27FC236}">
                  <a16:creationId xmlns:a16="http://schemas.microsoft.com/office/drawing/2014/main" id="{78470D1F-EEF8-496E-B444-CC8208C2ADEC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318;p17">
              <a:extLst>
                <a:ext uri="{FF2B5EF4-FFF2-40B4-BE49-F238E27FC236}">
                  <a16:creationId xmlns:a16="http://schemas.microsoft.com/office/drawing/2014/main" id="{9994B9A0-0669-4643-984B-504968E623C1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319;p17">
              <a:extLst>
                <a:ext uri="{FF2B5EF4-FFF2-40B4-BE49-F238E27FC236}">
                  <a16:creationId xmlns:a16="http://schemas.microsoft.com/office/drawing/2014/main" id="{31F50616-C29D-4E93-825C-240243E71188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320;p17">
              <a:extLst>
                <a:ext uri="{FF2B5EF4-FFF2-40B4-BE49-F238E27FC236}">
                  <a16:creationId xmlns:a16="http://schemas.microsoft.com/office/drawing/2014/main" id="{FF422800-668B-443F-9D63-877E2E46BABA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321;p17">
              <a:extLst>
                <a:ext uri="{FF2B5EF4-FFF2-40B4-BE49-F238E27FC236}">
                  <a16:creationId xmlns:a16="http://schemas.microsoft.com/office/drawing/2014/main" id="{0D204E9A-E32E-4CE4-A4F8-9DCD1D23BB25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322;p17">
              <a:extLst>
                <a:ext uri="{FF2B5EF4-FFF2-40B4-BE49-F238E27FC236}">
                  <a16:creationId xmlns:a16="http://schemas.microsoft.com/office/drawing/2014/main" id="{8044A19C-F39B-42AC-A424-83CBA2458865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323;p17">
              <a:extLst>
                <a:ext uri="{FF2B5EF4-FFF2-40B4-BE49-F238E27FC236}">
                  <a16:creationId xmlns:a16="http://schemas.microsoft.com/office/drawing/2014/main" id="{41D85B1A-7A11-494C-96A1-AEBB0DE17A04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324;p17">
              <a:extLst>
                <a:ext uri="{FF2B5EF4-FFF2-40B4-BE49-F238E27FC236}">
                  <a16:creationId xmlns:a16="http://schemas.microsoft.com/office/drawing/2014/main" id="{2DEE0114-4947-46DD-8ABE-0BCF0ACAAC6B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325;p17">
              <a:extLst>
                <a:ext uri="{FF2B5EF4-FFF2-40B4-BE49-F238E27FC236}">
                  <a16:creationId xmlns:a16="http://schemas.microsoft.com/office/drawing/2014/main" id="{01FEA345-49FB-44B0-96E4-76687070D77E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326;p17">
              <a:extLst>
                <a:ext uri="{FF2B5EF4-FFF2-40B4-BE49-F238E27FC236}">
                  <a16:creationId xmlns:a16="http://schemas.microsoft.com/office/drawing/2014/main" id="{31D33B33-AF64-4E1A-8DA4-C56251325D0F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327;p17">
              <a:extLst>
                <a:ext uri="{FF2B5EF4-FFF2-40B4-BE49-F238E27FC236}">
                  <a16:creationId xmlns:a16="http://schemas.microsoft.com/office/drawing/2014/main" id="{DABD3221-D1E1-493D-AC2E-966C8D04670C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328;p17">
              <a:extLst>
                <a:ext uri="{FF2B5EF4-FFF2-40B4-BE49-F238E27FC236}">
                  <a16:creationId xmlns:a16="http://schemas.microsoft.com/office/drawing/2014/main" id="{7473B97E-8892-473E-9A25-73A802A83767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329;p17">
              <a:extLst>
                <a:ext uri="{FF2B5EF4-FFF2-40B4-BE49-F238E27FC236}">
                  <a16:creationId xmlns:a16="http://schemas.microsoft.com/office/drawing/2014/main" id="{7B994187-92DF-4C39-8C6B-95BA7EDDE832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330;p17">
              <a:extLst>
                <a:ext uri="{FF2B5EF4-FFF2-40B4-BE49-F238E27FC236}">
                  <a16:creationId xmlns:a16="http://schemas.microsoft.com/office/drawing/2014/main" id="{6BDEC80D-1D9B-45E8-9349-6EB197BF5847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331;p17">
              <a:extLst>
                <a:ext uri="{FF2B5EF4-FFF2-40B4-BE49-F238E27FC236}">
                  <a16:creationId xmlns:a16="http://schemas.microsoft.com/office/drawing/2014/main" id="{DEB5F58B-5305-4DCD-9050-CC588EE5F0F8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332;p17">
              <a:extLst>
                <a:ext uri="{FF2B5EF4-FFF2-40B4-BE49-F238E27FC236}">
                  <a16:creationId xmlns:a16="http://schemas.microsoft.com/office/drawing/2014/main" id="{0DE72491-6776-45CC-922B-AE7918981772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333;p17">
              <a:extLst>
                <a:ext uri="{FF2B5EF4-FFF2-40B4-BE49-F238E27FC236}">
                  <a16:creationId xmlns:a16="http://schemas.microsoft.com/office/drawing/2014/main" id="{F74684BB-C711-4B9C-AA5B-D6AFE6C99E63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334;p17">
              <a:extLst>
                <a:ext uri="{FF2B5EF4-FFF2-40B4-BE49-F238E27FC236}">
                  <a16:creationId xmlns:a16="http://schemas.microsoft.com/office/drawing/2014/main" id="{E7CCC6E7-92E9-4692-83DD-84A072E0946B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335;p17">
              <a:extLst>
                <a:ext uri="{FF2B5EF4-FFF2-40B4-BE49-F238E27FC236}">
                  <a16:creationId xmlns:a16="http://schemas.microsoft.com/office/drawing/2014/main" id="{1CFF3DD7-25C6-423E-95FD-D6CDC464EC6C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336;p17">
              <a:extLst>
                <a:ext uri="{FF2B5EF4-FFF2-40B4-BE49-F238E27FC236}">
                  <a16:creationId xmlns:a16="http://schemas.microsoft.com/office/drawing/2014/main" id="{E8D797DE-E44A-405E-B5AF-D66697DF3C3F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337;p17">
              <a:extLst>
                <a:ext uri="{FF2B5EF4-FFF2-40B4-BE49-F238E27FC236}">
                  <a16:creationId xmlns:a16="http://schemas.microsoft.com/office/drawing/2014/main" id="{91540B49-7946-4C04-A2AF-5080054F024B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338;p17">
              <a:extLst>
                <a:ext uri="{FF2B5EF4-FFF2-40B4-BE49-F238E27FC236}">
                  <a16:creationId xmlns:a16="http://schemas.microsoft.com/office/drawing/2014/main" id="{596BEA8A-321F-42AB-9677-C6850DAB833A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1339;p17">
              <a:extLst>
                <a:ext uri="{FF2B5EF4-FFF2-40B4-BE49-F238E27FC236}">
                  <a16:creationId xmlns:a16="http://schemas.microsoft.com/office/drawing/2014/main" id="{F73E2CC4-69B4-4F84-BA88-D40BD90FC2EA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1340;p17">
              <a:extLst>
                <a:ext uri="{FF2B5EF4-FFF2-40B4-BE49-F238E27FC236}">
                  <a16:creationId xmlns:a16="http://schemas.microsoft.com/office/drawing/2014/main" id="{0417EB5F-3747-4215-9C87-9822ABDBD17F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1341;p17">
              <a:extLst>
                <a:ext uri="{FF2B5EF4-FFF2-40B4-BE49-F238E27FC236}">
                  <a16:creationId xmlns:a16="http://schemas.microsoft.com/office/drawing/2014/main" id="{3357DE5A-00AE-4E1A-93DD-4490BCB2CFBB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1342;p17">
              <a:extLst>
                <a:ext uri="{FF2B5EF4-FFF2-40B4-BE49-F238E27FC236}">
                  <a16:creationId xmlns:a16="http://schemas.microsoft.com/office/drawing/2014/main" id="{6CB8B379-DF91-4687-8BC3-C42EA59E631F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1343;p17">
              <a:extLst>
                <a:ext uri="{FF2B5EF4-FFF2-40B4-BE49-F238E27FC236}">
                  <a16:creationId xmlns:a16="http://schemas.microsoft.com/office/drawing/2014/main" id="{7350182D-4EA0-4F14-A24E-A2830237C8D3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1344;p17">
              <a:extLst>
                <a:ext uri="{FF2B5EF4-FFF2-40B4-BE49-F238E27FC236}">
                  <a16:creationId xmlns:a16="http://schemas.microsoft.com/office/drawing/2014/main" id="{95A93ACD-57E5-4EFE-948F-0EBFEA735C0B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1345;p17">
              <a:extLst>
                <a:ext uri="{FF2B5EF4-FFF2-40B4-BE49-F238E27FC236}">
                  <a16:creationId xmlns:a16="http://schemas.microsoft.com/office/drawing/2014/main" id="{5360C87B-0A0D-4C2A-80EA-66C73B724521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1346;p17">
              <a:extLst>
                <a:ext uri="{FF2B5EF4-FFF2-40B4-BE49-F238E27FC236}">
                  <a16:creationId xmlns:a16="http://schemas.microsoft.com/office/drawing/2014/main" id="{77AB6836-EC39-42F1-B55A-196C4BC058E2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1347;p17">
              <a:extLst>
                <a:ext uri="{FF2B5EF4-FFF2-40B4-BE49-F238E27FC236}">
                  <a16:creationId xmlns:a16="http://schemas.microsoft.com/office/drawing/2014/main" id="{F4DA765D-6247-421E-B040-AA837260EB91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1348;p17">
              <a:extLst>
                <a:ext uri="{FF2B5EF4-FFF2-40B4-BE49-F238E27FC236}">
                  <a16:creationId xmlns:a16="http://schemas.microsoft.com/office/drawing/2014/main" id="{7CE021ED-C736-4678-92F1-DDA9000D3691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1349;p17">
              <a:extLst>
                <a:ext uri="{FF2B5EF4-FFF2-40B4-BE49-F238E27FC236}">
                  <a16:creationId xmlns:a16="http://schemas.microsoft.com/office/drawing/2014/main" id="{0E0CB8DC-6C40-43FC-BD49-9B764BCC7B6D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1350;p17">
              <a:extLst>
                <a:ext uri="{FF2B5EF4-FFF2-40B4-BE49-F238E27FC236}">
                  <a16:creationId xmlns:a16="http://schemas.microsoft.com/office/drawing/2014/main" id="{E9B30681-1B5A-4023-87F8-4835E9E846C8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1351;p17">
              <a:extLst>
                <a:ext uri="{FF2B5EF4-FFF2-40B4-BE49-F238E27FC236}">
                  <a16:creationId xmlns:a16="http://schemas.microsoft.com/office/drawing/2014/main" id="{C6BB199F-6B7E-46A5-946A-7B4627EBB710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1352;p17">
              <a:extLst>
                <a:ext uri="{FF2B5EF4-FFF2-40B4-BE49-F238E27FC236}">
                  <a16:creationId xmlns:a16="http://schemas.microsoft.com/office/drawing/2014/main" id="{9E00BFEC-5860-440C-9DA4-AA3AC87C61DE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1353;p17">
              <a:extLst>
                <a:ext uri="{FF2B5EF4-FFF2-40B4-BE49-F238E27FC236}">
                  <a16:creationId xmlns:a16="http://schemas.microsoft.com/office/drawing/2014/main" id="{158CB00F-4CD7-46D0-8995-3996AC58C638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1354;p17">
              <a:extLst>
                <a:ext uri="{FF2B5EF4-FFF2-40B4-BE49-F238E27FC236}">
                  <a16:creationId xmlns:a16="http://schemas.microsoft.com/office/drawing/2014/main" id="{C16D5AC5-8558-4E9E-AF3D-4CD0747B4B22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1355;p17">
              <a:extLst>
                <a:ext uri="{FF2B5EF4-FFF2-40B4-BE49-F238E27FC236}">
                  <a16:creationId xmlns:a16="http://schemas.microsoft.com/office/drawing/2014/main" id="{B84D1E06-8FC6-4A49-BCAB-2AF8A670435F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1356;p17">
              <a:extLst>
                <a:ext uri="{FF2B5EF4-FFF2-40B4-BE49-F238E27FC236}">
                  <a16:creationId xmlns:a16="http://schemas.microsoft.com/office/drawing/2014/main" id="{0E9C923F-9434-4072-8443-0D839F189D2D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1357;p17">
              <a:extLst>
                <a:ext uri="{FF2B5EF4-FFF2-40B4-BE49-F238E27FC236}">
                  <a16:creationId xmlns:a16="http://schemas.microsoft.com/office/drawing/2014/main" id="{C08F61DA-C8AE-4F86-8921-656591713EFC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1358;p17">
              <a:extLst>
                <a:ext uri="{FF2B5EF4-FFF2-40B4-BE49-F238E27FC236}">
                  <a16:creationId xmlns:a16="http://schemas.microsoft.com/office/drawing/2014/main" id="{81B3699B-1112-4DB9-AD08-63E1BBFAD1BD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1359;p17">
              <a:extLst>
                <a:ext uri="{FF2B5EF4-FFF2-40B4-BE49-F238E27FC236}">
                  <a16:creationId xmlns:a16="http://schemas.microsoft.com/office/drawing/2014/main" id="{E2758A41-63B2-4163-9B09-508751C0B8E9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1360;p17">
              <a:extLst>
                <a:ext uri="{FF2B5EF4-FFF2-40B4-BE49-F238E27FC236}">
                  <a16:creationId xmlns:a16="http://schemas.microsoft.com/office/drawing/2014/main" id="{81E371DC-6B5F-4A08-B584-8D74484AEE8B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1361;p17">
              <a:extLst>
                <a:ext uri="{FF2B5EF4-FFF2-40B4-BE49-F238E27FC236}">
                  <a16:creationId xmlns:a16="http://schemas.microsoft.com/office/drawing/2014/main" id="{00DCA557-0D9A-4461-8ADC-2CF0F87AE6A2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1362;p17">
              <a:extLst>
                <a:ext uri="{FF2B5EF4-FFF2-40B4-BE49-F238E27FC236}">
                  <a16:creationId xmlns:a16="http://schemas.microsoft.com/office/drawing/2014/main" id="{D20346E5-581A-45B5-97B4-807F05F8C89C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1363;p17">
              <a:extLst>
                <a:ext uri="{FF2B5EF4-FFF2-40B4-BE49-F238E27FC236}">
                  <a16:creationId xmlns:a16="http://schemas.microsoft.com/office/drawing/2014/main" id="{3C75D28C-B7F4-4B64-812A-E4E186D4A195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1364;p17">
              <a:extLst>
                <a:ext uri="{FF2B5EF4-FFF2-40B4-BE49-F238E27FC236}">
                  <a16:creationId xmlns:a16="http://schemas.microsoft.com/office/drawing/2014/main" id="{18D1D8D6-B8AF-4ED0-B86E-546B9F5A2BF6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1365;p17">
              <a:extLst>
                <a:ext uri="{FF2B5EF4-FFF2-40B4-BE49-F238E27FC236}">
                  <a16:creationId xmlns:a16="http://schemas.microsoft.com/office/drawing/2014/main" id="{45D1911C-74D1-4043-A60E-E1999D6C3EC8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1366;p17">
              <a:extLst>
                <a:ext uri="{FF2B5EF4-FFF2-40B4-BE49-F238E27FC236}">
                  <a16:creationId xmlns:a16="http://schemas.microsoft.com/office/drawing/2014/main" id="{2AFDECE0-1ECE-4A06-8141-870D83E8590E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1367;p17">
              <a:extLst>
                <a:ext uri="{FF2B5EF4-FFF2-40B4-BE49-F238E27FC236}">
                  <a16:creationId xmlns:a16="http://schemas.microsoft.com/office/drawing/2014/main" id="{08D5AEB9-BD81-4E18-A542-CA51F4D2A86B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1368;p17">
              <a:extLst>
                <a:ext uri="{FF2B5EF4-FFF2-40B4-BE49-F238E27FC236}">
                  <a16:creationId xmlns:a16="http://schemas.microsoft.com/office/drawing/2014/main" id="{FEB98E50-1A32-44FE-92CD-CDFEDC94E8E5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1369;p17">
              <a:extLst>
                <a:ext uri="{FF2B5EF4-FFF2-40B4-BE49-F238E27FC236}">
                  <a16:creationId xmlns:a16="http://schemas.microsoft.com/office/drawing/2014/main" id="{F45F4939-87B4-4E76-963E-BFBAA525A1D8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1370;p17">
              <a:extLst>
                <a:ext uri="{FF2B5EF4-FFF2-40B4-BE49-F238E27FC236}">
                  <a16:creationId xmlns:a16="http://schemas.microsoft.com/office/drawing/2014/main" id="{2AEFAB07-DFBD-4D91-87C3-C8429D51018F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1371;p17">
              <a:extLst>
                <a:ext uri="{FF2B5EF4-FFF2-40B4-BE49-F238E27FC236}">
                  <a16:creationId xmlns:a16="http://schemas.microsoft.com/office/drawing/2014/main" id="{9588EF47-A2EE-46CD-B5DD-FE51C33C2680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1372;p17">
              <a:extLst>
                <a:ext uri="{FF2B5EF4-FFF2-40B4-BE49-F238E27FC236}">
                  <a16:creationId xmlns:a16="http://schemas.microsoft.com/office/drawing/2014/main" id="{31B7521C-1D39-47CA-BB6A-ED8600621D52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1373;p17">
              <a:extLst>
                <a:ext uri="{FF2B5EF4-FFF2-40B4-BE49-F238E27FC236}">
                  <a16:creationId xmlns:a16="http://schemas.microsoft.com/office/drawing/2014/main" id="{5D133B74-CCC4-4AD0-A8BD-A008B7208D79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1374;p17">
              <a:extLst>
                <a:ext uri="{FF2B5EF4-FFF2-40B4-BE49-F238E27FC236}">
                  <a16:creationId xmlns:a16="http://schemas.microsoft.com/office/drawing/2014/main" id="{75825008-4111-4890-8EFB-1D646BEC3331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1375;p17">
              <a:extLst>
                <a:ext uri="{FF2B5EF4-FFF2-40B4-BE49-F238E27FC236}">
                  <a16:creationId xmlns:a16="http://schemas.microsoft.com/office/drawing/2014/main" id="{FB91C9BF-2F5D-452B-BF02-E1D73C37C6DD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1376;p17">
              <a:extLst>
                <a:ext uri="{FF2B5EF4-FFF2-40B4-BE49-F238E27FC236}">
                  <a16:creationId xmlns:a16="http://schemas.microsoft.com/office/drawing/2014/main" id="{8DB2357D-0528-4D6D-88D6-CEFA630C8BF6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1377;p17">
              <a:extLst>
                <a:ext uri="{FF2B5EF4-FFF2-40B4-BE49-F238E27FC236}">
                  <a16:creationId xmlns:a16="http://schemas.microsoft.com/office/drawing/2014/main" id="{2A332B5B-6BB6-416D-9E52-30DF2389308E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1378;p17">
              <a:extLst>
                <a:ext uri="{FF2B5EF4-FFF2-40B4-BE49-F238E27FC236}">
                  <a16:creationId xmlns:a16="http://schemas.microsoft.com/office/drawing/2014/main" id="{FD481D1F-EE2C-4345-92C8-C4A546C49B98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1379;p17">
              <a:extLst>
                <a:ext uri="{FF2B5EF4-FFF2-40B4-BE49-F238E27FC236}">
                  <a16:creationId xmlns:a16="http://schemas.microsoft.com/office/drawing/2014/main" id="{80F3F72B-F71E-4827-A471-291EAFE017D2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1380;p17">
              <a:extLst>
                <a:ext uri="{FF2B5EF4-FFF2-40B4-BE49-F238E27FC236}">
                  <a16:creationId xmlns:a16="http://schemas.microsoft.com/office/drawing/2014/main" id="{ACF8BE9E-472F-4FE7-9E6B-774001CE3E6E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1381;p17">
              <a:extLst>
                <a:ext uri="{FF2B5EF4-FFF2-40B4-BE49-F238E27FC236}">
                  <a16:creationId xmlns:a16="http://schemas.microsoft.com/office/drawing/2014/main" id="{09503002-B606-4642-B52D-B4F2F1E5827C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1382;p17">
              <a:extLst>
                <a:ext uri="{FF2B5EF4-FFF2-40B4-BE49-F238E27FC236}">
                  <a16:creationId xmlns:a16="http://schemas.microsoft.com/office/drawing/2014/main" id="{7F5A321D-72A0-4971-98E2-64DEF645EC6B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1383;p17">
              <a:extLst>
                <a:ext uri="{FF2B5EF4-FFF2-40B4-BE49-F238E27FC236}">
                  <a16:creationId xmlns:a16="http://schemas.microsoft.com/office/drawing/2014/main" id="{2100182C-92A4-4565-81E2-2951C00ECE45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1384;p17">
              <a:extLst>
                <a:ext uri="{FF2B5EF4-FFF2-40B4-BE49-F238E27FC236}">
                  <a16:creationId xmlns:a16="http://schemas.microsoft.com/office/drawing/2014/main" id="{06516E3A-3364-4EE2-954B-8122C2CF492D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1385;p17">
              <a:extLst>
                <a:ext uri="{FF2B5EF4-FFF2-40B4-BE49-F238E27FC236}">
                  <a16:creationId xmlns:a16="http://schemas.microsoft.com/office/drawing/2014/main" id="{8D56505B-D06C-448F-A0E7-DC1B3387E7E1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1386;p17">
              <a:extLst>
                <a:ext uri="{FF2B5EF4-FFF2-40B4-BE49-F238E27FC236}">
                  <a16:creationId xmlns:a16="http://schemas.microsoft.com/office/drawing/2014/main" id="{EC7AA566-7EBD-4B4F-91AA-DC450F3E3BDB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1387;p17">
              <a:extLst>
                <a:ext uri="{FF2B5EF4-FFF2-40B4-BE49-F238E27FC236}">
                  <a16:creationId xmlns:a16="http://schemas.microsoft.com/office/drawing/2014/main" id="{52D2D8D1-6C48-49C0-B1F9-D4D2CE96013D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1388;p17">
              <a:extLst>
                <a:ext uri="{FF2B5EF4-FFF2-40B4-BE49-F238E27FC236}">
                  <a16:creationId xmlns:a16="http://schemas.microsoft.com/office/drawing/2014/main" id="{9875B818-045F-43DB-B298-1F46DF9E91B9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1389;p17">
              <a:extLst>
                <a:ext uri="{FF2B5EF4-FFF2-40B4-BE49-F238E27FC236}">
                  <a16:creationId xmlns:a16="http://schemas.microsoft.com/office/drawing/2014/main" id="{EAFAE76F-CC93-4E41-A027-BD310892C818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1390;p17">
              <a:extLst>
                <a:ext uri="{FF2B5EF4-FFF2-40B4-BE49-F238E27FC236}">
                  <a16:creationId xmlns:a16="http://schemas.microsoft.com/office/drawing/2014/main" id="{EF44E49C-D2F5-4A91-A711-8E0545FC83CA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1391;p17">
              <a:extLst>
                <a:ext uri="{FF2B5EF4-FFF2-40B4-BE49-F238E27FC236}">
                  <a16:creationId xmlns:a16="http://schemas.microsoft.com/office/drawing/2014/main" id="{59C1F8F0-986B-49FB-B61F-66017CBE0972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1392;p17">
              <a:extLst>
                <a:ext uri="{FF2B5EF4-FFF2-40B4-BE49-F238E27FC236}">
                  <a16:creationId xmlns:a16="http://schemas.microsoft.com/office/drawing/2014/main" id="{410B4B59-D8C9-4BED-8C6D-78163E5E6075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1393;p17">
              <a:extLst>
                <a:ext uri="{FF2B5EF4-FFF2-40B4-BE49-F238E27FC236}">
                  <a16:creationId xmlns:a16="http://schemas.microsoft.com/office/drawing/2014/main" id="{3F81D84E-B013-4E66-B434-6C1787D980AB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1394;p17">
              <a:extLst>
                <a:ext uri="{FF2B5EF4-FFF2-40B4-BE49-F238E27FC236}">
                  <a16:creationId xmlns:a16="http://schemas.microsoft.com/office/drawing/2014/main" id="{66A91101-711B-4A40-8D8E-55D6DCE7DF96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1395;p17">
              <a:extLst>
                <a:ext uri="{FF2B5EF4-FFF2-40B4-BE49-F238E27FC236}">
                  <a16:creationId xmlns:a16="http://schemas.microsoft.com/office/drawing/2014/main" id="{E810146C-2012-4F24-B07E-6E7C4F56CA0D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1396;p17">
              <a:extLst>
                <a:ext uri="{FF2B5EF4-FFF2-40B4-BE49-F238E27FC236}">
                  <a16:creationId xmlns:a16="http://schemas.microsoft.com/office/drawing/2014/main" id="{0020C761-220C-46BB-80AB-2064A7C07CB3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1397;p17">
              <a:extLst>
                <a:ext uri="{FF2B5EF4-FFF2-40B4-BE49-F238E27FC236}">
                  <a16:creationId xmlns:a16="http://schemas.microsoft.com/office/drawing/2014/main" id="{47A34BCD-639A-4375-986C-27417A72F26E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1398;p17">
              <a:extLst>
                <a:ext uri="{FF2B5EF4-FFF2-40B4-BE49-F238E27FC236}">
                  <a16:creationId xmlns:a16="http://schemas.microsoft.com/office/drawing/2014/main" id="{DF38E62F-3A23-4D6E-A1DB-8618868E3671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1399;p17">
              <a:extLst>
                <a:ext uri="{FF2B5EF4-FFF2-40B4-BE49-F238E27FC236}">
                  <a16:creationId xmlns:a16="http://schemas.microsoft.com/office/drawing/2014/main" id="{D84EF083-26C9-4B4C-9C53-33EE7F21BC76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1400;p17">
              <a:extLst>
                <a:ext uri="{FF2B5EF4-FFF2-40B4-BE49-F238E27FC236}">
                  <a16:creationId xmlns:a16="http://schemas.microsoft.com/office/drawing/2014/main" id="{B1F080C2-978C-4E80-A9AD-6D5181EFE6D9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1401;p17">
              <a:extLst>
                <a:ext uri="{FF2B5EF4-FFF2-40B4-BE49-F238E27FC236}">
                  <a16:creationId xmlns:a16="http://schemas.microsoft.com/office/drawing/2014/main" id="{E82EAB9E-2719-47CA-BCFF-EF1AB2ED8F20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1402;p17">
              <a:extLst>
                <a:ext uri="{FF2B5EF4-FFF2-40B4-BE49-F238E27FC236}">
                  <a16:creationId xmlns:a16="http://schemas.microsoft.com/office/drawing/2014/main" id="{7F1AD989-9752-4086-AA61-CE3EF5390A6E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1403;p17">
              <a:extLst>
                <a:ext uri="{FF2B5EF4-FFF2-40B4-BE49-F238E27FC236}">
                  <a16:creationId xmlns:a16="http://schemas.microsoft.com/office/drawing/2014/main" id="{8C90DFA9-F28D-470B-A538-F1AF167BE66F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1404;p17">
              <a:extLst>
                <a:ext uri="{FF2B5EF4-FFF2-40B4-BE49-F238E27FC236}">
                  <a16:creationId xmlns:a16="http://schemas.microsoft.com/office/drawing/2014/main" id="{9D099CFC-76CA-4B45-BE7F-147EB4683A38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1405;p17">
              <a:extLst>
                <a:ext uri="{FF2B5EF4-FFF2-40B4-BE49-F238E27FC236}">
                  <a16:creationId xmlns:a16="http://schemas.microsoft.com/office/drawing/2014/main" id="{1527F672-6965-47FF-A07E-14AC6F6DF1F3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1406;p17">
              <a:extLst>
                <a:ext uri="{FF2B5EF4-FFF2-40B4-BE49-F238E27FC236}">
                  <a16:creationId xmlns:a16="http://schemas.microsoft.com/office/drawing/2014/main" id="{995A3D2C-0052-4894-9300-55C129CC5DE1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1407;p17">
              <a:extLst>
                <a:ext uri="{FF2B5EF4-FFF2-40B4-BE49-F238E27FC236}">
                  <a16:creationId xmlns:a16="http://schemas.microsoft.com/office/drawing/2014/main" id="{7B67A0D7-C800-41A7-BE7D-0A3B4FB80E48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1408;p17">
              <a:extLst>
                <a:ext uri="{FF2B5EF4-FFF2-40B4-BE49-F238E27FC236}">
                  <a16:creationId xmlns:a16="http://schemas.microsoft.com/office/drawing/2014/main" id="{DC1AD085-D203-4A14-BA91-FF8C98EC107B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1409;p17">
              <a:extLst>
                <a:ext uri="{FF2B5EF4-FFF2-40B4-BE49-F238E27FC236}">
                  <a16:creationId xmlns:a16="http://schemas.microsoft.com/office/drawing/2014/main" id="{4B345B12-3E19-4F5C-BE83-2F3D7CB61CFB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1410;p17">
              <a:extLst>
                <a:ext uri="{FF2B5EF4-FFF2-40B4-BE49-F238E27FC236}">
                  <a16:creationId xmlns:a16="http://schemas.microsoft.com/office/drawing/2014/main" id="{C89D02CC-9F8B-4047-9795-A0EF96B0D666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1411;p17">
              <a:extLst>
                <a:ext uri="{FF2B5EF4-FFF2-40B4-BE49-F238E27FC236}">
                  <a16:creationId xmlns:a16="http://schemas.microsoft.com/office/drawing/2014/main" id="{9BA62059-9BA6-4C73-BB90-43010608055B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1412;p17">
              <a:extLst>
                <a:ext uri="{FF2B5EF4-FFF2-40B4-BE49-F238E27FC236}">
                  <a16:creationId xmlns:a16="http://schemas.microsoft.com/office/drawing/2014/main" id="{76488037-AB34-4E58-A669-CA338BA9393D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1413;p17">
              <a:extLst>
                <a:ext uri="{FF2B5EF4-FFF2-40B4-BE49-F238E27FC236}">
                  <a16:creationId xmlns:a16="http://schemas.microsoft.com/office/drawing/2014/main" id="{F41839A0-9273-45F5-A4CB-95BD7D37BDD0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1414;p17">
              <a:extLst>
                <a:ext uri="{FF2B5EF4-FFF2-40B4-BE49-F238E27FC236}">
                  <a16:creationId xmlns:a16="http://schemas.microsoft.com/office/drawing/2014/main" id="{00C5E69E-56A0-4997-97EC-631668A53CCD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1415;p17">
              <a:extLst>
                <a:ext uri="{FF2B5EF4-FFF2-40B4-BE49-F238E27FC236}">
                  <a16:creationId xmlns:a16="http://schemas.microsoft.com/office/drawing/2014/main" id="{414DBC0F-0BF1-4802-94C9-1C6317A88B4D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1416;p17">
              <a:extLst>
                <a:ext uri="{FF2B5EF4-FFF2-40B4-BE49-F238E27FC236}">
                  <a16:creationId xmlns:a16="http://schemas.microsoft.com/office/drawing/2014/main" id="{1BD5FCD2-CFD5-4C7D-B1DF-1B8E4D6F3F24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1417;p17">
              <a:extLst>
                <a:ext uri="{FF2B5EF4-FFF2-40B4-BE49-F238E27FC236}">
                  <a16:creationId xmlns:a16="http://schemas.microsoft.com/office/drawing/2014/main" id="{10E273EA-6B53-46A8-A7BE-53A9698867CA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1418;p17">
              <a:extLst>
                <a:ext uri="{FF2B5EF4-FFF2-40B4-BE49-F238E27FC236}">
                  <a16:creationId xmlns:a16="http://schemas.microsoft.com/office/drawing/2014/main" id="{53432815-C15B-4A9E-A311-98A3B106C462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1419;p17">
              <a:extLst>
                <a:ext uri="{FF2B5EF4-FFF2-40B4-BE49-F238E27FC236}">
                  <a16:creationId xmlns:a16="http://schemas.microsoft.com/office/drawing/2014/main" id="{2066C74D-1A37-4A21-9845-BAF7812184FE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1420;p17">
              <a:extLst>
                <a:ext uri="{FF2B5EF4-FFF2-40B4-BE49-F238E27FC236}">
                  <a16:creationId xmlns:a16="http://schemas.microsoft.com/office/drawing/2014/main" id="{2D24774E-31EA-4BB5-9894-A682E041887C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1421;p17">
              <a:extLst>
                <a:ext uri="{FF2B5EF4-FFF2-40B4-BE49-F238E27FC236}">
                  <a16:creationId xmlns:a16="http://schemas.microsoft.com/office/drawing/2014/main" id="{5686E180-C347-4791-9169-D6A6A5ACCA74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1422;p17">
              <a:extLst>
                <a:ext uri="{FF2B5EF4-FFF2-40B4-BE49-F238E27FC236}">
                  <a16:creationId xmlns:a16="http://schemas.microsoft.com/office/drawing/2014/main" id="{94B7CB23-2F71-4B71-AFB2-3749AE9DA9BA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1423;p17">
              <a:extLst>
                <a:ext uri="{FF2B5EF4-FFF2-40B4-BE49-F238E27FC236}">
                  <a16:creationId xmlns:a16="http://schemas.microsoft.com/office/drawing/2014/main" id="{0AA1CCBF-8E66-45D0-8180-FECEB75C399D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1424;p17">
              <a:extLst>
                <a:ext uri="{FF2B5EF4-FFF2-40B4-BE49-F238E27FC236}">
                  <a16:creationId xmlns:a16="http://schemas.microsoft.com/office/drawing/2014/main" id="{A1B4F879-F645-4D1A-91A2-4A3E96501B78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1425;p17">
              <a:extLst>
                <a:ext uri="{FF2B5EF4-FFF2-40B4-BE49-F238E27FC236}">
                  <a16:creationId xmlns:a16="http://schemas.microsoft.com/office/drawing/2014/main" id="{71418240-4987-416C-A632-5C9E249DF9A9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1426;p17">
              <a:extLst>
                <a:ext uri="{FF2B5EF4-FFF2-40B4-BE49-F238E27FC236}">
                  <a16:creationId xmlns:a16="http://schemas.microsoft.com/office/drawing/2014/main" id="{9865CA81-1988-4CAD-8408-053409685FEE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1427;p17">
              <a:extLst>
                <a:ext uri="{FF2B5EF4-FFF2-40B4-BE49-F238E27FC236}">
                  <a16:creationId xmlns:a16="http://schemas.microsoft.com/office/drawing/2014/main" id="{4C0A4535-452F-4B17-982F-7B4FC6A0A940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1428;p17">
              <a:extLst>
                <a:ext uri="{FF2B5EF4-FFF2-40B4-BE49-F238E27FC236}">
                  <a16:creationId xmlns:a16="http://schemas.microsoft.com/office/drawing/2014/main" id="{DC710623-B432-46C5-A9F3-E0EE53AA6579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1429;p17">
              <a:extLst>
                <a:ext uri="{FF2B5EF4-FFF2-40B4-BE49-F238E27FC236}">
                  <a16:creationId xmlns:a16="http://schemas.microsoft.com/office/drawing/2014/main" id="{21448F3E-F1A3-4A9C-AB44-80B7FF8216D9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1430;p17">
              <a:extLst>
                <a:ext uri="{FF2B5EF4-FFF2-40B4-BE49-F238E27FC236}">
                  <a16:creationId xmlns:a16="http://schemas.microsoft.com/office/drawing/2014/main" id="{04954F08-606B-40B4-B623-E32033715E49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1431;p17">
              <a:extLst>
                <a:ext uri="{FF2B5EF4-FFF2-40B4-BE49-F238E27FC236}">
                  <a16:creationId xmlns:a16="http://schemas.microsoft.com/office/drawing/2014/main" id="{A130C8BE-6FF2-4FC9-AA87-CDB41A6AEB20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1432;p17">
              <a:extLst>
                <a:ext uri="{FF2B5EF4-FFF2-40B4-BE49-F238E27FC236}">
                  <a16:creationId xmlns:a16="http://schemas.microsoft.com/office/drawing/2014/main" id="{B1449B25-EE9A-4D3A-9D6C-B73E029A5473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1433;p17">
              <a:extLst>
                <a:ext uri="{FF2B5EF4-FFF2-40B4-BE49-F238E27FC236}">
                  <a16:creationId xmlns:a16="http://schemas.microsoft.com/office/drawing/2014/main" id="{2EBC9D6B-B771-425C-A3EB-B8C0FB2BAA48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1434;p17">
              <a:extLst>
                <a:ext uri="{FF2B5EF4-FFF2-40B4-BE49-F238E27FC236}">
                  <a16:creationId xmlns:a16="http://schemas.microsoft.com/office/drawing/2014/main" id="{F0F83BFC-45A0-4144-80B3-5A6958D487DC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1435;p17">
              <a:extLst>
                <a:ext uri="{FF2B5EF4-FFF2-40B4-BE49-F238E27FC236}">
                  <a16:creationId xmlns:a16="http://schemas.microsoft.com/office/drawing/2014/main" id="{42D7C1A7-EC77-4D2A-A0E7-FE41E996E90E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1436;p17">
              <a:extLst>
                <a:ext uri="{FF2B5EF4-FFF2-40B4-BE49-F238E27FC236}">
                  <a16:creationId xmlns:a16="http://schemas.microsoft.com/office/drawing/2014/main" id="{04C25F02-A951-416A-BAFE-855C22894EE8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1437;p17">
              <a:extLst>
                <a:ext uri="{FF2B5EF4-FFF2-40B4-BE49-F238E27FC236}">
                  <a16:creationId xmlns:a16="http://schemas.microsoft.com/office/drawing/2014/main" id="{661C9A61-B860-4A1B-AF17-A80761A6AAC5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1438;p17">
              <a:extLst>
                <a:ext uri="{FF2B5EF4-FFF2-40B4-BE49-F238E27FC236}">
                  <a16:creationId xmlns:a16="http://schemas.microsoft.com/office/drawing/2014/main" id="{E7DC0486-9F19-48E2-91D7-4E6AD74532FF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1439;p17">
              <a:extLst>
                <a:ext uri="{FF2B5EF4-FFF2-40B4-BE49-F238E27FC236}">
                  <a16:creationId xmlns:a16="http://schemas.microsoft.com/office/drawing/2014/main" id="{B7030C48-5A49-42DC-9A3E-ACBD9450F988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1440;p17">
              <a:extLst>
                <a:ext uri="{FF2B5EF4-FFF2-40B4-BE49-F238E27FC236}">
                  <a16:creationId xmlns:a16="http://schemas.microsoft.com/office/drawing/2014/main" id="{DA37B43C-39CD-47A6-88B2-641B67377284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1441;p17">
              <a:extLst>
                <a:ext uri="{FF2B5EF4-FFF2-40B4-BE49-F238E27FC236}">
                  <a16:creationId xmlns:a16="http://schemas.microsoft.com/office/drawing/2014/main" id="{BE93C469-1A84-4763-9DB1-A44B9E3B924F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1442;p17">
              <a:extLst>
                <a:ext uri="{FF2B5EF4-FFF2-40B4-BE49-F238E27FC236}">
                  <a16:creationId xmlns:a16="http://schemas.microsoft.com/office/drawing/2014/main" id="{372B0D30-BB6A-4C6D-ABC9-16E7E709BE30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1443;p17">
              <a:extLst>
                <a:ext uri="{FF2B5EF4-FFF2-40B4-BE49-F238E27FC236}">
                  <a16:creationId xmlns:a16="http://schemas.microsoft.com/office/drawing/2014/main" id="{61EBEFD6-6F0A-4A34-BA88-57F4BA01071F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1444;p17">
              <a:extLst>
                <a:ext uri="{FF2B5EF4-FFF2-40B4-BE49-F238E27FC236}">
                  <a16:creationId xmlns:a16="http://schemas.microsoft.com/office/drawing/2014/main" id="{BB54D2E0-5CC3-4CD2-A431-76E43938B446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1445;p17">
              <a:extLst>
                <a:ext uri="{FF2B5EF4-FFF2-40B4-BE49-F238E27FC236}">
                  <a16:creationId xmlns:a16="http://schemas.microsoft.com/office/drawing/2014/main" id="{B7F39CC5-3C5E-43F9-97D9-F1D570B11DC5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1446;p17">
              <a:extLst>
                <a:ext uri="{FF2B5EF4-FFF2-40B4-BE49-F238E27FC236}">
                  <a16:creationId xmlns:a16="http://schemas.microsoft.com/office/drawing/2014/main" id="{5458D192-0924-4CDE-B772-1A1AD10698A1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1447;p17">
              <a:extLst>
                <a:ext uri="{FF2B5EF4-FFF2-40B4-BE49-F238E27FC236}">
                  <a16:creationId xmlns:a16="http://schemas.microsoft.com/office/drawing/2014/main" id="{131DBB6C-F9F5-49E2-BD4F-F936A2F760A9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1448;p17">
              <a:extLst>
                <a:ext uri="{FF2B5EF4-FFF2-40B4-BE49-F238E27FC236}">
                  <a16:creationId xmlns:a16="http://schemas.microsoft.com/office/drawing/2014/main" id="{4DD21FD6-56F1-4D8C-A52A-B9461897E3F4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1449;p17">
              <a:extLst>
                <a:ext uri="{FF2B5EF4-FFF2-40B4-BE49-F238E27FC236}">
                  <a16:creationId xmlns:a16="http://schemas.microsoft.com/office/drawing/2014/main" id="{D56BDB5B-26DD-47B3-80CE-9A869C0024C2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1450;p17">
              <a:extLst>
                <a:ext uri="{FF2B5EF4-FFF2-40B4-BE49-F238E27FC236}">
                  <a16:creationId xmlns:a16="http://schemas.microsoft.com/office/drawing/2014/main" id="{5836D9F2-7E4C-4845-ADB2-AF2198749AD3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1451;p17">
              <a:extLst>
                <a:ext uri="{FF2B5EF4-FFF2-40B4-BE49-F238E27FC236}">
                  <a16:creationId xmlns:a16="http://schemas.microsoft.com/office/drawing/2014/main" id="{BF0AEF8D-AC84-4A2D-A43F-39653F8DD467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1452;p17">
              <a:extLst>
                <a:ext uri="{FF2B5EF4-FFF2-40B4-BE49-F238E27FC236}">
                  <a16:creationId xmlns:a16="http://schemas.microsoft.com/office/drawing/2014/main" id="{83167EE1-432F-47AF-B8BA-A619B03179D0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1453;p17">
              <a:extLst>
                <a:ext uri="{FF2B5EF4-FFF2-40B4-BE49-F238E27FC236}">
                  <a16:creationId xmlns:a16="http://schemas.microsoft.com/office/drawing/2014/main" id="{3DDFDA9C-C1EF-4E65-B395-EC8909DDBEA6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1454;p17">
              <a:extLst>
                <a:ext uri="{FF2B5EF4-FFF2-40B4-BE49-F238E27FC236}">
                  <a16:creationId xmlns:a16="http://schemas.microsoft.com/office/drawing/2014/main" id="{779B180E-D36C-466E-B01E-C23B7A6FB3EA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1455;p17">
              <a:extLst>
                <a:ext uri="{FF2B5EF4-FFF2-40B4-BE49-F238E27FC236}">
                  <a16:creationId xmlns:a16="http://schemas.microsoft.com/office/drawing/2014/main" id="{D4D7FB90-B11A-4FA1-B496-CDEF8974AE1C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1456;p17">
              <a:extLst>
                <a:ext uri="{FF2B5EF4-FFF2-40B4-BE49-F238E27FC236}">
                  <a16:creationId xmlns:a16="http://schemas.microsoft.com/office/drawing/2014/main" id="{6FDCB92A-C006-4F01-A4D0-3D61B26A33A7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1457;p17">
              <a:extLst>
                <a:ext uri="{FF2B5EF4-FFF2-40B4-BE49-F238E27FC236}">
                  <a16:creationId xmlns:a16="http://schemas.microsoft.com/office/drawing/2014/main" id="{02BBB6D0-5781-4D41-AC2D-1800E0714412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1458;p17">
              <a:extLst>
                <a:ext uri="{FF2B5EF4-FFF2-40B4-BE49-F238E27FC236}">
                  <a16:creationId xmlns:a16="http://schemas.microsoft.com/office/drawing/2014/main" id="{037E8B04-7F44-4E31-BD4B-0BB1FD86AC93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1459;p17">
              <a:extLst>
                <a:ext uri="{FF2B5EF4-FFF2-40B4-BE49-F238E27FC236}">
                  <a16:creationId xmlns:a16="http://schemas.microsoft.com/office/drawing/2014/main" id="{196D1D38-F4E2-413F-86E5-754FACE7B273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1460;p17">
              <a:extLst>
                <a:ext uri="{FF2B5EF4-FFF2-40B4-BE49-F238E27FC236}">
                  <a16:creationId xmlns:a16="http://schemas.microsoft.com/office/drawing/2014/main" id="{4CFA7123-867F-4CE3-BC52-E19B9814286F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1461;p17">
              <a:extLst>
                <a:ext uri="{FF2B5EF4-FFF2-40B4-BE49-F238E27FC236}">
                  <a16:creationId xmlns:a16="http://schemas.microsoft.com/office/drawing/2014/main" id="{C804F4E1-18F0-4879-BD3A-D357A62AC895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1462;p17">
              <a:extLst>
                <a:ext uri="{FF2B5EF4-FFF2-40B4-BE49-F238E27FC236}">
                  <a16:creationId xmlns:a16="http://schemas.microsoft.com/office/drawing/2014/main" id="{AF9AA6E1-D2B5-46C1-9729-EA7AACCC539E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1463;p17">
              <a:extLst>
                <a:ext uri="{FF2B5EF4-FFF2-40B4-BE49-F238E27FC236}">
                  <a16:creationId xmlns:a16="http://schemas.microsoft.com/office/drawing/2014/main" id="{B8893B23-E003-48BC-9E44-FCAE77F9E3DA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1464;p17">
              <a:extLst>
                <a:ext uri="{FF2B5EF4-FFF2-40B4-BE49-F238E27FC236}">
                  <a16:creationId xmlns:a16="http://schemas.microsoft.com/office/drawing/2014/main" id="{7E492092-B030-4BCA-A4EE-0B4B0FCA03D7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1465;p17">
              <a:extLst>
                <a:ext uri="{FF2B5EF4-FFF2-40B4-BE49-F238E27FC236}">
                  <a16:creationId xmlns:a16="http://schemas.microsoft.com/office/drawing/2014/main" id="{CB8B6668-007A-470A-8143-F1B65D58C8A9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442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E62495A-AD26-404A-AC80-C733AF4E6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grpSp>
        <p:nvGrpSpPr>
          <p:cNvPr id="7" name="Google Shape;1307;p17">
            <a:extLst>
              <a:ext uri="{FF2B5EF4-FFF2-40B4-BE49-F238E27FC236}">
                <a16:creationId xmlns:a16="http://schemas.microsoft.com/office/drawing/2014/main" id="{8C677BF0-70BF-4AD3-950C-3B4F313248CA}"/>
              </a:ext>
            </a:extLst>
          </p:cNvPr>
          <p:cNvGrpSpPr/>
          <p:nvPr/>
        </p:nvGrpSpPr>
        <p:grpSpPr>
          <a:xfrm>
            <a:off x="219068" y="2281730"/>
            <a:ext cx="1262726" cy="2761807"/>
            <a:chOff x="6093502" y="731375"/>
            <a:chExt cx="2104606" cy="3691204"/>
          </a:xfrm>
        </p:grpSpPr>
        <p:sp>
          <p:nvSpPr>
            <p:cNvPr id="8" name="Google Shape;1308;p17">
              <a:extLst>
                <a:ext uri="{FF2B5EF4-FFF2-40B4-BE49-F238E27FC236}">
                  <a16:creationId xmlns:a16="http://schemas.microsoft.com/office/drawing/2014/main" id="{EDA6C674-23E8-477A-94E9-74625F2666AC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09;p17">
              <a:extLst>
                <a:ext uri="{FF2B5EF4-FFF2-40B4-BE49-F238E27FC236}">
                  <a16:creationId xmlns:a16="http://schemas.microsoft.com/office/drawing/2014/main" id="{79EB7272-2992-45FF-B435-DAD646CF06CE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0;p17">
              <a:extLst>
                <a:ext uri="{FF2B5EF4-FFF2-40B4-BE49-F238E27FC236}">
                  <a16:creationId xmlns:a16="http://schemas.microsoft.com/office/drawing/2014/main" id="{F5DA94EE-931E-4607-88B2-246C6151A5D8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1;p17">
              <a:extLst>
                <a:ext uri="{FF2B5EF4-FFF2-40B4-BE49-F238E27FC236}">
                  <a16:creationId xmlns:a16="http://schemas.microsoft.com/office/drawing/2014/main" id="{E99F49AE-5790-4ABA-8D7F-459BDDBB9C99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2;p17">
              <a:extLst>
                <a:ext uri="{FF2B5EF4-FFF2-40B4-BE49-F238E27FC236}">
                  <a16:creationId xmlns:a16="http://schemas.microsoft.com/office/drawing/2014/main" id="{11106675-59C8-4D36-B95D-927A7A2C3384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3;p17">
              <a:extLst>
                <a:ext uri="{FF2B5EF4-FFF2-40B4-BE49-F238E27FC236}">
                  <a16:creationId xmlns:a16="http://schemas.microsoft.com/office/drawing/2014/main" id="{19B3A959-428F-4EE7-948F-A294A8E3DCD6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4;p17">
              <a:extLst>
                <a:ext uri="{FF2B5EF4-FFF2-40B4-BE49-F238E27FC236}">
                  <a16:creationId xmlns:a16="http://schemas.microsoft.com/office/drawing/2014/main" id="{B5AB492E-47A7-465B-BAC8-837F96F0C2E6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5;p17">
              <a:extLst>
                <a:ext uri="{FF2B5EF4-FFF2-40B4-BE49-F238E27FC236}">
                  <a16:creationId xmlns:a16="http://schemas.microsoft.com/office/drawing/2014/main" id="{A1375944-BCC8-4995-B56C-E104D34479EC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6;p17">
              <a:extLst>
                <a:ext uri="{FF2B5EF4-FFF2-40B4-BE49-F238E27FC236}">
                  <a16:creationId xmlns:a16="http://schemas.microsoft.com/office/drawing/2014/main" id="{D40DD134-3729-427A-861D-21CD229CD2FE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7;p17">
              <a:extLst>
                <a:ext uri="{FF2B5EF4-FFF2-40B4-BE49-F238E27FC236}">
                  <a16:creationId xmlns:a16="http://schemas.microsoft.com/office/drawing/2014/main" id="{E798A9D3-9D4F-4C61-8BCB-28361A25F094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8;p17">
              <a:extLst>
                <a:ext uri="{FF2B5EF4-FFF2-40B4-BE49-F238E27FC236}">
                  <a16:creationId xmlns:a16="http://schemas.microsoft.com/office/drawing/2014/main" id="{4A6D4E53-1058-4997-94E8-8A19102E1FE7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9;p17">
              <a:extLst>
                <a:ext uri="{FF2B5EF4-FFF2-40B4-BE49-F238E27FC236}">
                  <a16:creationId xmlns:a16="http://schemas.microsoft.com/office/drawing/2014/main" id="{E88BB7ED-C718-47A2-AF61-66A2F882BC2F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0;p17">
              <a:extLst>
                <a:ext uri="{FF2B5EF4-FFF2-40B4-BE49-F238E27FC236}">
                  <a16:creationId xmlns:a16="http://schemas.microsoft.com/office/drawing/2014/main" id="{EB62B80C-05B6-4FCE-B7B3-DC9385363CE6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1;p17">
              <a:extLst>
                <a:ext uri="{FF2B5EF4-FFF2-40B4-BE49-F238E27FC236}">
                  <a16:creationId xmlns:a16="http://schemas.microsoft.com/office/drawing/2014/main" id="{D5E8F936-A529-40B9-9B10-1521354434FA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2;p17">
              <a:extLst>
                <a:ext uri="{FF2B5EF4-FFF2-40B4-BE49-F238E27FC236}">
                  <a16:creationId xmlns:a16="http://schemas.microsoft.com/office/drawing/2014/main" id="{716E4E20-6BC8-46C0-B9D8-EDF5A1ACB4CD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3;p17">
              <a:extLst>
                <a:ext uri="{FF2B5EF4-FFF2-40B4-BE49-F238E27FC236}">
                  <a16:creationId xmlns:a16="http://schemas.microsoft.com/office/drawing/2014/main" id="{F682919D-7B16-47E6-8DC6-818972EE2E3A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4;p17">
              <a:extLst>
                <a:ext uri="{FF2B5EF4-FFF2-40B4-BE49-F238E27FC236}">
                  <a16:creationId xmlns:a16="http://schemas.microsoft.com/office/drawing/2014/main" id="{C262E606-2554-42D4-A807-0DA23E48FE21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5;p17">
              <a:extLst>
                <a:ext uri="{FF2B5EF4-FFF2-40B4-BE49-F238E27FC236}">
                  <a16:creationId xmlns:a16="http://schemas.microsoft.com/office/drawing/2014/main" id="{7953FF0D-CA6B-4EB1-96B5-3867A941F970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6;p17">
              <a:extLst>
                <a:ext uri="{FF2B5EF4-FFF2-40B4-BE49-F238E27FC236}">
                  <a16:creationId xmlns:a16="http://schemas.microsoft.com/office/drawing/2014/main" id="{ACCFF599-F7A6-49A7-95B7-03BFC9C76273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7;p17">
              <a:extLst>
                <a:ext uri="{FF2B5EF4-FFF2-40B4-BE49-F238E27FC236}">
                  <a16:creationId xmlns:a16="http://schemas.microsoft.com/office/drawing/2014/main" id="{7FBFFC8E-616B-4895-9481-43A5C633338A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8;p17">
              <a:extLst>
                <a:ext uri="{FF2B5EF4-FFF2-40B4-BE49-F238E27FC236}">
                  <a16:creationId xmlns:a16="http://schemas.microsoft.com/office/drawing/2014/main" id="{34AFB448-88B4-4A41-AA39-BBB8E7CDFB6F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9;p17">
              <a:extLst>
                <a:ext uri="{FF2B5EF4-FFF2-40B4-BE49-F238E27FC236}">
                  <a16:creationId xmlns:a16="http://schemas.microsoft.com/office/drawing/2014/main" id="{D3896946-4F12-4D15-AAC9-43A0797EB653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0;p17">
              <a:extLst>
                <a:ext uri="{FF2B5EF4-FFF2-40B4-BE49-F238E27FC236}">
                  <a16:creationId xmlns:a16="http://schemas.microsoft.com/office/drawing/2014/main" id="{163B5D77-C47E-40B4-97D5-030EE8855836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1;p17">
              <a:extLst>
                <a:ext uri="{FF2B5EF4-FFF2-40B4-BE49-F238E27FC236}">
                  <a16:creationId xmlns:a16="http://schemas.microsoft.com/office/drawing/2014/main" id="{50A9050A-EC85-4E66-AC64-7599C88564E3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2;p17">
              <a:extLst>
                <a:ext uri="{FF2B5EF4-FFF2-40B4-BE49-F238E27FC236}">
                  <a16:creationId xmlns:a16="http://schemas.microsoft.com/office/drawing/2014/main" id="{8E11CF17-F65A-4DD6-A78C-BDC840865DC2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3;p17">
              <a:extLst>
                <a:ext uri="{FF2B5EF4-FFF2-40B4-BE49-F238E27FC236}">
                  <a16:creationId xmlns:a16="http://schemas.microsoft.com/office/drawing/2014/main" id="{739537BA-4488-4DCD-A88C-9089529812FB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4;p17">
              <a:extLst>
                <a:ext uri="{FF2B5EF4-FFF2-40B4-BE49-F238E27FC236}">
                  <a16:creationId xmlns:a16="http://schemas.microsoft.com/office/drawing/2014/main" id="{DC4D2AF8-F5D1-44C3-AE6B-8C7DA2E9FC17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5;p17">
              <a:extLst>
                <a:ext uri="{FF2B5EF4-FFF2-40B4-BE49-F238E27FC236}">
                  <a16:creationId xmlns:a16="http://schemas.microsoft.com/office/drawing/2014/main" id="{2981822D-1C89-48AE-980C-0DCF33F5F727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6;p17">
              <a:extLst>
                <a:ext uri="{FF2B5EF4-FFF2-40B4-BE49-F238E27FC236}">
                  <a16:creationId xmlns:a16="http://schemas.microsoft.com/office/drawing/2014/main" id="{67A52A50-8C46-4C42-A282-10BACA600D29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7;p17">
              <a:extLst>
                <a:ext uri="{FF2B5EF4-FFF2-40B4-BE49-F238E27FC236}">
                  <a16:creationId xmlns:a16="http://schemas.microsoft.com/office/drawing/2014/main" id="{0021C11D-F1B7-49AF-BFDE-647C6DF384E6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8;p17">
              <a:extLst>
                <a:ext uri="{FF2B5EF4-FFF2-40B4-BE49-F238E27FC236}">
                  <a16:creationId xmlns:a16="http://schemas.microsoft.com/office/drawing/2014/main" id="{2BEAA155-B552-4405-B1AD-E2D7C31B189F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9;p17">
              <a:extLst>
                <a:ext uri="{FF2B5EF4-FFF2-40B4-BE49-F238E27FC236}">
                  <a16:creationId xmlns:a16="http://schemas.microsoft.com/office/drawing/2014/main" id="{12D5749F-730B-418B-A178-945DF1DEFE88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0;p17">
              <a:extLst>
                <a:ext uri="{FF2B5EF4-FFF2-40B4-BE49-F238E27FC236}">
                  <a16:creationId xmlns:a16="http://schemas.microsoft.com/office/drawing/2014/main" id="{4C60E1AB-F2BD-46E2-8C4D-909ED3449B2A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1;p17">
              <a:extLst>
                <a:ext uri="{FF2B5EF4-FFF2-40B4-BE49-F238E27FC236}">
                  <a16:creationId xmlns:a16="http://schemas.microsoft.com/office/drawing/2014/main" id="{BDE28BE5-DF62-4DEF-A26F-564281994C7E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2;p17">
              <a:extLst>
                <a:ext uri="{FF2B5EF4-FFF2-40B4-BE49-F238E27FC236}">
                  <a16:creationId xmlns:a16="http://schemas.microsoft.com/office/drawing/2014/main" id="{D8B1CE62-6FDE-4A05-B90B-58FBD0AF15A8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3;p17">
              <a:extLst>
                <a:ext uri="{FF2B5EF4-FFF2-40B4-BE49-F238E27FC236}">
                  <a16:creationId xmlns:a16="http://schemas.microsoft.com/office/drawing/2014/main" id="{7A25BF74-0FB2-4EE0-9842-6E9898604ED5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4;p17">
              <a:extLst>
                <a:ext uri="{FF2B5EF4-FFF2-40B4-BE49-F238E27FC236}">
                  <a16:creationId xmlns:a16="http://schemas.microsoft.com/office/drawing/2014/main" id="{141F9677-1148-4780-8514-959D8C145B56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5;p17">
              <a:extLst>
                <a:ext uri="{FF2B5EF4-FFF2-40B4-BE49-F238E27FC236}">
                  <a16:creationId xmlns:a16="http://schemas.microsoft.com/office/drawing/2014/main" id="{4A23F14C-4488-4034-985F-997FF8E75664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6;p17">
              <a:extLst>
                <a:ext uri="{FF2B5EF4-FFF2-40B4-BE49-F238E27FC236}">
                  <a16:creationId xmlns:a16="http://schemas.microsoft.com/office/drawing/2014/main" id="{695DA080-1882-437E-A1AC-F6AB7D235345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7;p17">
              <a:extLst>
                <a:ext uri="{FF2B5EF4-FFF2-40B4-BE49-F238E27FC236}">
                  <a16:creationId xmlns:a16="http://schemas.microsoft.com/office/drawing/2014/main" id="{A34D12E7-6558-4D00-BF80-4129DB6E5B87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8;p17">
              <a:extLst>
                <a:ext uri="{FF2B5EF4-FFF2-40B4-BE49-F238E27FC236}">
                  <a16:creationId xmlns:a16="http://schemas.microsoft.com/office/drawing/2014/main" id="{B500BE0A-46B6-4664-BEB5-E2F57EA400A8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9;p17">
              <a:extLst>
                <a:ext uri="{FF2B5EF4-FFF2-40B4-BE49-F238E27FC236}">
                  <a16:creationId xmlns:a16="http://schemas.microsoft.com/office/drawing/2014/main" id="{46DC41E6-5AA1-4ADF-8CE9-1B84FB421582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0;p17">
              <a:extLst>
                <a:ext uri="{FF2B5EF4-FFF2-40B4-BE49-F238E27FC236}">
                  <a16:creationId xmlns:a16="http://schemas.microsoft.com/office/drawing/2014/main" id="{053F451B-5B6D-4F7E-A423-970BDC7446E9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1;p17">
              <a:extLst>
                <a:ext uri="{FF2B5EF4-FFF2-40B4-BE49-F238E27FC236}">
                  <a16:creationId xmlns:a16="http://schemas.microsoft.com/office/drawing/2014/main" id="{82FCCD7B-E581-42D4-806C-2ED5897F41AC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2;p17">
              <a:extLst>
                <a:ext uri="{FF2B5EF4-FFF2-40B4-BE49-F238E27FC236}">
                  <a16:creationId xmlns:a16="http://schemas.microsoft.com/office/drawing/2014/main" id="{710A323E-12A2-4838-96E1-706C05F760BE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3;p17">
              <a:extLst>
                <a:ext uri="{FF2B5EF4-FFF2-40B4-BE49-F238E27FC236}">
                  <a16:creationId xmlns:a16="http://schemas.microsoft.com/office/drawing/2014/main" id="{D876DB09-CC60-4442-AA6B-9BB6D29A5756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4;p17">
              <a:extLst>
                <a:ext uri="{FF2B5EF4-FFF2-40B4-BE49-F238E27FC236}">
                  <a16:creationId xmlns:a16="http://schemas.microsoft.com/office/drawing/2014/main" id="{4E0C621A-8679-415F-B97A-E0078843D47E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5;p17">
              <a:extLst>
                <a:ext uri="{FF2B5EF4-FFF2-40B4-BE49-F238E27FC236}">
                  <a16:creationId xmlns:a16="http://schemas.microsoft.com/office/drawing/2014/main" id="{F82E9B12-7215-44D3-88B3-E29420760487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6;p17">
              <a:extLst>
                <a:ext uri="{FF2B5EF4-FFF2-40B4-BE49-F238E27FC236}">
                  <a16:creationId xmlns:a16="http://schemas.microsoft.com/office/drawing/2014/main" id="{CBA2DFDA-0D99-4825-A9A5-1A123A177EF0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7;p17">
              <a:extLst>
                <a:ext uri="{FF2B5EF4-FFF2-40B4-BE49-F238E27FC236}">
                  <a16:creationId xmlns:a16="http://schemas.microsoft.com/office/drawing/2014/main" id="{31AFA626-7001-4EA6-8DE5-6646B2C44829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8;p17">
              <a:extLst>
                <a:ext uri="{FF2B5EF4-FFF2-40B4-BE49-F238E27FC236}">
                  <a16:creationId xmlns:a16="http://schemas.microsoft.com/office/drawing/2014/main" id="{3E2206E7-0377-4177-B986-0472E4033AB3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9;p17">
              <a:extLst>
                <a:ext uri="{FF2B5EF4-FFF2-40B4-BE49-F238E27FC236}">
                  <a16:creationId xmlns:a16="http://schemas.microsoft.com/office/drawing/2014/main" id="{0D59E907-14DA-4B7F-926E-DE9F4E173ABB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0;p17">
              <a:extLst>
                <a:ext uri="{FF2B5EF4-FFF2-40B4-BE49-F238E27FC236}">
                  <a16:creationId xmlns:a16="http://schemas.microsoft.com/office/drawing/2014/main" id="{DAC037D5-B8F1-4065-9341-D07E0030D218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1;p17">
              <a:extLst>
                <a:ext uri="{FF2B5EF4-FFF2-40B4-BE49-F238E27FC236}">
                  <a16:creationId xmlns:a16="http://schemas.microsoft.com/office/drawing/2014/main" id="{16DEC5E4-45E7-4F16-A9AE-49831F4FDE0C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2;p17">
              <a:extLst>
                <a:ext uri="{FF2B5EF4-FFF2-40B4-BE49-F238E27FC236}">
                  <a16:creationId xmlns:a16="http://schemas.microsoft.com/office/drawing/2014/main" id="{104072FF-5BF8-478B-8DB1-57A07C52EE3B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3;p17">
              <a:extLst>
                <a:ext uri="{FF2B5EF4-FFF2-40B4-BE49-F238E27FC236}">
                  <a16:creationId xmlns:a16="http://schemas.microsoft.com/office/drawing/2014/main" id="{DFAD740D-8EAB-4553-9553-BBD87B551058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4;p17">
              <a:extLst>
                <a:ext uri="{FF2B5EF4-FFF2-40B4-BE49-F238E27FC236}">
                  <a16:creationId xmlns:a16="http://schemas.microsoft.com/office/drawing/2014/main" id="{27710A3B-9A8B-477B-AD5A-9CBBB10A292A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5;p17">
              <a:extLst>
                <a:ext uri="{FF2B5EF4-FFF2-40B4-BE49-F238E27FC236}">
                  <a16:creationId xmlns:a16="http://schemas.microsoft.com/office/drawing/2014/main" id="{4EC90858-85A0-48A8-8709-894E4605BC94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6;p17">
              <a:extLst>
                <a:ext uri="{FF2B5EF4-FFF2-40B4-BE49-F238E27FC236}">
                  <a16:creationId xmlns:a16="http://schemas.microsoft.com/office/drawing/2014/main" id="{87246AFA-93C2-4846-8568-C98518DBE825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7;p17">
              <a:extLst>
                <a:ext uri="{FF2B5EF4-FFF2-40B4-BE49-F238E27FC236}">
                  <a16:creationId xmlns:a16="http://schemas.microsoft.com/office/drawing/2014/main" id="{61E619B4-648F-47A6-A80B-7D494AF71837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8;p17">
              <a:extLst>
                <a:ext uri="{FF2B5EF4-FFF2-40B4-BE49-F238E27FC236}">
                  <a16:creationId xmlns:a16="http://schemas.microsoft.com/office/drawing/2014/main" id="{2A9E0A07-AA89-407F-98D9-8404EB8107F2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9;p17">
              <a:extLst>
                <a:ext uri="{FF2B5EF4-FFF2-40B4-BE49-F238E27FC236}">
                  <a16:creationId xmlns:a16="http://schemas.microsoft.com/office/drawing/2014/main" id="{3D93277A-3F94-44F6-A72B-01AE8A503320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0;p17">
              <a:extLst>
                <a:ext uri="{FF2B5EF4-FFF2-40B4-BE49-F238E27FC236}">
                  <a16:creationId xmlns:a16="http://schemas.microsoft.com/office/drawing/2014/main" id="{D2622E12-2A43-47B9-ABDB-89A26DA60A66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1;p17">
              <a:extLst>
                <a:ext uri="{FF2B5EF4-FFF2-40B4-BE49-F238E27FC236}">
                  <a16:creationId xmlns:a16="http://schemas.microsoft.com/office/drawing/2014/main" id="{A8298090-75BC-48EB-AF4B-31533F9E5183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2;p17">
              <a:extLst>
                <a:ext uri="{FF2B5EF4-FFF2-40B4-BE49-F238E27FC236}">
                  <a16:creationId xmlns:a16="http://schemas.microsoft.com/office/drawing/2014/main" id="{E009A1F8-48BC-4AF0-96A8-BD81720E83FF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3;p17">
              <a:extLst>
                <a:ext uri="{FF2B5EF4-FFF2-40B4-BE49-F238E27FC236}">
                  <a16:creationId xmlns:a16="http://schemas.microsoft.com/office/drawing/2014/main" id="{7410EC87-CE17-4072-9E03-05DFB0565FF6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4;p17">
              <a:extLst>
                <a:ext uri="{FF2B5EF4-FFF2-40B4-BE49-F238E27FC236}">
                  <a16:creationId xmlns:a16="http://schemas.microsoft.com/office/drawing/2014/main" id="{0A582316-1731-4937-B506-586B7F4DE31C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5;p17">
              <a:extLst>
                <a:ext uri="{FF2B5EF4-FFF2-40B4-BE49-F238E27FC236}">
                  <a16:creationId xmlns:a16="http://schemas.microsoft.com/office/drawing/2014/main" id="{61C1E0FF-BCB2-429E-A018-B01A74A0075C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6;p17">
              <a:extLst>
                <a:ext uri="{FF2B5EF4-FFF2-40B4-BE49-F238E27FC236}">
                  <a16:creationId xmlns:a16="http://schemas.microsoft.com/office/drawing/2014/main" id="{DE9FAEB3-AD3E-4887-8955-DCB135ED76B6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7;p17">
              <a:extLst>
                <a:ext uri="{FF2B5EF4-FFF2-40B4-BE49-F238E27FC236}">
                  <a16:creationId xmlns:a16="http://schemas.microsoft.com/office/drawing/2014/main" id="{EAB4A7E3-0BA6-4E51-85AD-98A6C3BC2D05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8;p17">
              <a:extLst>
                <a:ext uri="{FF2B5EF4-FFF2-40B4-BE49-F238E27FC236}">
                  <a16:creationId xmlns:a16="http://schemas.microsoft.com/office/drawing/2014/main" id="{FB935C22-201E-4A95-96FC-1A1B8C07510B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9;p17">
              <a:extLst>
                <a:ext uri="{FF2B5EF4-FFF2-40B4-BE49-F238E27FC236}">
                  <a16:creationId xmlns:a16="http://schemas.microsoft.com/office/drawing/2014/main" id="{323C0CEF-A74E-48B6-8B9F-6FFFB5F77CCB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0;p17">
              <a:extLst>
                <a:ext uri="{FF2B5EF4-FFF2-40B4-BE49-F238E27FC236}">
                  <a16:creationId xmlns:a16="http://schemas.microsoft.com/office/drawing/2014/main" id="{7F9BD532-A234-40B3-8CA4-B952EE427D84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1;p17">
              <a:extLst>
                <a:ext uri="{FF2B5EF4-FFF2-40B4-BE49-F238E27FC236}">
                  <a16:creationId xmlns:a16="http://schemas.microsoft.com/office/drawing/2014/main" id="{7D08702E-F4C8-42A3-A11D-C349983F5863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2;p17">
              <a:extLst>
                <a:ext uri="{FF2B5EF4-FFF2-40B4-BE49-F238E27FC236}">
                  <a16:creationId xmlns:a16="http://schemas.microsoft.com/office/drawing/2014/main" id="{429F01C3-D6C7-44E9-9F7F-AF069D6A4722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3;p17">
              <a:extLst>
                <a:ext uri="{FF2B5EF4-FFF2-40B4-BE49-F238E27FC236}">
                  <a16:creationId xmlns:a16="http://schemas.microsoft.com/office/drawing/2014/main" id="{7A1E5CEB-8B60-4ABC-A318-B01DF050D154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4;p17">
              <a:extLst>
                <a:ext uri="{FF2B5EF4-FFF2-40B4-BE49-F238E27FC236}">
                  <a16:creationId xmlns:a16="http://schemas.microsoft.com/office/drawing/2014/main" id="{4CD02358-A454-4C04-B8CD-11363C7FA002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5;p17">
              <a:extLst>
                <a:ext uri="{FF2B5EF4-FFF2-40B4-BE49-F238E27FC236}">
                  <a16:creationId xmlns:a16="http://schemas.microsoft.com/office/drawing/2014/main" id="{7F11EEDE-C75A-4228-8BF3-9AF823DDCBCD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6;p17">
              <a:extLst>
                <a:ext uri="{FF2B5EF4-FFF2-40B4-BE49-F238E27FC236}">
                  <a16:creationId xmlns:a16="http://schemas.microsoft.com/office/drawing/2014/main" id="{5DEE78C6-8E95-4CB7-AA1B-5D51D0E2F1DF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7;p17">
              <a:extLst>
                <a:ext uri="{FF2B5EF4-FFF2-40B4-BE49-F238E27FC236}">
                  <a16:creationId xmlns:a16="http://schemas.microsoft.com/office/drawing/2014/main" id="{83018B66-E1F2-47EF-96F6-5B7DADD93177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8;p17">
              <a:extLst>
                <a:ext uri="{FF2B5EF4-FFF2-40B4-BE49-F238E27FC236}">
                  <a16:creationId xmlns:a16="http://schemas.microsoft.com/office/drawing/2014/main" id="{CEB48AEF-B36D-4ECE-823C-C2B3C26D969A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9;p17">
              <a:extLst>
                <a:ext uri="{FF2B5EF4-FFF2-40B4-BE49-F238E27FC236}">
                  <a16:creationId xmlns:a16="http://schemas.microsoft.com/office/drawing/2014/main" id="{5A389229-E12F-4DBA-9C62-362F3C8BB165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0;p17">
              <a:extLst>
                <a:ext uri="{FF2B5EF4-FFF2-40B4-BE49-F238E27FC236}">
                  <a16:creationId xmlns:a16="http://schemas.microsoft.com/office/drawing/2014/main" id="{D3541B1C-FB26-46CF-BAC7-37BA122BFB7C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1;p17">
              <a:extLst>
                <a:ext uri="{FF2B5EF4-FFF2-40B4-BE49-F238E27FC236}">
                  <a16:creationId xmlns:a16="http://schemas.microsoft.com/office/drawing/2014/main" id="{DE78D43E-7B55-4F1F-ABA9-FB7E1A10EBD8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2;p17">
              <a:extLst>
                <a:ext uri="{FF2B5EF4-FFF2-40B4-BE49-F238E27FC236}">
                  <a16:creationId xmlns:a16="http://schemas.microsoft.com/office/drawing/2014/main" id="{B05EEF30-4012-4800-B3BB-639A49503F6F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3;p17">
              <a:extLst>
                <a:ext uri="{FF2B5EF4-FFF2-40B4-BE49-F238E27FC236}">
                  <a16:creationId xmlns:a16="http://schemas.microsoft.com/office/drawing/2014/main" id="{4D3FD8E9-F621-4902-9B06-28DBFF98B2EB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4;p17">
              <a:extLst>
                <a:ext uri="{FF2B5EF4-FFF2-40B4-BE49-F238E27FC236}">
                  <a16:creationId xmlns:a16="http://schemas.microsoft.com/office/drawing/2014/main" id="{1BB91A1C-EDE8-421E-A13E-E59A07828A7F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5;p17">
              <a:extLst>
                <a:ext uri="{FF2B5EF4-FFF2-40B4-BE49-F238E27FC236}">
                  <a16:creationId xmlns:a16="http://schemas.microsoft.com/office/drawing/2014/main" id="{AA9C4D60-2365-4DC3-825F-FFD222AE1FE4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6;p17">
              <a:extLst>
                <a:ext uri="{FF2B5EF4-FFF2-40B4-BE49-F238E27FC236}">
                  <a16:creationId xmlns:a16="http://schemas.microsoft.com/office/drawing/2014/main" id="{9C0FF7A1-9925-46AE-BF1F-272CE3654528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7;p17">
              <a:extLst>
                <a:ext uri="{FF2B5EF4-FFF2-40B4-BE49-F238E27FC236}">
                  <a16:creationId xmlns:a16="http://schemas.microsoft.com/office/drawing/2014/main" id="{05B87BF4-5C5A-4D58-B940-3FF9B2990223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8;p17">
              <a:extLst>
                <a:ext uri="{FF2B5EF4-FFF2-40B4-BE49-F238E27FC236}">
                  <a16:creationId xmlns:a16="http://schemas.microsoft.com/office/drawing/2014/main" id="{0C44CAC3-F11E-4AA8-8D78-31CA8D68E25F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9;p17">
              <a:extLst>
                <a:ext uri="{FF2B5EF4-FFF2-40B4-BE49-F238E27FC236}">
                  <a16:creationId xmlns:a16="http://schemas.microsoft.com/office/drawing/2014/main" id="{6436ACA5-583A-4408-B12C-909E881AC306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0;p17">
              <a:extLst>
                <a:ext uri="{FF2B5EF4-FFF2-40B4-BE49-F238E27FC236}">
                  <a16:creationId xmlns:a16="http://schemas.microsoft.com/office/drawing/2014/main" id="{FE46A5E0-5A66-400E-95AA-2DE797FA8EE3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1;p17">
              <a:extLst>
                <a:ext uri="{FF2B5EF4-FFF2-40B4-BE49-F238E27FC236}">
                  <a16:creationId xmlns:a16="http://schemas.microsoft.com/office/drawing/2014/main" id="{09BF57D6-B0AC-4DAB-BBB5-AC3787125C4E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2;p17">
              <a:extLst>
                <a:ext uri="{FF2B5EF4-FFF2-40B4-BE49-F238E27FC236}">
                  <a16:creationId xmlns:a16="http://schemas.microsoft.com/office/drawing/2014/main" id="{A2E8C304-AB67-4405-AD6A-44575B3CEBDC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3;p17">
              <a:extLst>
                <a:ext uri="{FF2B5EF4-FFF2-40B4-BE49-F238E27FC236}">
                  <a16:creationId xmlns:a16="http://schemas.microsoft.com/office/drawing/2014/main" id="{13C1860E-D86B-4263-BCE0-760938CE8258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4;p17">
              <a:extLst>
                <a:ext uri="{FF2B5EF4-FFF2-40B4-BE49-F238E27FC236}">
                  <a16:creationId xmlns:a16="http://schemas.microsoft.com/office/drawing/2014/main" id="{04142DE3-EB95-49B9-AD2A-1D1E040CB304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5;p17">
              <a:extLst>
                <a:ext uri="{FF2B5EF4-FFF2-40B4-BE49-F238E27FC236}">
                  <a16:creationId xmlns:a16="http://schemas.microsoft.com/office/drawing/2014/main" id="{008FFA19-A4D6-4FE9-8C22-FE590E28AF4E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6;p17">
              <a:extLst>
                <a:ext uri="{FF2B5EF4-FFF2-40B4-BE49-F238E27FC236}">
                  <a16:creationId xmlns:a16="http://schemas.microsoft.com/office/drawing/2014/main" id="{8E9BF1E8-C3F6-4AA0-B4C1-2FCE30ECFAC6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7;p17">
              <a:extLst>
                <a:ext uri="{FF2B5EF4-FFF2-40B4-BE49-F238E27FC236}">
                  <a16:creationId xmlns:a16="http://schemas.microsoft.com/office/drawing/2014/main" id="{124B75E8-4AE5-45CE-98FC-4AC1DFA81392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8;p17">
              <a:extLst>
                <a:ext uri="{FF2B5EF4-FFF2-40B4-BE49-F238E27FC236}">
                  <a16:creationId xmlns:a16="http://schemas.microsoft.com/office/drawing/2014/main" id="{E35AEB37-05B2-46F4-94EA-70DFFEF736E7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9;p17">
              <a:extLst>
                <a:ext uri="{FF2B5EF4-FFF2-40B4-BE49-F238E27FC236}">
                  <a16:creationId xmlns:a16="http://schemas.microsoft.com/office/drawing/2014/main" id="{00E4AB8F-FB40-4F56-B35E-7751FBE0482F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0;p17">
              <a:extLst>
                <a:ext uri="{FF2B5EF4-FFF2-40B4-BE49-F238E27FC236}">
                  <a16:creationId xmlns:a16="http://schemas.microsoft.com/office/drawing/2014/main" id="{C197EE61-C5A7-400E-AE45-26D1235BA617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1;p17">
              <a:extLst>
                <a:ext uri="{FF2B5EF4-FFF2-40B4-BE49-F238E27FC236}">
                  <a16:creationId xmlns:a16="http://schemas.microsoft.com/office/drawing/2014/main" id="{8AF10C66-700F-4C28-9A1E-7EFC5B785222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2;p17">
              <a:extLst>
                <a:ext uri="{FF2B5EF4-FFF2-40B4-BE49-F238E27FC236}">
                  <a16:creationId xmlns:a16="http://schemas.microsoft.com/office/drawing/2014/main" id="{D9F2B97B-A98F-4CB9-BCD9-E8F6872D6C7D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3;p17">
              <a:extLst>
                <a:ext uri="{FF2B5EF4-FFF2-40B4-BE49-F238E27FC236}">
                  <a16:creationId xmlns:a16="http://schemas.microsoft.com/office/drawing/2014/main" id="{554E88B9-D075-4AD2-93D5-AFEE19E7F47B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4;p17">
              <a:extLst>
                <a:ext uri="{FF2B5EF4-FFF2-40B4-BE49-F238E27FC236}">
                  <a16:creationId xmlns:a16="http://schemas.microsoft.com/office/drawing/2014/main" id="{2349ABAA-2BDC-4415-9E64-6BAC6076F04E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5;p17">
              <a:extLst>
                <a:ext uri="{FF2B5EF4-FFF2-40B4-BE49-F238E27FC236}">
                  <a16:creationId xmlns:a16="http://schemas.microsoft.com/office/drawing/2014/main" id="{2DF9F551-B54B-492D-91FB-3896F03B0E6D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6;p17">
              <a:extLst>
                <a:ext uri="{FF2B5EF4-FFF2-40B4-BE49-F238E27FC236}">
                  <a16:creationId xmlns:a16="http://schemas.microsoft.com/office/drawing/2014/main" id="{53D759D2-574E-4A2A-9619-E4A01DB75F3F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7;p17">
              <a:extLst>
                <a:ext uri="{FF2B5EF4-FFF2-40B4-BE49-F238E27FC236}">
                  <a16:creationId xmlns:a16="http://schemas.microsoft.com/office/drawing/2014/main" id="{F942156C-59F2-4B57-BD20-4617B09DCD4B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8;p17">
              <a:extLst>
                <a:ext uri="{FF2B5EF4-FFF2-40B4-BE49-F238E27FC236}">
                  <a16:creationId xmlns:a16="http://schemas.microsoft.com/office/drawing/2014/main" id="{2CA81293-E92D-4B11-91EB-4B06B957F9D0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9;p17">
              <a:extLst>
                <a:ext uri="{FF2B5EF4-FFF2-40B4-BE49-F238E27FC236}">
                  <a16:creationId xmlns:a16="http://schemas.microsoft.com/office/drawing/2014/main" id="{E9A33816-6332-45D2-8FD6-98227E1595F6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0;p17">
              <a:extLst>
                <a:ext uri="{FF2B5EF4-FFF2-40B4-BE49-F238E27FC236}">
                  <a16:creationId xmlns:a16="http://schemas.microsoft.com/office/drawing/2014/main" id="{63BB24A9-E286-4841-A71B-E8B54C8DAB54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1;p17">
              <a:extLst>
                <a:ext uri="{FF2B5EF4-FFF2-40B4-BE49-F238E27FC236}">
                  <a16:creationId xmlns:a16="http://schemas.microsoft.com/office/drawing/2014/main" id="{D554DF3C-AB4E-459D-9CAE-E81D7DF59331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2;p17">
              <a:extLst>
                <a:ext uri="{FF2B5EF4-FFF2-40B4-BE49-F238E27FC236}">
                  <a16:creationId xmlns:a16="http://schemas.microsoft.com/office/drawing/2014/main" id="{CC6ED9AB-B94A-4566-A5F5-2CCFE2B52F03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3;p17">
              <a:extLst>
                <a:ext uri="{FF2B5EF4-FFF2-40B4-BE49-F238E27FC236}">
                  <a16:creationId xmlns:a16="http://schemas.microsoft.com/office/drawing/2014/main" id="{AD703A31-7929-4442-806B-3E2C2FE529D3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4;p17">
              <a:extLst>
                <a:ext uri="{FF2B5EF4-FFF2-40B4-BE49-F238E27FC236}">
                  <a16:creationId xmlns:a16="http://schemas.microsoft.com/office/drawing/2014/main" id="{C5B0571E-5F3F-44C7-BF1F-60DD7A7443BF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5;p17">
              <a:extLst>
                <a:ext uri="{FF2B5EF4-FFF2-40B4-BE49-F238E27FC236}">
                  <a16:creationId xmlns:a16="http://schemas.microsoft.com/office/drawing/2014/main" id="{911EFBB3-99B5-4EE5-9BF4-AC17CC5BC9C4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6;p17">
              <a:extLst>
                <a:ext uri="{FF2B5EF4-FFF2-40B4-BE49-F238E27FC236}">
                  <a16:creationId xmlns:a16="http://schemas.microsoft.com/office/drawing/2014/main" id="{9418D1D3-0383-4A1F-82EA-EE7A2CD37FA0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7;p17">
              <a:extLst>
                <a:ext uri="{FF2B5EF4-FFF2-40B4-BE49-F238E27FC236}">
                  <a16:creationId xmlns:a16="http://schemas.microsoft.com/office/drawing/2014/main" id="{2EE220AB-86EB-4B63-B782-ECD7BAD934EE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8;p17">
              <a:extLst>
                <a:ext uri="{FF2B5EF4-FFF2-40B4-BE49-F238E27FC236}">
                  <a16:creationId xmlns:a16="http://schemas.microsoft.com/office/drawing/2014/main" id="{98E66D3E-AA5D-42A2-8E56-817176FF3944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9;p17">
              <a:extLst>
                <a:ext uri="{FF2B5EF4-FFF2-40B4-BE49-F238E27FC236}">
                  <a16:creationId xmlns:a16="http://schemas.microsoft.com/office/drawing/2014/main" id="{8F050E89-A7EC-40B5-9D0D-72A999DDD788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0;p17">
              <a:extLst>
                <a:ext uri="{FF2B5EF4-FFF2-40B4-BE49-F238E27FC236}">
                  <a16:creationId xmlns:a16="http://schemas.microsoft.com/office/drawing/2014/main" id="{9ADDAD22-B327-4F39-99FA-9E86526B9DC3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1;p17">
              <a:extLst>
                <a:ext uri="{FF2B5EF4-FFF2-40B4-BE49-F238E27FC236}">
                  <a16:creationId xmlns:a16="http://schemas.microsoft.com/office/drawing/2014/main" id="{E989B4F0-9843-4071-94CC-E2037DDDF57B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2;p17">
              <a:extLst>
                <a:ext uri="{FF2B5EF4-FFF2-40B4-BE49-F238E27FC236}">
                  <a16:creationId xmlns:a16="http://schemas.microsoft.com/office/drawing/2014/main" id="{FBD0A2C7-232F-4473-870D-0D72545B690B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3;p17">
              <a:extLst>
                <a:ext uri="{FF2B5EF4-FFF2-40B4-BE49-F238E27FC236}">
                  <a16:creationId xmlns:a16="http://schemas.microsoft.com/office/drawing/2014/main" id="{E54E70AD-337D-432D-8D32-F759132280D6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4;p17">
              <a:extLst>
                <a:ext uri="{FF2B5EF4-FFF2-40B4-BE49-F238E27FC236}">
                  <a16:creationId xmlns:a16="http://schemas.microsoft.com/office/drawing/2014/main" id="{E16F242A-6954-4DCB-975B-D6DE0C5C2F78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5;p17">
              <a:extLst>
                <a:ext uri="{FF2B5EF4-FFF2-40B4-BE49-F238E27FC236}">
                  <a16:creationId xmlns:a16="http://schemas.microsoft.com/office/drawing/2014/main" id="{78CC1FB7-7988-4628-B912-334E1163F11B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6;p17">
              <a:extLst>
                <a:ext uri="{FF2B5EF4-FFF2-40B4-BE49-F238E27FC236}">
                  <a16:creationId xmlns:a16="http://schemas.microsoft.com/office/drawing/2014/main" id="{D3162D0B-ABB6-42A8-82ED-FD1E6458CC08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7;p17">
              <a:extLst>
                <a:ext uri="{FF2B5EF4-FFF2-40B4-BE49-F238E27FC236}">
                  <a16:creationId xmlns:a16="http://schemas.microsoft.com/office/drawing/2014/main" id="{D1E5D4C1-39D3-467F-BC5A-DF772F6D4BF7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8;p17">
              <a:extLst>
                <a:ext uri="{FF2B5EF4-FFF2-40B4-BE49-F238E27FC236}">
                  <a16:creationId xmlns:a16="http://schemas.microsoft.com/office/drawing/2014/main" id="{669EC542-7184-4E77-90C7-479955F43897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9;p17">
              <a:extLst>
                <a:ext uri="{FF2B5EF4-FFF2-40B4-BE49-F238E27FC236}">
                  <a16:creationId xmlns:a16="http://schemas.microsoft.com/office/drawing/2014/main" id="{758BE8CD-4758-460D-815F-19F349C53E69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0;p17">
              <a:extLst>
                <a:ext uri="{FF2B5EF4-FFF2-40B4-BE49-F238E27FC236}">
                  <a16:creationId xmlns:a16="http://schemas.microsoft.com/office/drawing/2014/main" id="{6A8ADEF0-322E-4543-BB72-BBBC3A311DA6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1;p17">
              <a:extLst>
                <a:ext uri="{FF2B5EF4-FFF2-40B4-BE49-F238E27FC236}">
                  <a16:creationId xmlns:a16="http://schemas.microsoft.com/office/drawing/2014/main" id="{526BEE18-1096-4227-A872-35588329DB33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2;p17">
              <a:extLst>
                <a:ext uri="{FF2B5EF4-FFF2-40B4-BE49-F238E27FC236}">
                  <a16:creationId xmlns:a16="http://schemas.microsoft.com/office/drawing/2014/main" id="{98C733DA-1E6E-41CF-BD29-CB55134EB15D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3;p17">
              <a:extLst>
                <a:ext uri="{FF2B5EF4-FFF2-40B4-BE49-F238E27FC236}">
                  <a16:creationId xmlns:a16="http://schemas.microsoft.com/office/drawing/2014/main" id="{F88E73CE-92E4-4AFD-BC36-FC0936FA1444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4;p17">
              <a:extLst>
                <a:ext uri="{FF2B5EF4-FFF2-40B4-BE49-F238E27FC236}">
                  <a16:creationId xmlns:a16="http://schemas.microsoft.com/office/drawing/2014/main" id="{A40A5360-0A5C-440A-8B7A-58271C80744E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5;p17">
              <a:extLst>
                <a:ext uri="{FF2B5EF4-FFF2-40B4-BE49-F238E27FC236}">
                  <a16:creationId xmlns:a16="http://schemas.microsoft.com/office/drawing/2014/main" id="{04B2FA27-21EA-4037-83EE-D523D4556815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6;p17">
              <a:extLst>
                <a:ext uri="{FF2B5EF4-FFF2-40B4-BE49-F238E27FC236}">
                  <a16:creationId xmlns:a16="http://schemas.microsoft.com/office/drawing/2014/main" id="{09A7731E-E6BF-4856-8E4E-E1FEDF7142DB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7;p17">
              <a:extLst>
                <a:ext uri="{FF2B5EF4-FFF2-40B4-BE49-F238E27FC236}">
                  <a16:creationId xmlns:a16="http://schemas.microsoft.com/office/drawing/2014/main" id="{A891FEAA-7904-4CA0-A296-29B554C7BB72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8;p17">
              <a:extLst>
                <a:ext uri="{FF2B5EF4-FFF2-40B4-BE49-F238E27FC236}">
                  <a16:creationId xmlns:a16="http://schemas.microsoft.com/office/drawing/2014/main" id="{DD61751A-2D85-490C-B953-5D35A8738BEB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9;p17">
              <a:extLst>
                <a:ext uri="{FF2B5EF4-FFF2-40B4-BE49-F238E27FC236}">
                  <a16:creationId xmlns:a16="http://schemas.microsoft.com/office/drawing/2014/main" id="{82F819F9-A01A-47CF-9BEC-84309DFEDE9D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0;p17">
              <a:extLst>
                <a:ext uri="{FF2B5EF4-FFF2-40B4-BE49-F238E27FC236}">
                  <a16:creationId xmlns:a16="http://schemas.microsoft.com/office/drawing/2014/main" id="{741DC462-343E-40FD-85D3-7116F95572EA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1;p17">
              <a:extLst>
                <a:ext uri="{FF2B5EF4-FFF2-40B4-BE49-F238E27FC236}">
                  <a16:creationId xmlns:a16="http://schemas.microsoft.com/office/drawing/2014/main" id="{540AC23B-9793-42EA-9EC0-D2D9FCEEFB43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2;p17">
              <a:extLst>
                <a:ext uri="{FF2B5EF4-FFF2-40B4-BE49-F238E27FC236}">
                  <a16:creationId xmlns:a16="http://schemas.microsoft.com/office/drawing/2014/main" id="{20702D4C-5F82-44E3-B611-165D45A60EAA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3;p17">
              <a:extLst>
                <a:ext uri="{FF2B5EF4-FFF2-40B4-BE49-F238E27FC236}">
                  <a16:creationId xmlns:a16="http://schemas.microsoft.com/office/drawing/2014/main" id="{FCB4BBA5-A8C7-47A2-99C3-DB91C87B6534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4;p17">
              <a:extLst>
                <a:ext uri="{FF2B5EF4-FFF2-40B4-BE49-F238E27FC236}">
                  <a16:creationId xmlns:a16="http://schemas.microsoft.com/office/drawing/2014/main" id="{D9B41590-E05F-48AB-B690-F891C909DCBF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5;p17">
              <a:extLst>
                <a:ext uri="{FF2B5EF4-FFF2-40B4-BE49-F238E27FC236}">
                  <a16:creationId xmlns:a16="http://schemas.microsoft.com/office/drawing/2014/main" id="{88344207-AE42-4AFA-9A53-63B461A0B490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6;p17">
              <a:extLst>
                <a:ext uri="{FF2B5EF4-FFF2-40B4-BE49-F238E27FC236}">
                  <a16:creationId xmlns:a16="http://schemas.microsoft.com/office/drawing/2014/main" id="{F5B25CF9-E719-4F49-B429-E532E1B4B4AA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7;p17">
              <a:extLst>
                <a:ext uri="{FF2B5EF4-FFF2-40B4-BE49-F238E27FC236}">
                  <a16:creationId xmlns:a16="http://schemas.microsoft.com/office/drawing/2014/main" id="{07EBE6F6-A53E-4834-A3BC-D08F45E97CD3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8;p17">
              <a:extLst>
                <a:ext uri="{FF2B5EF4-FFF2-40B4-BE49-F238E27FC236}">
                  <a16:creationId xmlns:a16="http://schemas.microsoft.com/office/drawing/2014/main" id="{F4C7CA06-1B12-4A8B-B592-877CAD08605D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9;p17">
              <a:extLst>
                <a:ext uri="{FF2B5EF4-FFF2-40B4-BE49-F238E27FC236}">
                  <a16:creationId xmlns:a16="http://schemas.microsoft.com/office/drawing/2014/main" id="{85F4F9D1-CD75-4755-9ACB-DF6D1285E484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0;p17">
              <a:extLst>
                <a:ext uri="{FF2B5EF4-FFF2-40B4-BE49-F238E27FC236}">
                  <a16:creationId xmlns:a16="http://schemas.microsoft.com/office/drawing/2014/main" id="{449D1A81-5998-44FB-91F5-577462675EB1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1;p17">
              <a:extLst>
                <a:ext uri="{FF2B5EF4-FFF2-40B4-BE49-F238E27FC236}">
                  <a16:creationId xmlns:a16="http://schemas.microsoft.com/office/drawing/2014/main" id="{AA9F072E-C30E-464D-91B1-FE764F8A9CEE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2;p17">
              <a:extLst>
                <a:ext uri="{FF2B5EF4-FFF2-40B4-BE49-F238E27FC236}">
                  <a16:creationId xmlns:a16="http://schemas.microsoft.com/office/drawing/2014/main" id="{D54361AB-3D12-4788-B478-8351BC1C2CDA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3;p17">
              <a:extLst>
                <a:ext uri="{FF2B5EF4-FFF2-40B4-BE49-F238E27FC236}">
                  <a16:creationId xmlns:a16="http://schemas.microsoft.com/office/drawing/2014/main" id="{32CBDBCA-7D7D-48FA-8BA9-2C8AEF3AEB2C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4;p17">
              <a:extLst>
                <a:ext uri="{FF2B5EF4-FFF2-40B4-BE49-F238E27FC236}">
                  <a16:creationId xmlns:a16="http://schemas.microsoft.com/office/drawing/2014/main" id="{1B6023F9-90EE-45DF-92D8-A20FB7530F07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5;p17">
              <a:extLst>
                <a:ext uri="{FF2B5EF4-FFF2-40B4-BE49-F238E27FC236}">
                  <a16:creationId xmlns:a16="http://schemas.microsoft.com/office/drawing/2014/main" id="{5A377553-DE12-458C-B309-3A20AF39B284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3B312308-6033-4621-AB89-2E86693487C0}"/>
              </a:ext>
            </a:extLst>
          </p:cNvPr>
          <p:cNvSpPr/>
          <p:nvPr/>
        </p:nvSpPr>
        <p:spPr>
          <a:xfrm>
            <a:off x="3011747" y="4640520"/>
            <a:ext cx="38234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https://www.youtube.com/watch?v=e_GIzTPTjYo</a:t>
            </a: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D3EFC26-6417-4C90-823A-34246B7AC7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66" t="24263" r="43764" b="29679"/>
          <a:stretch/>
        </p:blipFill>
        <p:spPr>
          <a:xfrm>
            <a:off x="2205007" y="321043"/>
            <a:ext cx="4811972" cy="3910692"/>
          </a:xfrm>
          <a:prstGeom prst="rect">
            <a:avLst/>
          </a:prstGeom>
        </p:spPr>
      </p:pic>
      <p:pic>
        <p:nvPicPr>
          <p:cNvPr id="16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42DEF690-EFE6-4268-B99B-84C653375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29266" y="266927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CuadroTexto 166">
            <a:extLst>
              <a:ext uri="{FF2B5EF4-FFF2-40B4-BE49-F238E27FC236}">
                <a16:creationId xmlns:a16="http://schemas.microsoft.com/office/drawing/2014/main" id="{52BAA033-07B0-4FF4-B9B7-D545EE84017B}"/>
              </a:ext>
            </a:extLst>
          </p:cNvPr>
          <p:cNvSpPr txBox="1"/>
          <p:nvPr/>
        </p:nvSpPr>
        <p:spPr>
          <a:xfrm rot="20749513">
            <a:off x="144562" y="327125"/>
            <a:ext cx="2178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</a:t>
            </a:r>
          </a:p>
        </p:txBody>
      </p:sp>
    </p:spTree>
    <p:extLst>
      <p:ext uri="{BB962C8B-B14F-4D97-AF65-F5344CB8AC3E}">
        <p14:creationId xmlns:p14="http://schemas.microsoft.com/office/powerpoint/2010/main" val="3819269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FC6B206-ADE0-4579-B676-EE5A323E76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42" t="31619" r="33837" b="9232"/>
          <a:stretch/>
        </p:blipFill>
        <p:spPr>
          <a:xfrm>
            <a:off x="1775638" y="606056"/>
            <a:ext cx="7070652" cy="453744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1EC56C-FDFE-460A-AED4-4E051B365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746200">
            <a:off x="-448856" y="41700"/>
            <a:ext cx="5278090" cy="1482300"/>
          </a:xfrm>
        </p:spPr>
        <p:txBody>
          <a:bodyPr/>
          <a:lstStyle/>
          <a:p>
            <a:r>
              <a:rPr lang="es-MX" dirty="0"/>
              <a:t>Realizar un texto informativo de México</a:t>
            </a:r>
          </a:p>
        </p:txBody>
      </p:sp>
    </p:spTree>
    <p:extLst>
      <p:ext uri="{BB962C8B-B14F-4D97-AF65-F5344CB8AC3E}">
        <p14:creationId xmlns:p14="http://schemas.microsoft.com/office/powerpoint/2010/main" val="3567631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FEE880-66B6-4123-A23C-AB131BF2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99" y="395158"/>
            <a:ext cx="7713600" cy="575400"/>
          </a:xfrm>
        </p:spPr>
        <p:txBody>
          <a:bodyPr/>
          <a:lstStyle/>
          <a:p>
            <a:pPr>
              <a:buNone/>
            </a:pPr>
            <a:r>
              <a:rPr lang="es-MX" dirty="0"/>
              <a:t>Trazar el nombre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5E3E43-796C-4D67-8FAF-3CC3B39D4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3" t="17555" r="33953" b="6749"/>
          <a:stretch/>
        </p:blipFill>
        <p:spPr>
          <a:xfrm>
            <a:off x="1749054" y="1066251"/>
            <a:ext cx="5645889" cy="389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913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8171FD-8614-4A25-8667-7304B98E7FD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FFE8F21-2C1D-43D6-883F-B798422AC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¿ Es importante qué conozca mi nombre?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CB837A4-1571-4C12-8429-8BEFF20F0A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0" t="53695" r="63376" b="12299"/>
          <a:stretch/>
        </p:blipFill>
        <p:spPr>
          <a:xfrm>
            <a:off x="4939499" y="724074"/>
            <a:ext cx="3887413" cy="3695099"/>
          </a:xfrm>
          <a:prstGeom prst="rect">
            <a:avLst/>
          </a:prstGeom>
        </p:spPr>
      </p:pic>
      <p:pic>
        <p:nvPicPr>
          <p:cNvPr id="1026" name="Picture 2" descr="Palomita De Bien ~ 35+ images green leaf logo png, imagen de palomita,  palomita png">
            <a:extLst>
              <a:ext uri="{FF2B5EF4-FFF2-40B4-BE49-F238E27FC236}">
                <a16:creationId xmlns:a16="http://schemas.microsoft.com/office/drawing/2014/main" id="{EF5F8184-00A0-49A9-99B3-E86AE9FEC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8" y="2987748"/>
            <a:ext cx="1549695" cy="154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4B5E262-5349-43AD-AE48-8D423C7A3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8" b="95317" l="8452" r="905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1450" y="2828248"/>
            <a:ext cx="2371151" cy="186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82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8E7582-07EE-41DA-BC88-04FB5AD16DA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783CDC-4132-4A27-ADD8-EECA914C2D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60" t="53695" r="33991" b="12299"/>
          <a:stretch/>
        </p:blipFill>
        <p:spPr>
          <a:xfrm>
            <a:off x="4939500" y="646251"/>
            <a:ext cx="3837166" cy="3772923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08028990-9A36-4E5B-A57A-E4A795E5B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925" y="1233175"/>
            <a:ext cx="3277800" cy="1482300"/>
          </a:xfrm>
        </p:spPr>
        <p:txBody>
          <a:bodyPr/>
          <a:lstStyle/>
          <a:p>
            <a:r>
              <a:rPr lang="es-MX" dirty="0"/>
              <a:t>¿ Es importante qué conozca mi nombre?</a:t>
            </a:r>
          </a:p>
        </p:txBody>
      </p:sp>
      <p:pic>
        <p:nvPicPr>
          <p:cNvPr id="7" name="Picture 2" descr="Palomita De Bien ~ 35+ images green leaf logo png, imagen de palomita,  palomita png">
            <a:extLst>
              <a:ext uri="{FF2B5EF4-FFF2-40B4-BE49-F238E27FC236}">
                <a16:creationId xmlns:a16="http://schemas.microsoft.com/office/drawing/2014/main" id="{8EC3BD19-5D6D-4770-A276-1952C8183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8" y="2987748"/>
            <a:ext cx="1549695" cy="154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E76A8E2-8F98-4C63-8DEC-8BA1F82A1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8" b="95317" l="8452" r="905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1450" y="2828248"/>
            <a:ext cx="2371151" cy="186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9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1B9849-438D-4AD3-A611-20AD1E13B8F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6A7C92-0D0E-43CA-8D12-177002F84A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227" r="4548"/>
          <a:stretch/>
        </p:blipFill>
        <p:spPr>
          <a:xfrm>
            <a:off x="4899201" y="724074"/>
            <a:ext cx="3877300" cy="3695099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8D759081-8708-4AA4-8EDA-C7E0B93E4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925" y="1233175"/>
            <a:ext cx="3277800" cy="1482300"/>
          </a:xfrm>
        </p:spPr>
        <p:txBody>
          <a:bodyPr/>
          <a:lstStyle/>
          <a:p>
            <a:r>
              <a:rPr lang="es-MX" dirty="0"/>
              <a:t>¿ Es importante qué conozca mi nombre?</a:t>
            </a:r>
          </a:p>
        </p:txBody>
      </p:sp>
      <p:pic>
        <p:nvPicPr>
          <p:cNvPr id="7" name="Picture 2" descr="Palomita De Bien ~ 35+ images green leaf logo png, imagen de palomita,  palomita png">
            <a:extLst>
              <a:ext uri="{FF2B5EF4-FFF2-40B4-BE49-F238E27FC236}">
                <a16:creationId xmlns:a16="http://schemas.microsoft.com/office/drawing/2014/main" id="{F664CACE-38E8-4C4C-A9B2-64E5559CB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8" y="2987748"/>
            <a:ext cx="1549695" cy="154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4C3A60A-8E10-4618-BF1D-0073AC945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8" b="95317" l="8452" r="905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1450" y="2828248"/>
            <a:ext cx="2371151" cy="186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51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p28"/>
          <p:cNvSpPr/>
          <p:nvPr/>
        </p:nvSpPr>
        <p:spPr>
          <a:xfrm>
            <a:off x="8089900" y="178109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1" name="Google Shape;1961;p28"/>
          <p:cNvSpPr/>
          <p:nvPr/>
        </p:nvSpPr>
        <p:spPr>
          <a:xfrm>
            <a:off x="-388253" y="354046"/>
            <a:ext cx="1440766" cy="83676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2" name="Google Shape;1962;p28"/>
          <p:cNvSpPr/>
          <p:nvPr/>
        </p:nvSpPr>
        <p:spPr>
          <a:xfrm>
            <a:off x="390925" y="178109"/>
            <a:ext cx="951175" cy="55250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3" name="Google Shape;1963;p28"/>
          <p:cNvSpPr/>
          <p:nvPr/>
        </p:nvSpPr>
        <p:spPr>
          <a:xfrm>
            <a:off x="7609428" y="-82578"/>
            <a:ext cx="960943" cy="76703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4" name="Google Shape;1964;p28"/>
          <p:cNvSpPr/>
          <p:nvPr/>
        </p:nvSpPr>
        <p:spPr>
          <a:xfrm>
            <a:off x="7570266" y="454363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5" name="Google Shape;1965;p28"/>
          <p:cNvSpPr/>
          <p:nvPr/>
        </p:nvSpPr>
        <p:spPr>
          <a:xfrm>
            <a:off x="702964" y="630230"/>
            <a:ext cx="692358" cy="55265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6" name="Google Shape;1966;p28"/>
          <p:cNvGrpSpPr/>
          <p:nvPr/>
        </p:nvGrpSpPr>
        <p:grpSpPr>
          <a:xfrm>
            <a:off x="286497" y="4393577"/>
            <a:ext cx="1348800" cy="587694"/>
            <a:chOff x="853575" y="4182525"/>
            <a:chExt cx="1444575" cy="629425"/>
          </a:xfrm>
        </p:grpSpPr>
        <p:sp>
          <p:nvSpPr>
            <p:cNvPr id="1967" name="Google Shape;1967;p28"/>
            <p:cNvSpPr/>
            <p:nvPr/>
          </p:nvSpPr>
          <p:spPr>
            <a:xfrm>
              <a:off x="1374875" y="4184800"/>
              <a:ext cx="183150" cy="581325"/>
            </a:xfrm>
            <a:custGeom>
              <a:avLst/>
              <a:gdLst/>
              <a:ahLst/>
              <a:cxnLst/>
              <a:rect l="l" t="t" r="r" b="b"/>
              <a:pathLst>
                <a:path w="7326" h="23253" extrusionOk="0">
                  <a:moveTo>
                    <a:pt x="1216" y="0"/>
                  </a:moveTo>
                  <a:lnTo>
                    <a:pt x="821" y="3557"/>
                  </a:lnTo>
                  <a:lnTo>
                    <a:pt x="0" y="17356"/>
                  </a:lnTo>
                  <a:lnTo>
                    <a:pt x="7325" y="23253"/>
                  </a:lnTo>
                  <a:lnTo>
                    <a:pt x="7325" y="7052"/>
                  </a:lnTo>
                  <a:cubicBezTo>
                    <a:pt x="5866" y="3374"/>
                    <a:pt x="1216" y="0"/>
                    <a:pt x="1216" y="0"/>
                  </a:cubicBez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8" name="Google Shape;1968;p28"/>
            <p:cNvSpPr/>
            <p:nvPr/>
          </p:nvSpPr>
          <p:spPr>
            <a:xfrm>
              <a:off x="1543550" y="4182525"/>
              <a:ext cx="183175" cy="582100"/>
            </a:xfrm>
            <a:custGeom>
              <a:avLst/>
              <a:gdLst/>
              <a:ahLst/>
              <a:cxnLst/>
              <a:rect l="l" t="t" r="r" b="b"/>
              <a:pathLst>
                <a:path w="7327" h="23284" extrusionOk="0">
                  <a:moveTo>
                    <a:pt x="6110" y="0"/>
                  </a:moveTo>
                  <a:cubicBezTo>
                    <a:pt x="6110" y="0"/>
                    <a:pt x="1460" y="3405"/>
                    <a:pt x="1" y="7052"/>
                  </a:cubicBezTo>
                  <a:lnTo>
                    <a:pt x="1" y="23283"/>
                  </a:lnTo>
                  <a:lnTo>
                    <a:pt x="7326" y="17356"/>
                  </a:lnTo>
                  <a:lnTo>
                    <a:pt x="6506" y="3556"/>
                  </a:lnTo>
                  <a:lnTo>
                    <a:pt x="6110" y="0"/>
                  </a:ln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9" name="Google Shape;1969;p28"/>
            <p:cNvSpPr/>
            <p:nvPr/>
          </p:nvSpPr>
          <p:spPr>
            <a:xfrm>
              <a:off x="1289000" y="4194675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1763" y="1"/>
                  </a:moveTo>
                  <a:lnTo>
                    <a:pt x="1186" y="3557"/>
                  </a:lnTo>
                  <a:lnTo>
                    <a:pt x="0" y="17356"/>
                  </a:lnTo>
                  <a:lnTo>
                    <a:pt x="10730" y="23284"/>
                  </a:lnTo>
                  <a:lnTo>
                    <a:pt x="10730" y="7083"/>
                  </a:lnTo>
                  <a:cubicBezTo>
                    <a:pt x="8602" y="3405"/>
                    <a:pt x="1763" y="1"/>
                    <a:pt x="1763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0" name="Google Shape;1970;p28"/>
            <p:cNvSpPr/>
            <p:nvPr/>
          </p:nvSpPr>
          <p:spPr>
            <a:xfrm>
              <a:off x="1545075" y="4192400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8937" y="0"/>
                  </a:moveTo>
                  <a:cubicBezTo>
                    <a:pt x="8937" y="0"/>
                    <a:pt x="2098" y="3405"/>
                    <a:pt x="1" y="7083"/>
                  </a:cubicBezTo>
                  <a:lnTo>
                    <a:pt x="1" y="23283"/>
                  </a:lnTo>
                  <a:lnTo>
                    <a:pt x="10730" y="17356"/>
                  </a:lnTo>
                  <a:lnTo>
                    <a:pt x="9515" y="3587"/>
                  </a:lnTo>
                  <a:lnTo>
                    <a:pt x="8937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1" name="Google Shape;1971;p28"/>
            <p:cNvSpPr/>
            <p:nvPr/>
          </p:nvSpPr>
          <p:spPr>
            <a:xfrm>
              <a:off x="1395375" y="4184800"/>
              <a:ext cx="9900" cy="88925"/>
            </a:xfrm>
            <a:custGeom>
              <a:avLst/>
              <a:gdLst/>
              <a:ahLst/>
              <a:cxnLst/>
              <a:rect l="l" t="t" r="r" b="b"/>
              <a:pathLst>
                <a:path w="396" h="3557" extrusionOk="0">
                  <a:moveTo>
                    <a:pt x="1" y="3557"/>
                  </a:moveTo>
                  <a:lnTo>
                    <a:pt x="396" y="0"/>
                  </a:lnTo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2" name="Google Shape;1972;p28"/>
            <p:cNvSpPr/>
            <p:nvPr/>
          </p:nvSpPr>
          <p:spPr>
            <a:xfrm>
              <a:off x="1208450" y="42091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2219" y="0"/>
                  </a:moveTo>
                  <a:lnTo>
                    <a:pt x="1490" y="3556"/>
                  </a:lnTo>
                  <a:lnTo>
                    <a:pt x="0" y="17356"/>
                  </a:lnTo>
                  <a:lnTo>
                    <a:pt x="13375" y="23283"/>
                  </a:lnTo>
                  <a:lnTo>
                    <a:pt x="13375" y="7052"/>
                  </a:lnTo>
                  <a:cubicBezTo>
                    <a:pt x="10730" y="3404"/>
                    <a:pt x="2219" y="0"/>
                    <a:pt x="2219" y="0"/>
                  </a:cubicBez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3" name="Google Shape;1973;p28"/>
            <p:cNvSpPr/>
            <p:nvPr/>
          </p:nvSpPr>
          <p:spPr>
            <a:xfrm>
              <a:off x="1558750" y="42068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11156" y="1"/>
                  </a:moveTo>
                  <a:cubicBezTo>
                    <a:pt x="11156" y="1"/>
                    <a:pt x="2645" y="3405"/>
                    <a:pt x="1" y="7083"/>
                  </a:cubicBezTo>
                  <a:lnTo>
                    <a:pt x="1" y="23284"/>
                  </a:lnTo>
                  <a:lnTo>
                    <a:pt x="13375" y="17357"/>
                  </a:lnTo>
                  <a:lnTo>
                    <a:pt x="11886" y="3588"/>
                  </a:lnTo>
                  <a:lnTo>
                    <a:pt x="11156" y="1"/>
                  </a:ln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4" name="Google Shape;1974;p28"/>
            <p:cNvSpPr/>
            <p:nvPr/>
          </p:nvSpPr>
          <p:spPr>
            <a:xfrm>
              <a:off x="1161925" y="4244775"/>
              <a:ext cx="360375" cy="562400"/>
            </a:xfrm>
            <a:custGeom>
              <a:avLst/>
              <a:gdLst/>
              <a:ahLst/>
              <a:cxnLst/>
              <a:rect l="l" t="t" r="r" b="b"/>
              <a:pathLst>
                <a:path w="14415" h="22496" extrusionOk="0">
                  <a:moveTo>
                    <a:pt x="2011" y="0"/>
                  </a:moveTo>
                  <a:cubicBezTo>
                    <a:pt x="0" y="0"/>
                    <a:pt x="281" y="2373"/>
                    <a:pt x="281" y="2373"/>
                  </a:cubicBezTo>
                  <a:lnTo>
                    <a:pt x="767" y="14562"/>
                  </a:lnTo>
                  <a:cubicBezTo>
                    <a:pt x="767" y="16021"/>
                    <a:pt x="1193" y="17207"/>
                    <a:pt x="3077" y="18027"/>
                  </a:cubicBezTo>
                  <a:cubicBezTo>
                    <a:pt x="7059" y="19790"/>
                    <a:pt x="14415" y="22495"/>
                    <a:pt x="14415" y="22495"/>
                  </a:cubicBezTo>
                  <a:lnTo>
                    <a:pt x="14415" y="5535"/>
                  </a:lnTo>
                  <a:cubicBezTo>
                    <a:pt x="13594" y="4896"/>
                    <a:pt x="5296" y="580"/>
                    <a:pt x="2621" y="63"/>
                  </a:cubicBezTo>
                  <a:cubicBezTo>
                    <a:pt x="2397" y="20"/>
                    <a:pt x="2194" y="0"/>
                    <a:pt x="2011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5" name="Google Shape;1975;p28"/>
            <p:cNvSpPr/>
            <p:nvPr/>
          </p:nvSpPr>
          <p:spPr>
            <a:xfrm>
              <a:off x="1592950" y="4236400"/>
              <a:ext cx="361150" cy="562400"/>
            </a:xfrm>
            <a:custGeom>
              <a:avLst/>
              <a:gdLst/>
              <a:ahLst/>
              <a:cxnLst/>
              <a:rect l="l" t="t" r="r" b="b"/>
              <a:pathLst>
                <a:path w="14446" h="22496" extrusionOk="0">
                  <a:moveTo>
                    <a:pt x="12435" y="1"/>
                  </a:moveTo>
                  <a:cubicBezTo>
                    <a:pt x="12251" y="1"/>
                    <a:pt x="12049" y="21"/>
                    <a:pt x="11825" y="64"/>
                  </a:cubicBezTo>
                  <a:cubicBezTo>
                    <a:pt x="9119" y="581"/>
                    <a:pt x="852" y="5110"/>
                    <a:pt x="1" y="5778"/>
                  </a:cubicBezTo>
                  <a:lnTo>
                    <a:pt x="1" y="22496"/>
                  </a:lnTo>
                  <a:lnTo>
                    <a:pt x="11612" y="17602"/>
                  </a:lnTo>
                  <a:cubicBezTo>
                    <a:pt x="11612" y="17602"/>
                    <a:pt x="13679" y="17086"/>
                    <a:pt x="13679" y="15414"/>
                  </a:cubicBezTo>
                  <a:lnTo>
                    <a:pt x="14165" y="2374"/>
                  </a:lnTo>
                  <a:cubicBezTo>
                    <a:pt x="14165" y="2374"/>
                    <a:pt x="14446" y="1"/>
                    <a:pt x="1243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6" name="Google Shape;1976;p28"/>
            <p:cNvSpPr/>
            <p:nvPr/>
          </p:nvSpPr>
          <p:spPr>
            <a:xfrm>
              <a:off x="1522275" y="4369925"/>
              <a:ext cx="70700" cy="442025"/>
            </a:xfrm>
            <a:custGeom>
              <a:avLst/>
              <a:gdLst/>
              <a:ahLst/>
              <a:cxnLst/>
              <a:rect l="l" t="t" r="r" b="b"/>
              <a:pathLst>
                <a:path w="2828" h="17681" extrusionOk="0">
                  <a:moveTo>
                    <a:pt x="1732" y="1"/>
                  </a:moveTo>
                  <a:cubicBezTo>
                    <a:pt x="871" y="1"/>
                    <a:pt x="1" y="529"/>
                    <a:pt x="1" y="529"/>
                  </a:cubicBezTo>
                  <a:lnTo>
                    <a:pt x="1" y="17489"/>
                  </a:lnTo>
                  <a:cubicBezTo>
                    <a:pt x="578" y="17628"/>
                    <a:pt x="1042" y="17681"/>
                    <a:pt x="1412" y="17681"/>
                  </a:cubicBezTo>
                  <a:cubicBezTo>
                    <a:pt x="2582" y="17681"/>
                    <a:pt x="2828" y="17155"/>
                    <a:pt x="2828" y="17155"/>
                  </a:cubicBezTo>
                  <a:lnTo>
                    <a:pt x="2828" y="437"/>
                  </a:lnTo>
                  <a:cubicBezTo>
                    <a:pt x="2521" y="112"/>
                    <a:pt x="2128" y="1"/>
                    <a:pt x="1732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7" name="Google Shape;1977;p28"/>
            <p:cNvSpPr/>
            <p:nvPr/>
          </p:nvSpPr>
          <p:spPr>
            <a:xfrm>
              <a:off x="970600" y="4589050"/>
              <a:ext cx="166450" cy="167200"/>
            </a:xfrm>
            <a:custGeom>
              <a:avLst/>
              <a:gdLst/>
              <a:ahLst/>
              <a:cxnLst/>
              <a:rect l="l" t="t" r="r" b="b"/>
              <a:pathLst>
                <a:path w="6658" h="6688" extrusionOk="0">
                  <a:moveTo>
                    <a:pt x="4742" y="1"/>
                  </a:moveTo>
                  <a:lnTo>
                    <a:pt x="2767" y="1916"/>
                  </a:lnTo>
                  <a:lnTo>
                    <a:pt x="1" y="1946"/>
                  </a:lnTo>
                  <a:lnTo>
                    <a:pt x="1916" y="3891"/>
                  </a:lnTo>
                  <a:lnTo>
                    <a:pt x="1946" y="6688"/>
                  </a:lnTo>
                  <a:lnTo>
                    <a:pt x="3891" y="4773"/>
                  </a:lnTo>
                  <a:lnTo>
                    <a:pt x="6657" y="4743"/>
                  </a:lnTo>
                  <a:lnTo>
                    <a:pt x="4742" y="2797"/>
                  </a:lnTo>
                  <a:lnTo>
                    <a:pt x="47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p28"/>
            <p:cNvSpPr/>
            <p:nvPr/>
          </p:nvSpPr>
          <p:spPr>
            <a:xfrm>
              <a:off x="2054200" y="4384650"/>
              <a:ext cx="149725" cy="148950"/>
            </a:xfrm>
            <a:custGeom>
              <a:avLst/>
              <a:gdLst/>
              <a:ahLst/>
              <a:cxnLst/>
              <a:rect l="l" t="t" r="r" b="b"/>
              <a:pathLst>
                <a:path w="5989" h="5958" extrusionOk="0">
                  <a:moveTo>
                    <a:pt x="5016" y="0"/>
                  </a:moveTo>
                  <a:lnTo>
                    <a:pt x="2736" y="1490"/>
                  </a:lnTo>
                  <a:lnTo>
                    <a:pt x="1" y="943"/>
                  </a:lnTo>
                  <a:lnTo>
                    <a:pt x="1490" y="3253"/>
                  </a:lnTo>
                  <a:lnTo>
                    <a:pt x="974" y="5958"/>
                  </a:lnTo>
                  <a:lnTo>
                    <a:pt x="3253" y="4469"/>
                  </a:lnTo>
                  <a:lnTo>
                    <a:pt x="5989" y="5016"/>
                  </a:lnTo>
                  <a:lnTo>
                    <a:pt x="5989" y="5016"/>
                  </a:lnTo>
                  <a:lnTo>
                    <a:pt x="4499" y="2706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p28"/>
            <p:cNvSpPr/>
            <p:nvPr/>
          </p:nvSpPr>
          <p:spPr>
            <a:xfrm>
              <a:off x="1974425" y="4557150"/>
              <a:ext cx="196825" cy="206700"/>
            </a:xfrm>
            <a:custGeom>
              <a:avLst/>
              <a:gdLst/>
              <a:ahLst/>
              <a:cxnLst/>
              <a:rect l="l" t="t" r="r" b="b"/>
              <a:pathLst>
                <a:path w="7873" h="8268" extrusionOk="0">
                  <a:moveTo>
                    <a:pt x="2949" y="2158"/>
                  </a:moveTo>
                  <a:cubicBezTo>
                    <a:pt x="2949" y="2158"/>
                    <a:pt x="4347" y="0"/>
                    <a:pt x="4924" y="274"/>
                  </a:cubicBezTo>
                  <a:cubicBezTo>
                    <a:pt x="5472" y="547"/>
                    <a:pt x="5593" y="2614"/>
                    <a:pt x="5593" y="2614"/>
                  </a:cubicBezTo>
                  <a:cubicBezTo>
                    <a:pt x="5593" y="2614"/>
                    <a:pt x="7873" y="3708"/>
                    <a:pt x="7782" y="4316"/>
                  </a:cubicBezTo>
                  <a:cubicBezTo>
                    <a:pt x="7660" y="4924"/>
                    <a:pt x="5654" y="5259"/>
                    <a:pt x="5654" y="5259"/>
                  </a:cubicBezTo>
                  <a:cubicBezTo>
                    <a:pt x="5654" y="5259"/>
                    <a:pt x="6110" y="7933"/>
                    <a:pt x="5563" y="8116"/>
                  </a:cubicBezTo>
                  <a:cubicBezTo>
                    <a:pt x="5016" y="8268"/>
                    <a:pt x="3344" y="6079"/>
                    <a:pt x="3344" y="6079"/>
                  </a:cubicBezTo>
                  <a:cubicBezTo>
                    <a:pt x="3344" y="6079"/>
                    <a:pt x="943" y="6961"/>
                    <a:pt x="395" y="6535"/>
                  </a:cubicBezTo>
                  <a:cubicBezTo>
                    <a:pt x="61" y="6292"/>
                    <a:pt x="1763" y="4195"/>
                    <a:pt x="1763" y="4195"/>
                  </a:cubicBezTo>
                  <a:cubicBezTo>
                    <a:pt x="1763" y="4195"/>
                    <a:pt x="0" y="2553"/>
                    <a:pt x="335" y="2067"/>
                  </a:cubicBezTo>
                  <a:cubicBezTo>
                    <a:pt x="699" y="1550"/>
                    <a:pt x="2949" y="2158"/>
                    <a:pt x="2949" y="21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0" name="Google Shape;1980;p28"/>
            <p:cNvSpPr/>
            <p:nvPr/>
          </p:nvSpPr>
          <p:spPr>
            <a:xfrm>
              <a:off x="886250" y="4383900"/>
              <a:ext cx="197600" cy="194550"/>
            </a:xfrm>
            <a:custGeom>
              <a:avLst/>
              <a:gdLst/>
              <a:ahLst/>
              <a:cxnLst/>
              <a:rect l="l" t="t" r="r" b="b"/>
              <a:pathLst>
                <a:path w="7904" h="7782" extrusionOk="0">
                  <a:moveTo>
                    <a:pt x="2463" y="2553"/>
                  </a:moveTo>
                  <a:cubicBezTo>
                    <a:pt x="2463" y="2553"/>
                    <a:pt x="2736" y="0"/>
                    <a:pt x="3375" y="0"/>
                  </a:cubicBezTo>
                  <a:cubicBezTo>
                    <a:pt x="4013" y="0"/>
                    <a:pt x="5046" y="1793"/>
                    <a:pt x="5046" y="1793"/>
                  </a:cubicBezTo>
                  <a:cubicBezTo>
                    <a:pt x="5046" y="1793"/>
                    <a:pt x="7569" y="1763"/>
                    <a:pt x="7752" y="2340"/>
                  </a:cubicBezTo>
                  <a:cubicBezTo>
                    <a:pt x="7904" y="2918"/>
                    <a:pt x="6262" y="4134"/>
                    <a:pt x="6262" y="4134"/>
                  </a:cubicBezTo>
                  <a:cubicBezTo>
                    <a:pt x="6262" y="4134"/>
                    <a:pt x="7873" y="6353"/>
                    <a:pt x="7478" y="6748"/>
                  </a:cubicBezTo>
                  <a:cubicBezTo>
                    <a:pt x="7052" y="7143"/>
                    <a:pt x="4560" y="5897"/>
                    <a:pt x="4560" y="5897"/>
                  </a:cubicBezTo>
                  <a:cubicBezTo>
                    <a:pt x="4560" y="5897"/>
                    <a:pt x="2797" y="7781"/>
                    <a:pt x="2128" y="7629"/>
                  </a:cubicBezTo>
                  <a:cubicBezTo>
                    <a:pt x="1733" y="7538"/>
                    <a:pt x="2311" y="4924"/>
                    <a:pt x="2311" y="4924"/>
                  </a:cubicBezTo>
                  <a:cubicBezTo>
                    <a:pt x="2311" y="4924"/>
                    <a:pt x="1" y="4255"/>
                    <a:pt x="92" y="3648"/>
                  </a:cubicBezTo>
                  <a:cubicBezTo>
                    <a:pt x="183" y="3040"/>
                    <a:pt x="2463" y="2553"/>
                    <a:pt x="2463" y="25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1" name="Google Shape;1981;p28"/>
            <p:cNvSpPr/>
            <p:nvPr/>
          </p:nvSpPr>
          <p:spPr>
            <a:xfrm>
              <a:off x="2215300" y="4552025"/>
              <a:ext cx="82850" cy="73875"/>
            </a:xfrm>
            <a:custGeom>
              <a:avLst/>
              <a:gdLst/>
              <a:ahLst/>
              <a:cxnLst/>
              <a:rect l="l" t="t" r="r" b="b"/>
              <a:pathLst>
                <a:path w="3314" h="2955" extrusionOk="0">
                  <a:moveTo>
                    <a:pt x="1656" y="1"/>
                  </a:moveTo>
                  <a:cubicBezTo>
                    <a:pt x="1347" y="1"/>
                    <a:pt x="1034" y="98"/>
                    <a:pt x="761" y="296"/>
                  </a:cubicBezTo>
                  <a:cubicBezTo>
                    <a:pt x="122" y="783"/>
                    <a:pt x="1" y="1695"/>
                    <a:pt x="487" y="2363"/>
                  </a:cubicBezTo>
                  <a:cubicBezTo>
                    <a:pt x="779" y="2746"/>
                    <a:pt x="1224" y="2954"/>
                    <a:pt x="1671" y="2954"/>
                  </a:cubicBezTo>
                  <a:cubicBezTo>
                    <a:pt x="1969" y="2954"/>
                    <a:pt x="2268" y="2862"/>
                    <a:pt x="2524" y="2667"/>
                  </a:cubicBezTo>
                  <a:cubicBezTo>
                    <a:pt x="3192" y="2181"/>
                    <a:pt x="3314" y="1239"/>
                    <a:pt x="2828" y="600"/>
                  </a:cubicBezTo>
                  <a:cubicBezTo>
                    <a:pt x="2540" y="205"/>
                    <a:pt x="2103" y="1"/>
                    <a:pt x="1656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2" name="Google Shape;1982;p28"/>
            <p:cNvSpPr/>
            <p:nvPr/>
          </p:nvSpPr>
          <p:spPr>
            <a:xfrm>
              <a:off x="853575" y="4597125"/>
              <a:ext cx="50950" cy="46200"/>
            </a:xfrm>
            <a:custGeom>
              <a:avLst/>
              <a:gdLst/>
              <a:ahLst/>
              <a:cxnLst/>
              <a:rect l="l" t="t" r="r" b="b"/>
              <a:pathLst>
                <a:path w="2038" h="1848" extrusionOk="0">
                  <a:moveTo>
                    <a:pt x="1004" y="1"/>
                  </a:moveTo>
                  <a:cubicBezTo>
                    <a:pt x="913" y="1"/>
                    <a:pt x="821" y="14"/>
                    <a:pt x="730" y="43"/>
                  </a:cubicBezTo>
                  <a:cubicBezTo>
                    <a:pt x="244" y="225"/>
                    <a:pt x="1" y="742"/>
                    <a:pt x="153" y="1198"/>
                  </a:cubicBezTo>
                  <a:cubicBezTo>
                    <a:pt x="276" y="1593"/>
                    <a:pt x="641" y="1848"/>
                    <a:pt x="1034" y="1848"/>
                  </a:cubicBezTo>
                  <a:cubicBezTo>
                    <a:pt x="1124" y="1848"/>
                    <a:pt x="1217" y="1834"/>
                    <a:pt x="1308" y="1806"/>
                  </a:cubicBezTo>
                  <a:cubicBezTo>
                    <a:pt x="1794" y="1654"/>
                    <a:pt x="2037" y="1106"/>
                    <a:pt x="1885" y="650"/>
                  </a:cubicBezTo>
                  <a:cubicBezTo>
                    <a:pt x="1762" y="255"/>
                    <a:pt x="1397" y="1"/>
                    <a:pt x="1004" y="1"/>
                  </a:cubicBezTo>
                  <a:close/>
                </a:path>
              </a:pathLst>
            </a:custGeom>
            <a:solidFill>
              <a:srgbClr val="7CD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3" name="Google Shape;1983;p28"/>
          <p:cNvGrpSpPr/>
          <p:nvPr/>
        </p:nvGrpSpPr>
        <p:grpSpPr>
          <a:xfrm>
            <a:off x="7360275" y="4354923"/>
            <a:ext cx="613044" cy="622825"/>
            <a:chOff x="6449700" y="4408088"/>
            <a:chExt cx="656575" cy="667050"/>
          </a:xfrm>
        </p:grpSpPr>
        <p:sp>
          <p:nvSpPr>
            <p:cNvPr id="1984" name="Google Shape;1984;p28"/>
            <p:cNvSpPr/>
            <p:nvPr/>
          </p:nvSpPr>
          <p:spPr>
            <a:xfrm>
              <a:off x="6988475" y="4513538"/>
              <a:ext cx="96525" cy="51800"/>
            </a:xfrm>
            <a:custGeom>
              <a:avLst/>
              <a:gdLst/>
              <a:ahLst/>
              <a:cxnLst/>
              <a:rect l="l" t="t" r="r" b="b"/>
              <a:pathLst>
                <a:path w="3861" h="2072" extrusionOk="0">
                  <a:moveTo>
                    <a:pt x="1924" y="1"/>
                  </a:moveTo>
                  <a:cubicBezTo>
                    <a:pt x="1177" y="1"/>
                    <a:pt x="474" y="1025"/>
                    <a:pt x="0" y="1972"/>
                  </a:cubicBezTo>
                  <a:cubicBezTo>
                    <a:pt x="469" y="2037"/>
                    <a:pt x="938" y="2072"/>
                    <a:pt x="1404" y="2072"/>
                  </a:cubicBezTo>
                  <a:cubicBezTo>
                    <a:pt x="2237" y="2072"/>
                    <a:pt x="3061" y="1963"/>
                    <a:pt x="3860" y="1729"/>
                  </a:cubicBezTo>
                  <a:cubicBezTo>
                    <a:pt x="3404" y="939"/>
                    <a:pt x="2796" y="179"/>
                    <a:pt x="2128" y="27"/>
                  </a:cubicBezTo>
                  <a:cubicBezTo>
                    <a:pt x="2059" y="9"/>
                    <a:pt x="1991" y="1"/>
                    <a:pt x="1924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28"/>
            <p:cNvSpPr/>
            <p:nvPr/>
          </p:nvSpPr>
          <p:spPr>
            <a:xfrm>
              <a:off x="6973275" y="4556738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69" y="235"/>
                    <a:pt x="2845" y="344"/>
                    <a:pt x="2012" y="344"/>
                  </a:cubicBezTo>
                  <a:cubicBezTo>
                    <a:pt x="1546" y="344"/>
                    <a:pt x="1077" y="309"/>
                    <a:pt x="608" y="244"/>
                  </a:cubicBezTo>
                  <a:cubicBezTo>
                    <a:pt x="243" y="1004"/>
                    <a:pt x="0" y="1703"/>
                    <a:pt x="0" y="1703"/>
                  </a:cubicBezTo>
                  <a:lnTo>
                    <a:pt x="1246" y="4287"/>
                  </a:lnTo>
                  <a:lnTo>
                    <a:pt x="4742" y="3466"/>
                  </a:lnTo>
                  <a:lnTo>
                    <a:pt x="5319" y="1825"/>
                  </a:lnTo>
                  <a:cubicBezTo>
                    <a:pt x="5319" y="1825"/>
                    <a:pt x="498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p28"/>
            <p:cNvSpPr/>
            <p:nvPr/>
          </p:nvSpPr>
          <p:spPr>
            <a:xfrm>
              <a:off x="6968700" y="4598338"/>
              <a:ext cx="30425" cy="475150"/>
            </a:xfrm>
            <a:custGeom>
              <a:avLst/>
              <a:gdLst/>
              <a:ahLst/>
              <a:cxnLst/>
              <a:rect l="l" t="t" r="r" b="b"/>
              <a:pathLst>
                <a:path w="1217" h="19006" extrusionOk="0">
                  <a:moveTo>
                    <a:pt x="263" y="1"/>
                  </a:moveTo>
                  <a:cubicBezTo>
                    <a:pt x="214" y="1"/>
                    <a:pt x="183" y="39"/>
                    <a:pt x="183" y="39"/>
                  </a:cubicBezTo>
                  <a:lnTo>
                    <a:pt x="1" y="18793"/>
                  </a:lnTo>
                  <a:cubicBezTo>
                    <a:pt x="305" y="18884"/>
                    <a:pt x="669" y="18945"/>
                    <a:pt x="1095" y="19006"/>
                  </a:cubicBezTo>
                  <a:lnTo>
                    <a:pt x="1217" y="1316"/>
                  </a:lnTo>
                  <a:cubicBezTo>
                    <a:pt x="761" y="1285"/>
                    <a:pt x="639" y="465"/>
                    <a:pt x="457" y="191"/>
                  </a:cubicBezTo>
                  <a:cubicBezTo>
                    <a:pt x="381" y="39"/>
                    <a:pt x="312" y="1"/>
                    <a:pt x="263" y="1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p28"/>
            <p:cNvSpPr/>
            <p:nvPr/>
          </p:nvSpPr>
          <p:spPr>
            <a:xfrm>
              <a:off x="7068250" y="4599463"/>
              <a:ext cx="38025" cy="474800"/>
            </a:xfrm>
            <a:custGeom>
              <a:avLst/>
              <a:gdLst/>
              <a:ahLst/>
              <a:cxnLst/>
              <a:rect l="l" t="t" r="r" b="b"/>
              <a:pathLst>
                <a:path w="1521" h="18992" extrusionOk="0">
                  <a:moveTo>
                    <a:pt x="1324" y="0"/>
                  </a:moveTo>
                  <a:cubicBezTo>
                    <a:pt x="1266" y="0"/>
                    <a:pt x="1191" y="15"/>
                    <a:pt x="1095" y="55"/>
                  </a:cubicBezTo>
                  <a:cubicBezTo>
                    <a:pt x="760" y="176"/>
                    <a:pt x="578" y="1088"/>
                    <a:pt x="153" y="1179"/>
                  </a:cubicBezTo>
                  <a:lnTo>
                    <a:pt x="1" y="18991"/>
                  </a:lnTo>
                  <a:cubicBezTo>
                    <a:pt x="548" y="18991"/>
                    <a:pt x="882" y="18961"/>
                    <a:pt x="882" y="18961"/>
                  </a:cubicBezTo>
                  <a:lnTo>
                    <a:pt x="1520" y="116"/>
                  </a:lnTo>
                  <a:cubicBezTo>
                    <a:pt x="1520" y="116"/>
                    <a:pt x="1487" y="0"/>
                    <a:pt x="1324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p28"/>
            <p:cNvSpPr/>
            <p:nvPr/>
          </p:nvSpPr>
          <p:spPr>
            <a:xfrm>
              <a:off x="6995300" y="4598538"/>
              <a:ext cx="76775" cy="476600"/>
            </a:xfrm>
            <a:custGeom>
              <a:avLst/>
              <a:gdLst/>
              <a:ahLst/>
              <a:cxnLst/>
              <a:rect l="l" t="t" r="r" b="b"/>
              <a:pathLst>
                <a:path w="3071" h="19064" extrusionOk="0">
                  <a:moveTo>
                    <a:pt x="1469" y="0"/>
                  </a:moveTo>
                  <a:cubicBezTo>
                    <a:pt x="867" y="0"/>
                    <a:pt x="213" y="1308"/>
                    <a:pt x="213" y="1308"/>
                  </a:cubicBezTo>
                  <a:lnTo>
                    <a:pt x="153" y="1308"/>
                  </a:lnTo>
                  <a:lnTo>
                    <a:pt x="1" y="18998"/>
                  </a:lnTo>
                  <a:cubicBezTo>
                    <a:pt x="584" y="19053"/>
                    <a:pt x="1244" y="19063"/>
                    <a:pt x="1843" y="19063"/>
                  </a:cubicBezTo>
                  <a:cubicBezTo>
                    <a:pt x="2243" y="19063"/>
                    <a:pt x="2615" y="19059"/>
                    <a:pt x="2919" y="19059"/>
                  </a:cubicBezTo>
                  <a:lnTo>
                    <a:pt x="3071" y="1216"/>
                  </a:lnTo>
                  <a:lnTo>
                    <a:pt x="2949" y="1216"/>
                  </a:lnTo>
                  <a:cubicBezTo>
                    <a:pt x="2432" y="1095"/>
                    <a:pt x="2098" y="1"/>
                    <a:pt x="1490" y="1"/>
                  </a:cubicBezTo>
                  <a:cubicBezTo>
                    <a:pt x="1483" y="0"/>
                    <a:pt x="1476" y="0"/>
                    <a:pt x="1469" y="0"/>
                  </a:cubicBezTo>
                  <a:close/>
                </a:path>
              </a:pathLst>
            </a:custGeom>
            <a:solidFill>
              <a:srgbClr val="F169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p28"/>
            <p:cNvSpPr/>
            <p:nvPr/>
          </p:nvSpPr>
          <p:spPr>
            <a:xfrm>
              <a:off x="6498325" y="5049913"/>
              <a:ext cx="69175" cy="25125"/>
            </a:xfrm>
            <a:custGeom>
              <a:avLst/>
              <a:gdLst/>
              <a:ahLst/>
              <a:cxnLst/>
              <a:rect l="l" t="t" r="r" b="b"/>
              <a:pathLst>
                <a:path w="2767" h="1005" extrusionOk="0">
                  <a:moveTo>
                    <a:pt x="2767" y="1"/>
                  </a:moveTo>
                  <a:cubicBezTo>
                    <a:pt x="1885" y="153"/>
                    <a:pt x="1065" y="183"/>
                    <a:pt x="335" y="183"/>
                  </a:cubicBezTo>
                  <a:cubicBezTo>
                    <a:pt x="244" y="457"/>
                    <a:pt x="153" y="730"/>
                    <a:pt x="1" y="973"/>
                  </a:cubicBezTo>
                  <a:cubicBezTo>
                    <a:pt x="178" y="994"/>
                    <a:pt x="364" y="1005"/>
                    <a:pt x="556" y="1005"/>
                  </a:cubicBezTo>
                  <a:cubicBezTo>
                    <a:pt x="1219" y="1005"/>
                    <a:pt x="1966" y="871"/>
                    <a:pt x="2767" y="517"/>
                  </a:cubicBezTo>
                  <a:lnTo>
                    <a:pt x="2767" y="1"/>
                  </a:ln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28"/>
            <p:cNvSpPr/>
            <p:nvPr/>
          </p:nvSpPr>
          <p:spPr>
            <a:xfrm>
              <a:off x="6454250" y="5049913"/>
              <a:ext cx="52475" cy="25100"/>
            </a:xfrm>
            <a:custGeom>
              <a:avLst/>
              <a:gdLst/>
              <a:ahLst/>
              <a:cxnLst/>
              <a:rect l="l" t="t" r="r" b="b"/>
              <a:pathLst>
                <a:path w="2099" h="1004" extrusionOk="0">
                  <a:moveTo>
                    <a:pt x="1" y="1"/>
                  </a:moveTo>
                  <a:lnTo>
                    <a:pt x="1" y="548"/>
                  </a:lnTo>
                  <a:cubicBezTo>
                    <a:pt x="1" y="548"/>
                    <a:pt x="700" y="912"/>
                    <a:pt x="1764" y="1004"/>
                  </a:cubicBezTo>
                  <a:cubicBezTo>
                    <a:pt x="1916" y="730"/>
                    <a:pt x="2007" y="457"/>
                    <a:pt x="2098" y="183"/>
                  </a:cubicBezTo>
                  <a:cubicBezTo>
                    <a:pt x="1247" y="183"/>
                    <a:pt x="548" y="92"/>
                    <a:pt x="1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28"/>
            <p:cNvSpPr/>
            <p:nvPr/>
          </p:nvSpPr>
          <p:spPr>
            <a:xfrm>
              <a:off x="6506700" y="4965013"/>
              <a:ext cx="60800" cy="89475"/>
            </a:xfrm>
            <a:custGeom>
              <a:avLst/>
              <a:gdLst/>
              <a:ahLst/>
              <a:cxnLst/>
              <a:rect l="l" t="t" r="r" b="b"/>
              <a:pathLst>
                <a:path w="2432" h="3579" extrusionOk="0">
                  <a:moveTo>
                    <a:pt x="1359" y="1"/>
                  </a:moveTo>
                  <a:cubicBezTo>
                    <a:pt x="1077" y="1"/>
                    <a:pt x="775" y="73"/>
                    <a:pt x="395" y="235"/>
                  </a:cubicBezTo>
                  <a:cubicBezTo>
                    <a:pt x="304" y="1147"/>
                    <a:pt x="213" y="2059"/>
                    <a:pt x="122" y="3001"/>
                  </a:cubicBezTo>
                  <a:cubicBezTo>
                    <a:pt x="91" y="3184"/>
                    <a:pt x="61" y="3397"/>
                    <a:pt x="0" y="3579"/>
                  </a:cubicBezTo>
                  <a:cubicBezTo>
                    <a:pt x="730" y="3579"/>
                    <a:pt x="1550" y="3549"/>
                    <a:pt x="2432" y="3397"/>
                  </a:cubicBezTo>
                  <a:lnTo>
                    <a:pt x="2432" y="296"/>
                  </a:lnTo>
                  <a:cubicBezTo>
                    <a:pt x="2028" y="111"/>
                    <a:pt x="1708" y="1"/>
                    <a:pt x="1359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2" name="Google Shape;1992;p28"/>
            <p:cNvSpPr/>
            <p:nvPr/>
          </p:nvSpPr>
          <p:spPr>
            <a:xfrm>
              <a:off x="6454250" y="4970888"/>
              <a:ext cx="62350" cy="83600"/>
            </a:xfrm>
            <a:custGeom>
              <a:avLst/>
              <a:gdLst/>
              <a:ahLst/>
              <a:cxnLst/>
              <a:rect l="l" t="t" r="r" b="b"/>
              <a:pathLst>
                <a:path w="2494" h="3344" extrusionOk="0">
                  <a:moveTo>
                    <a:pt x="2493" y="0"/>
                  </a:moveTo>
                  <a:lnTo>
                    <a:pt x="2493" y="0"/>
                  </a:lnTo>
                  <a:cubicBezTo>
                    <a:pt x="2372" y="31"/>
                    <a:pt x="2250" y="92"/>
                    <a:pt x="2129" y="152"/>
                  </a:cubicBezTo>
                  <a:cubicBezTo>
                    <a:pt x="1786" y="317"/>
                    <a:pt x="1442" y="383"/>
                    <a:pt x="1113" y="383"/>
                  </a:cubicBezTo>
                  <a:cubicBezTo>
                    <a:pt x="714" y="383"/>
                    <a:pt x="334" y="286"/>
                    <a:pt x="1" y="152"/>
                  </a:cubicBezTo>
                  <a:lnTo>
                    <a:pt x="1" y="3162"/>
                  </a:lnTo>
                  <a:cubicBezTo>
                    <a:pt x="548" y="3253"/>
                    <a:pt x="1247" y="3344"/>
                    <a:pt x="2098" y="3344"/>
                  </a:cubicBezTo>
                  <a:cubicBezTo>
                    <a:pt x="2159" y="3162"/>
                    <a:pt x="2189" y="2949"/>
                    <a:pt x="2220" y="2766"/>
                  </a:cubicBezTo>
                  <a:cubicBezTo>
                    <a:pt x="2311" y="1855"/>
                    <a:pt x="2402" y="912"/>
                    <a:pt x="2493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p28"/>
            <p:cNvSpPr/>
            <p:nvPr/>
          </p:nvSpPr>
          <p:spPr>
            <a:xfrm>
              <a:off x="6452750" y="4652488"/>
              <a:ext cx="79050" cy="306950"/>
            </a:xfrm>
            <a:custGeom>
              <a:avLst/>
              <a:gdLst/>
              <a:ahLst/>
              <a:cxnLst/>
              <a:rect l="l" t="t" r="r" b="b"/>
              <a:pathLst>
                <a:path w="3162" h="12278" extrusionOk="0">
                  <a:moveTo>
                    <a:pt x="2979" y="1"/>
                  </a:moveTo>
                  <a:cubicBezTo>
                    <a:pt x="2736" y="61"/>
                    <a:pt x="2462" y="153"/>
                    <a:pt x="2128" y="335"/>
                  </a:cubicBezTo>
                  <a:cubicBezTo>
                    <a:pt x="1785" y="500"/>
                    <a:pt x="1442" y="565"/>
                    <a:pt x="1113" y="565"/>
                  </a:cubicBezTo>
                  <a:cubicBezTo>
                    <a:pt x="713" y="565"/>
                    <a:pt x="334" y="468"/>
                    <a:pt x="0" y="335"/>
                  </a:cubicBezTo>
                  <a:lnTo>
                    <a:pt x="0" y="335"/>
                  </a:lnTo>
                  <a:lnTo>
                    <a:pt x="61" y="11946"/>
                  </a:lnTo>
                  <a:cubicBezTo>
                    <a:pt x="378" y="12125"/>
                    <a:pt x="760" y="12277"/>
                    <a:pt x="1165" y="12277"/>
                  </a:cubicBezTo>
                  <a:cubicBezTo>
                    <a:pt x="1380" y="12277"/>
                    <a:pt x="1602" y="12234"/>
                    <a:pt x="1824" y="12129"/>
                  </a:cubicBezTo>
                  <a:cubicBezTo>
                    <a:pt x="2128" y="11977"/>
                    <a:pt x="2371" y="11855"/>
                    <a:pt x="2644" y="11794"/>
                  </a:cubicBezTo>
                  <a:cubicBezTo>
                    <a:pt x="2979" y="7873"/>
                    <a:pt x="3161" y="3922"/>
                    <a:pt x="2979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28"/>
            <p:cNvSpPr/>
            <p:nvPr/>
          </p:nvSpPr>
          <p:spPr>
            <a:xfrm>
              <a:off x="6518850" y="4650813"/>
              <a:ext cx="48650" cy="298050"/>
            </a:xfrm>
            <a:custGeom>
              <a:avLst/>
              <a:gdLst/>
              <a:ahLst/>
              <a:cxnLst/>
              <a:rect l="l" t="t" r="r" b="b"/>
              <a:pathLst>
                <a:path w="1946" h="11922" extrusionOk="0">
                  <a:moveTo>
                    <a:pt x="807" y="1"/>
                  </a:moveTo>
                  <a:cubicBezTo>
                    <a:pt x="656" y="1"/>
                    <a:pt x="501" y="22"/>
                    <a:pt x="335" y="68"/>
                  </a:cubicBezTo>
                  <a:cubicBezTo>
                    <a:pt x="517" y="3989"/>
                    <a:pt x="335" y="7940"/>
                    <a:pt x="0" y="11861"/>
                  </a:cubicBezTo>
                  <a:cubicBezTo>
                    <a:pt x="320" y="11755"/>
                    <a:pt x="605" y="11706"/>
                    <a:pt x="880" y="11706"/>
                  </a:cubicBezTo>
                  <a:cubicBezTo>
                    <a:pt x="1233" y="11706"/>
                    <a:pt x="1570" y="11785"/>
                    <a:pt x="1946" y="11922"/>
                  </a:cubicBezTo>
                  <a:lnTo>
                    <a:pt x="1885" y="280"/>
                  </a:lnTo>
                  <a:cubicBezTo>
                    <a:pt x="1483" y="111"/>
                    <a:pt x="1154" y="1"/>
                    <a:pt x="807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28"/>
            <p:cNvSpPr/>
            <p:nvPr/>
          </p:nvSpPr>
          <p:spPr>
            <a:xfrm>
              <a:off x="6518850" y="4551438"/>
              <a:ext cx="47150" cy="83600"/>
            </a:xfrm>
            <a:custGeom>
              <a:avLst/>
              <a:gdLst/>
              <a:ahLst/>
              <a:cxnLst/>
              <a:rect l="l" t="t" r="r" b="b"/>
              <a:pathLst>
                <a:path w="1886" h="3344" extrusionOk="0">
                  <a:moveTo>
                    <a:pt x="0" y="0"/>
                  </a:moveTo>
                  <a:cubicBezTo>
                    <a:pt x="122" y="1064"/>
                    <a:pt x="213" y="2128"/>
                    <a:pt x="274" y="3192"/>
                  </a:cubicBezTo>
                  <a:cubicBezTo>
                    <a:pt x="472" y="3150"/>
                    <a:pt x="660" y="3130"/>
                    <a:pt x="842" y="3130"/>
                  </a:cubicBezTo>
                  <a:cubicBezTo>
                    <a:pt x="1192" y="3130"/>
                    <a:pt x="1526" y="3204"/>
                    <a:pt x="1885" y="3344"/>
                  </a:cubicBezTo>
                  <a:lnTo>
                    <a:pt x="1885" y="0"/>
                  </a:ln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p28"/>
            <p:cNvSpPr/>
            <p:nvPr/>
          </p:nvSpPr>
          <p:spPr>
            <a:xfrm>
              <a:off x="6452750" y="4552188"/>
              <a:ext cx="72975" cy="93400"/>
            </a:xfrm>
            <a:custGeom>
              <a:avLst/>
              <a:gdLst/>
              <a:ahLst/>
              <a:cxnLst/>
              <a:rect l="l" t="t" r="r" b="b"/>
              <a:pathLst>
                <a:path w="2919" h="3736" extrusionOk="0">
                  <a:moveTo>
                    <a:pt x="0" y="0"/>
                  </a:moveTo>
                  <a:lnTo>
                    <a:pt x="0" y="3405"/>
                  </a:lnTo>
                  <a:cubicBezTo>
                    <a:pt x="317" y="3583"/>
                    <a:pt x="713" y="3736"/>
                    <a:pt x="1118" y="3736"/>
                  </a:cubicBezTo>
                  <a:cubicBezTo>
                    <a:pt x="1333" y="3736"/>
                    <a:pt x="1552" y="3693"/>
                    <a:pt x="1763" y="3587"/>
                  </a:cubicBezTo>
                  <a:cubicBezTo>
                    <a:pt x="2219" y="3374"/>
                    <a:pt x="2584" y="3222"/>
                    <a:pt x="2918" y="3162"/>
                  </a:cubicBezTo>
                  <a:cubicBezTo>
                    <a:pt x="2857" y="2098"/>
                    <a:pt x="2766" y="1034"/>
                    <a:pt x="2644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7" name="Google Shape;1997;p28"/>
            <p:cNvSpPr/>
            <p:nvPr/>
          </p:nvSpPr>
          <p:spPr>
            <a:xfrm>
              <a:off x="6454250" y="4947338"/>
              <a:ext cx="64625" cy="33125"/>
            </a:xfrm>
            <a:custGeom>
              <a:avLst/>
              <a:gdLst/>
              <a:ahLst/>
              <a:cxnLst/>
              <a:rect l="l" t="t" r="r" b="b"/>
              <a:pathLst>
                <a:path w="2585" h="1325" extrusionOk="0">
                  <a:moveTo>
                    <a:pt x="2584" y="0"/>
                  </a:moveTo>
                  <a:lnTo>
                    <a:pt x="2584" y="0"/>
                  </a:lnTo>
                  <a:cubicBezTo>
                    <a:pt x="2311" y="61"/>
                    <a:pt x="2068" y="183"/>
                    <a:pt x="1764" y="335"/>
                  </a:cubicBezTo>
                  <a:cubicBezTo>
                    <a:pt x="1542" y="440"/>
                    <a:pt x="1320" y="483"/>
                    <a:pt x="1105" y="483"/>
                  </a:cubicBezTo>
                  <a:cubicBezTo>
                    <a:pt x="700" y="483"/>
                    <a:pt x="318" y="331"/>
                    <a:pt x="1" y="152"/>
                  </a:cubicBezTo>
                  <a:lnTo>
                    <a:pt x="1" y="1094"/>
                  </a:lnTo>
                  <a:cubicBezTo>
                    <a:pt x="334" y="1228"/>
                    <a:pt x="714" y="1325"/>
                    <a:pt x="1113" y="1325"/>
                  </a:cubicBezTo>
                  <a:cubicBezTo>
                    <a:pt x="1442" y="1325"/>
                    <a:pt x="1786" y="1259"/>
                    <a:pt x="2129" y="1094"/>
                  </a:cubicBezTo>
                  <a:cubicBezTo>
                    <a:pt x="2250" y="1034"/>
                    <a:pt x="2372" y="973"/>
                    <a:pt x="2493" y="912"/>
                  </a:cubicBezTo>
                  <a:cubicBezTo>
                    <a:pt x="2524" y="608"/>
                    <a:pt x="2554" y="304"/>
                    <a:pt x="2584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28"/>
            <p:cNvSpPr/>
            <p:nvPr/>
          </p:nvSpPr>
          <p:spPr>
            <a:xfrm>
              <a:off x="6516575" y="4943463"/>
              <a:ext cx="50925" cy="28975"/>
            </a:xfrm>
            <a:custGeom>
              <a:avLst/>
              <a:gdLst/>
              <a:ahLst/>
              <a:cxnLst/>
              <a:rect l="l" t="t" r="r" b="b"/>
              <a:pathLst>
                <a:path w="2037" h="1159" extrusionOk="0">
                  <a:moveTo>
                    <a:pt x="971" y="0"/>
                  </a:moveTo>
                  <a:cubicBezTo>
                    <a:pt x="696" y="0"/>
                    <a:pt x="411" y="49"/>
                    <a:pt x="91" y="155"/>
                  </a:cubicBezTo>
                  <a:cubicBezTo>
                    <a:pt x="61" y="459"/>
                    <a:pt x="31" y="763"/>
                    <a:pt x="0" y="1097"/>
                  </a:cubicBezTo>
                  <a:cubicBezTo>
                    <a:pt x="380" y="935"/>
                    <a:pt x="682" y="863"/>
                    <a:pt x="964" y="863"/>
                  </a:cubicBezTo>
                  <a:cubicBezTo>
                    <a:pt x="1313" y="863"/>
                    <a:pt x="1633" y="973"/>
                    <a:pt x="2037" y="1158"/>
                  </a:cubicBezTo>
                  <a:lnTo>
                    <a:pt x="2037" y="216"/>
                  </a:lnTo>
                  <a:cubicBezTo>
                    <a:pt x="1661" y="79"/>
                    <a:pt x="1324" y="0"/>
                    <a:pt x="971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p28"/>
            <p:cNvSpPr/>
            <p:nvPr/>
          </p:nvSpPr>
          <p:spPr>
            <a:xfrm>
              <a:off x="6452750" y="4631213"/>
              <a:ext cx="74475" cy="35425"/>
            </a:xfrm>
            <a:custGeom>
              <a:avLst/>
              <a:gdLst/>
              <a:ahLst/>
              <a:cxnLst/>
              <a:rect l="l" t="t" r="r" b="b"/>
              <a:pathLst>
                <a:path w="2979" h="1417" extrusionOk="0">
                  <a:moveTo>
                    <a:pt x="2918" y="1"/>
                  </a:moveTo>
                  <a:cubicBezTo>
                    <a:pt x="2584" y="61"/>
                    <a:pt x="2219" y="213"/>
                    <a:pt x="1763" y="426"/>
                  </a:cubicBezTo>
                  <a:cubicBezTo>
                    <a:pt x="1552" y="532"/>
                    <a:pt x="1333" y="575"/>
                    <a:pt x="1118" y="575"/>
                  </a:cubicBezTo>
                  <a:cubicBezTo>
                    <a:pt x="713" y="575"/>
                    <a:pt x="317" y="422"/>
                    <a:pt x="0" y="244"/>
                  </a:cubicBezTo>
                  <a:lnTo>
                    <a:pt x="0" y="1186"/>
                  </a:lnTo>
                  <a:cubicBezTo>
                    <a:pt x="334" y="1319"/>
                    <a:pt x="713" y="1416"/>
                    <a:pt x="1113" y="1416"/>
                  </a:cubicBezTo>
                  <a:cubicBezTo>
                    <a:pt x="1442" y="1416"/>
                    <a:pt x="1785" y="1351"/>
                    <a:pt x="2128" y="1186"/>
                  </a:cubicBezTo>
                  <a:cubicBezTo>
                    <a:pt x="2462" y="1034"/>
                    <a:pt x="2736" y="912"/>
                    <a:pt x="2979" y="852"/>
                  </a:cubicBezTo>
                  <a:cubicBezTo>
                    <a:pt x="2948" y="578"/>
                    <a:pt x="2948" y="274"/>
                    <a:pt x="2918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28"/>
            <p:cNvSpPr/>
            <p:nvPr/>
          </p:nvSpPr>
          <p:spPr>
            <a:xfrm>
              <a:off x="6525700" y="4629663"/>
              <a:ext cx="40300" cy="28175"/>
            </a:xfrm>
            <a:custGeom>
              <a:avLst/>
              <a:gdLst/>
              <a:ahLst/>
              <a:cxnLst/>
              <a:rect l="l" t="t" r="r" b="b"/>
              <a:pathLst>
                <a:path w="1612" h="1127" extrusionOk="0">
                  <a:moveTo>
                    <a:pt x="568" y="1"/>
                  </a:moveTo>
                  <a:cubicBezTo>
                    <a:pt x="386" y="1"/>
                    <a:pt x="198" y="21"/>
                    <a:pt x="0" y="63"/>
                  </a:cubicBezTo>
                  <a:cubicBezTo>
                    <a:pt x="30" y="336"/>
                    <a:pt x="30" y="640"/>
                    <a:pt x="61" y="914"/>
                  </a:cubicBezTo>
                  <a:cubicBezTo>
                    <a:pt x="227" y="868"/>
                    <a:pt x="382" y="847"/>
                    <a:pt x="533" y="847"/>
                  </a:cubicBezTo>
                  <a:cubicBezTo>
                    <a:pt x="880" y="847"/>
                    <a:pt x="1209" y="957"/>
                    <a:pt x="1611" y="1126"/>
                  </a:cubicBezTo>
                  <a:lnTo>
                    <a:pt x="1611" y="215"/>
                  </a:lnTo>
                  <a:cubicBezTo>
                    <a:pt x="1252" y="75"/>
                    <a:pt x="918" y="1"/>
                    <a:pt x="568" y="1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28"/>
            <p:cNvSpPr/>
            <p:nvPr/>
          </p:nvSpPr>
          <p:spPr>
            <a:xfrm>
              <a:off x="6465650" y="4459488"/>
              <a:ext cx="86650" cy="82075"/>
            </a:xfrm>
            <a:custGeom>
              <a:avLst/>
              <a:gdLst/>
              <a:ahLst/>
              <a:cxnLst/>
              <a:rect l="l" t="t" r="r" b="b"/>
              <a:pathLst>
                <a:path w="3466" h="3283" extrusionOk="0">
                  <a:moveTo>
                    <a:pt x="2493" y="0"/>
                  </a:moveTo>
                  <a:cubicBezTo>
                    <a:pt x="2250" y="1307"/>
                    <a:pt x="1581" y="2310"/>
                    <a:pt x="122" y="2705"/>
                  </a:cubicBezTo>
                  <a:cubicBezTo>
                    <a:pt x="31" y="3070"/>
                    <a:pt x="1" y="3283"/>
                    <a:pt x="1" y="3283"/>
                  </a:cubicBezTo>
                  <a:lnTo>
                    <a:pt x="3466" y="3283"/>
                  </a:lnTo>
                  <a:cubicBezTo>
                    <a:pt x="3466" y="3283"/>
                    <a:pt x="3132" y="1094"/>
                    <a:pt x="2493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28"/>
            <p:cNvSpPr/>
            <p:nvPr/>
          </p:nvSpPr>
          <p:spPr>
            <a:xfrm>
              <a:off x="6468700" y="4443513"/>
              <a:ext cx="59300" cy="83625"/>
            </a:xfrm>
            <a:custGeom>
              <a:avLst/>
              <a:gdLst/>
              <a:ahLst/>
              <a:cxnLst/>
              <a:rect l="l" t="t" r="r" b="b"/>
              <a:pathLst>
                <a:path w="2372" h="3345" extrusionOk="0">
                  <a:moveTo>
                    <a:pt x="1672" y="1"/>
                  </a:moveTo>
                  <a:cubicBezTo>
                    <a:pt x="882" y="1"/>
                    <a:pt x="244" y="2250"/>
                    <a:pt x="0" y="3344"/>
                  </a:cubicBezTo>
                  <a:cubicBezTo>
                    <a:pt x="1459" y="2949"/>
                    <a:pt x="2128" y="1946"/>
                    <a:pt x="2371" y="639"/>
                  </a:cubicBezTo>
                  <a:cubicBezTo>
                    <a:pt x="2189" y="244"/>
                    <a:pt x="1946" y="1"/>
                    <a:pt x="1672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p28"/>
            <p:cNvSpPr/>
            <p:nvPr/>
          </p:nvSpPr>
          <p:spPr>
            <a:xfrm>
              <a:off x="6518100" y="4540038"/>
              <a:ext cx="50175" cy="22050"/>
            </a:xfrm>
            <a:custGeom>
              <a:avLst/>
              <a:gdLst/>
              <a:ahLst/>
              <a:cxnLst/>
              <a:rect l="l" t="t" r="r" b="b"/>
              <a:pathLst>
                <a:path w="2007" h="882" extrusionOk="0">
                  <a:moveTo>
                    <a:pt x="0" y="0"/>
                  </a:moveTo>
                  <a:cubicBezTo>
                    <a:pt x="30" y="304"/>
                    <a:pt x="61" y="608"/>
                    <a:pt x="91" y="882"/>
                  </a:cubicBezTo>
                  <a:lnTo>
                    <a:pt x="1581" y="882"/>
                  </a:lnTo>
                  <a:cubicBezTo>
                    <a:pt x="1824" y="882"/>
                    <a:pt x="2006" y="699"/>
                    <a:pt x="2006" y="456"/>
                  </a:cubicBezTo>
                  <a:cubicBezTo>
                    <a:pt x="2006" y="213"/>
                    <a:pt x="1824" y="0"/>
                    <a:pt x="1550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28"/>
            <p:cNvSpPr/>
            <p:nvPr/>
          </p:nvSpPr>
          <p:spPr>
            <a:xfrm>
              <a:off x="6449700" y="4540038"/>
              <a:ext cx="70700" cy="22800"/>
            </a:xfrm>
            <a:custGeom>
              <a:avLst/>
              <a:gdLst/>
              <a:ahLst/>
              <a:cxnLst/>
              <a:rect l="l" t="t" r="r" b="b"/>
              <a:pathLst>
                <a:path w="2828" h="912" extrusionOk="0">
                  <a:moveTo>
                    <a:pt x="2736" y="0"/>
                  </a:moveTo>
                  <a:lnTo>
                    <a:pt x="456" y="31"/>
                  </a:lnTo>
                  <a:cubicBezTo>
                    <a:pt x="441" y="29"/>
                    <a:pt x="425" y="28"/>
                    <a:pt x="410" y="28"/>
                  </a:cubicBezTo>
                  <a:cubicBezTo>
                    <a:pt x="187" y="28"/>
                    <a:pt x="0" y="229"/>
                    <a:pt x="0" y="456"/>
                  </a:cubicBezTo>
                  <a:cubicBezTo>
                    <a:pt x="0" y="699"/>
                    <a:pt x="213" y="912"/>
                    <a:pt x="456" y="912"/>
                  </a:cubicBezTo>
                  <a:lnTo>
                    <a:pt x="2827" y="882"/>
                  </a:lnTo>
                  <a:cubicBezTo>
                    <a:pt x="2797" y="608"/>
                    <a:pt x="2766" y="304"/>
                    <a:pt x="2736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28"/>
            <p:cNvSpPr/>
            <p:nvPr/>
          </p:nvSpPr>
          <p:spPr>
            <a:xfrm>
              <a:off x="6806100" y="4789263"/>
              <a:ext cx="109450" cy="285675"/>
            </a:xfrm>
            <a:custGeom>
              <a:avLst/>
              <a:gdLst/>
              <a:ahLst/>
              <a:cxnLst/>
              <a:rect l="l" t="t" r="r" b="b"/>
              <a:pathLst>
                <a:path w="4378" h="11427" extrusionOk="0">
                  <a:moveTo>
                    <a:pt x="547" y="1"/>
                  </a:moveTo>
                  <a:cubicBezTo>
                    <a:pt x="91" y="3983"/>
                    <a:pt x="0" y="9363"/>
                    <a:pt x="2401" y="11247"/>
                  </a:cubicBezTo>
                  <a:cubicBezTo>
                    <a:pt x="2557" y="11373"/>
                    <a:pt x="2696" y="11427"/>
                    <a:pt x="2823" y="11427"/>
                  </a:cubicBezTo>
                  <a:cubicBezTo>
                    <a:pt x="3217" y="11427"/>
                    <a:pt x="3493" y="10909"/>
                    <a:pt x="3769" y="10427"/>
                  </a:cubicBezTo>
                  <a:cubicBezTo>
                    <a:pt x="4012" y="9971"/>
                    <a:pt x="4225" y="9332"/>
                    <a:pt x="4377" y="8542"/>
                  </a:cubicBezTo>
                  <a:cubicBezTo>
                    <a:pt x="2584" y="6050"/>
                    <a:pt x="1368" y="3040"/>
                    <a:pt x="547" y="1"/>
                  </a:cubicBezTo>
                  <a:close/>
                </a:path>
              </a:pathLst>
            </a:custGeom>
            <a:solidFill>
              <a:srgbClr val="54C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28"/>
            <p:cNvSpPr/>
            <p:nvPr/>
          </p:nvSpPr>
          <p:spPr>
            <a:xfrm>
              <a:off x="6819775" y="4669213"/>
              <a:ext cx="116275" cy="333625"/>
            </a:xfrm>
            <a:custGeom>
              <a:avLst/>
              <a:gdLst/>
              <a:ahLst/>
              <a:cxnLst/>
              <a:rect l="l" t="t" r="r" b="b"/>
              <a:pathLst>
                <a:path w="4651" h="13345" extrusionOk="0">
                  <a:moveTo>
                    <a:pt x="3009" y="0"/>
                  </a:moveTo>
                  <a:lnTo>
                    <a:pt x="760" y="152"/>
                  </a:lnTo>
                  <a:cubicBezTo>
                    <a:pt x="760" y="152"/>
                    <a:pt x="304" y="2158"/>
                    <a:pt x="0" y="4803"/>
                  </a:cubicBezTo>
                  <a:cubicBezTo>
                    <a:pt x="821" y="7842"/>
                    <a:pt x="2037" y="10852"/>
                    <a:pt x="3830" y="13344"/>
                  </a:cubicBezTo>
                  <a:cubicBezTo>
                    <a:pt x="4651" y="8997"/>
                    <a:pt x="3952" y="608"/>
                    <a:pt x="3009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28"/>
            <p:cNvSpPr/>
            <p:nvPr/>
          </p:nvSpPr>
          <p:spPr>
            <a:xfrm>
              <a:off x="6777225" y="4455688"/>
              <a:ext cx="136800" cy="181600"/>
            </a:xfrm>
            <a:custGeom>
              <a:avLst/>
              <a:gdLst/>
              <a:ahLst/>
              <a:cxnLst/>
              <a:rect l="l" t="t" r="r" b="b"/>
              <a:pathLst>
                <a:path w="5472" h="7264" extrusionOk="0">
                  <a:moveTo>
                    <a:pt x="2948" y="0"/>
                  </a:moveTo>
                  <a:cubicBezTo>
                    <a:pt x="3404" y="2432"/>
                    <a:pt x="0" y="4772"/>
                    <a:pt x="2584" y="6991"/>
                  </a:cubicBezTo>
                  <a:cubicBezTo>
                    <a:pt x="2614" y="7022"/>
                    <a:pt x="2584" y="7052"/>
                    <a:pt x="2553" y="7052"/>
                  </a:cubicBezTo>
                  <a:cubicBezTo>
                    <a:pt x="2657" y="7091"/>
                    <a:pt x="2889" y="7174"/>
                    <a:pt x="3184" y="7224"/>
                  </a:cubicBezTo>
                  <a:lnTo>
                    <a:pt x="3184" y="7224"/>
                  </a:lnTo>
                  <a:cubicBezTo>
                    <a:pt x="1587" y="4947"/>
                    <a:pt x="3525" y="2398"/>
                    <a:pt x="2948" y="0"/>
                  </a:cubicBezTo>
                  <a:close/>
                  <a:moveTo>
                    <a:pt x="3344" y="547"/>
                  </a:moveTo>
                  <a:lnTo>
                    <a:pt x="3344" y="547"/>
                  </a:lnTo>
                  <a:cubicBezTo>
                    <a:pt x="3435" y="912"/>
                    <a:pt x="3496" y="1277"/>
                    <a:pt x="3647" y="1581"/>
                  </a:cubicBezTo>
                  <a:cubicBezTo>
                    <a:pt x="3860" y="2037"/>
                    <a:pt x="4012" y="2584"/>
                    <a:pt x="3982" y="3070"/>
                  </a:cubicBezTo>
                  <a:cubicBezTo>
                    <a:pt x="3951" y="4499"/>
                    <a:pt x="3344" y="5715"/>
                    <a:pt x="3587" y="7174"/>
                  </a:cubicBezTo>
                  <a:cubicBezTo>
                    <a:pt x="3587" y="7211"/>
                    <a:pt x="3563" y="7237"/>
                    <a:pt x="3539" y="7237"/>
                  </a:cubicBezTo>
                  <a:cubicBezTo>
                    <a:pt x="3523" y="7237"/>
                    <a:pt x="3507" y="7227"/>
                    <a:pt x="3496" y="7204"/>
                  </a:cubicBezTo>
                  <a:cubicBezTo>
                    <a:pt x="3192" y="6049"/>
                    <a:pt x="3526" y="5107"/>
                    <a:pt x="3739" y="3952"/>
                  </a:cubicBezTo>
                  <a:cubicBezTo>
                    <a:pt x="3921" y="2918"/>
                    <a:pt x="3647" y="2189"/>
                    <a:pt x="3283" y="1216"/>
                  </a:cubicBezTo>
                  <a:cubicBezTo>
                    <a:pt x="3252" y="1186"/>
                    <a:pt x="3252" y="1125"/>
                    <a:pt x="3222" y="1064"/>
                  </a:cubicBezTo>
                  <a:lnTo>
                    <a:pt x="3222" y="1064"/>
                  </a:lnTo>
                  <a:cubicBezTo>
                    <a:pt x="3222" y="3131"/>
                    <a:pt x="2097" y="5137"/>
                    <a:pt x="3252" y="7204"/>
                  </a:cubicBezTo>
                  <a:cubicBezTo>
                    <a:pt x="3252" y="7215"/>
                    <a:pt x="3249" y="7225"/>
                    <a:pt x="3243" y="7233"/>
                  </a:cubicBezTo>
                  <a:lnTo>
                    <a:pt x="3243" y="7233"/>
                  </a:lnTo>
                  <a:cubicBezTo>
                    <a:pt x="3223" y="7230"/>
                    <a:pt x="3203" y="7227"/>
                    <a:pt x="3184" y="7224"/>
                  </a:cubicBezTo>
                  <a:lnTo>
                    <a:pt x="3184" y="7224"/>
                  </a:lnTo>
                  <a:cubicBezTo>
                    <a:pt x="3187" y="7227"/>
                    <a:pt x="3189" y="7231"/>
                    <a:pt x="3192" y="7234"/>
                  </a:cubicBezTo>
                  <a:cubicBezTo>
                    <a:pt x="3200" y="7243"/>
                    <a:pt x="3209" y="7247"/>
                    <a:pt x="3218" y="7247"/>
                  </a:cubicBezTo>
                  <a:cubicBezTo>
                    <a:pt x="3228" y="7247"/>
                    <a:pt x="3236" y="7241"/>
                    <a:pt x="3243" y="7233"/>
                  </a:cubicBezTo>
                  <a:lnTo>
                    <a:pt x="3243" y="7233"/>
                  </a:lnTo>
                  <a:cubicBezTo>
                    <a:pt x="3366" y="7251"/>
                    <a:pt x="3499" y="7263"/>
                    <a:pt x="3638" y="7263"/>
                  </a:cubicBezTo>
                  <a:cubicBezTo>
                    <a:pt x="3934" y="7263"/>
                    <a:pt x="4255" y="7210"/>
                    <a:pt x="4559" y="7052"/>
                  </a:cubicBezTo>
                  <a:cubicBezTo>
                    <a:pt x="4559" y="7052"/>
                    <a:pt x="4529" y="7022"/>
                    <a:pt x="4559" y="6991"/>
                  </a:cubicBezTo>
                  <a:cubicBezTo>
                    <a:pt x="5106" y="5745"/>
                    <a:pt x="5471" y="4286"/>
                    <a:pt x="5076" y="2918"/>
                  </a:cubicBezTo>
                  <a:cubicBezTo>
                    <a:pt x="4833" y="1976"/>
                    <a:pt x="4286" y="1277"/>
                    <a:pt x="3647" y="639"/>
                  </a:cubicBezTo>
                  <a:lnTo>
                    <a:pt x="3647" y="639"/>
                  </a:lnTo>
                  <a:cubicBezTo>
                    <a:pt x="4134" y="1398"/>
                    <a:pt x="4651" y="2067"/>
                    <a:pt x="4772" y="3070"/>
                  </a:cubicBezTo>
                  <a:cubicBezTo>
                    <a:pt x="4833" y="3648"/>
                    <a:pt x="4863" y="4256"/>
                    <a:pt x="4711" y="4833"/>
                  </a:cubicBezTo>
                  <a:cubicBezTo>
                    <a:pt x="4529" y="5563"/>
                    <a:pt x="4225" y="6262"/>
                    <a:pt x="4347" y="7052"/>
                  </a:cubicBezTo>
                  <a:cubicBezTo>
                    <a:pt x="4365" y="7090"/>
                    <a:pt x="4338" y="7116"/>
                    <a:pt x="4307" y="7116"/>
                  </a:cubicBezTo>
                  <a:cubicBezTo>
                    <a:pt x="4288" y="7116"/>
                    <a:pt x="4267" y="7106"/>
                    <a:pt x="4255" y="7082"/>
                  </a:cubicBezTo>
                  <a:cubicBezTo>
                    <a:pt x="3982" y="5988"/>
                    <a:pt x="4711" y="5046"/>
                    <a:pt x="4681" y="3952"/>
                  </a:cubicBezTo>
                  <a:cubicBezTo>
                    <a:pt x="4620" y="2918"/>
                    <a:pt x="4407" y="1946"/>
                    <a:pt x="3769" y="1094"/>
                  </a:cubicBezTo>
                  <a:cubicBezTo>
                    <a:pt x="3617" y="912"/>
                    <a:pt x="3496" y="730"/>
                    <a:pt x="3344" y="547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28"/>
            <p:cNvSpPr/>
            <p:nvPr/>
          </p:nvSpPr>
          <p:spPr>
            <a:xfrm>
              <a:off x="6791650" y="4458713"/>
              <a:ext cx="59300" cy="156575"/>
            </a:xfrm>
            <a:custGeom>
              <a:avLst/>
              <a:gdLst/>
              <a:ahLst/>
              <a:cxnLst/>
              <a:rect l="l" t="t" r="r" b="b"/>
              <a:pathLst>
                <a:path w="2372" h="6263" extrusionOk="0">
                  <a:moveTo>
                    <a:pt x="2219" y="1"/>
                  </a:moveTo>
                  <a:cubicBezTo>
                    <a:pt x="2219" y="31"/>
                    <a:pt x="2219" y="31"/>
                    <a:pt x="2219" y="31"/>
                  </a:cubicBezTo>
                  <a:cubicBezTo>
                    <a:pt x="2098" y="1521"/>
                    <a:pt x="1156" y="1156"/>
                    <a:pt x="669" y="3436"/>
                  </a:cubicBezTo>
                  <a:cubicBezTo>
                    <a:pt x="365" y="4712"/>
                    <a:pt x="821" y="5685"/>
                    <a:pt x="1277" y="6262"/>
                  </a:cubicBezTo>
                  <a:cubicBezTo>
                    <a:pt x="1" y="4408"/>
                    <a:pt x="2371" y="1977"/>
                    <a:pt x="2219" y="1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28"/>
            <p:cNvSpPr/>
            <p:nvPr/>
          </p:nvSpPr>
          <p:spPr>
            <a:xfrm>
              <a:off x="6857750" y="4454163"/>
              <a:ext cx="91975" cy="171750"/>
            </a:xfrm>
            <a:custGeom>
              <a:avLst/>
              <a:gdLst/>
              <a:ahLst/>
              <a:cxnLst/>
              <a:rect l="l" t="t" r="r" b="b"/>
              <a:pathLst>
                <a:path w="3679" h="6870" extrusionOk="0">
                  <a:moveTo>
                    <a:pt x="1" y="0"/>
                  </a:moveTo>
                  <a:cubicBezTo>
                    <a:pt x="31" y="92"/>
                    <a:pt x="92" y="183"/>
                    <a:pt x="153" y="274"/>
                  </a:cubicBezTo>
                  <a:cubicBezTo>
                    <a:pt x="2250" y="1885"/>
                    <a:pt x="2615" y="4469"/>
                    <a:pt x="1582" y="6870"/>
                  </a:cubicBezTo>
                  <a:cubicBezTo>
                    <a:pt x="3679" y="4165"/>
                    <a:pt x="1065" y="487"/>
                    <a:pt x="1" y="0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28"/>
            <p:cNvSpPr/>
            <p:nvPr/>
          </p:nvSpPr>
          <p:spPr>
            <a:xfrm>
              <a:off x="6816725" y="4455688"/>
              <a:ext cx="49425" cy="180875"/>
            </a:xfrm>
            <a:custGeom>
              <a:avLst/>
              <a:gdLst/>
              <a:ahLst/>
              <a:cxnLst/>
              <a:rect l="l" t="t" r="r" b="b"/>
              <a:pathLst>
                <a:path w="1977" h="7235" extrusionOk="0">
                  <a:moveTo>
                    <a:pt x="1399" y="0"/>
                  </a:moveTo>
                  <a:cubicBezTo>
                    <a:pt x="1976" y="2401"/>
                    <a:pt x="1" y="4955"/>
                    <a:pt x="1581" y="7234"/>
                  </a:cubicBezTo>
                  <a:cubicBezTo>
                    <a:pt x="1581" y="7234"/>
                    <a:pt x="1612" y="7234"/>
                    <a:pt x="1612" y="7204"/>
                  </a:cubicBezTo>
                  <a:cubicBezTo>
                    <a:pt x="487" y="5107"/>
                    <a:pt x="1672" y="3131"/>
                    <a:pt x="1703" y="1064"/>
                  </a:cubicBezTo>
                  <a:cubicBezTo>
                    <a:pt x="1612" y="730"/>
                    <a:pt x="1581" y="304"/>
                    <a:pt x="142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28"/>
            <p:cNvSpPr/>
            <p:nvPr/>
          </p:nvSpPr>
          <p:spPr>
            <a:xfrm>
              <a:off x="6856250" y="4461763"/>
              <a:ext cx="21300" cy="174925"/>
            </a:xfrm>
            <a:custGeom>
              <a:avLst/>
              <a:gdLst/>
              <a:ahLst/>
              <a:cxnLst/>
              <a:rect l="l" t="t" r="r" b="b"/>
              <a:pathLst>
                <a:path w="852" h="6997" extrusionOk="0">
                  <a:moveTo>
                    <a:pt x="61" y="0"/>
                  </a:moveTo>
                  <a:lnTo>
                    <a:pt x="61" y="0"/>
                  </a:lnTo>
                  <a:cubicBezTo>
                    <a:pt x="91" y="274"/>
                    <a:pt x="122" y="548"/>
                    <a:pt x="122" y="821"/>
                  </a:cubicBezTo>
                  <a:cubicBezTo>
                    <a:pt x="122" y="882"/>
                    <a:pt x="152" y="912"/>
                    <a:pt x="152" y="973"/>
                  </a:cubicBezTo>
                  <a:cubicBezTo>
                    <a:pt x="517" y="1976"/>
                    <a:pt x="760" y="2675"/>
                    <a:pt x="578" y="3739"/>
                  </a:cubicBezTo>
                  <a:cubicBezTo>
                    <a:pt x="365" y="4864"/>
                    <a:pt x="0" y="5806"/>
                    <a:pt x="304" y="6961"/>
                  </a:cubicBezTo>
                  <a:cubicBezTo>
                    <a:pt x="304" y="6987"/>
                    <a:pt x="315" y="6996"/>
                    <a:pt x="328" y="6996"/>
                  </a:cubicBezTo>
                  <a:cubicBezTo>
                    <a:pt x="345" y="6996"/>
                    <a:pt x="365" y="6979"/>
                    <a:pt x="365" y="6961"/>
                  </a:cubicBezTo>
                  <a:cubicBezTo>
                    <a:pt x="183" y="5472"/>
                    <a:pt x="790" y="4286"/>
                    <a:pt x="851" y="2858"/>
                  </a:cubicBezTo>
                  <a:cubicBezTo>
                    <a:pt x="851" y="2341"/>
                    <a:pt x="730" y="1794"/>
                    <a:pt x="517" y="1338"/>
                  </a:cubicBezTo>
                  <a:cubicBezTo>
                    <a:pt x="395" y="1064"/>
                    <a:pt x="335" y="669"/>
                    <a:pt x="243" y="304"/>
                  </a:cubicBezTo>
                  <a:cubicBezTo>
                    <a:pt x="183" y="213"/>
                    <a:pt x="122" y="122"/>
                    <a:pt x="6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28"/>
            <p:cNvSpPr/>
            <p:nvPr/>
          </p:nvSpPr>
          <p:spPr>
            <a:xfrm>
              <a:off x="6852450" y="4455688"/>
              <a:ext cx="6850" cy="26625"/>
            </a:xfrm>
            <a:custGeom>
              <a:avLst/>
              <a:gdLst/>
              <a:ahLst/>
              <a:cxnLst/>
              <a:rect l="l" t="t" r="r" b="b"/>
              <a:pathLst>
                <a:path w="274" h="1065" extrusionOk="0">
                  <a:moveTo>
                    <a:pt x="0" y="0"/>
                  </a:moveTo>
                  <a:cubicBezTo>
                    <a:pt x="152" y="304"/>
                    <a:pt x="183" y="730"/>
                    <a:pt x="274" y="1064"/>
                  </a:cubicBezTo>
                  <a:cubicBezTo>
                    <a:pt x="274" y="791"/>
                    <a:pt x="243" y="517"/>
                    <a:pt x="213" y="243"/>
                  </a:cubicBezTo>
                  <a:cubicBezTo>
                    <a:pt x="183" y="213"/>
                    <a:pt x="183" y="183"/>
                    <a:pt x="152" y="152"/>
                  </a:cubicBezTo>
                  <a:cubicBezTo>
                    <a:pt x="91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p28"/>
            <p:cNvSpPr/>
            <p:nvPr/>
          </p:nvSpPr>
          <p:spPr>
            <a:xfrm>
              <a:off x="6851675" y="4453413"/>
              <a:ext cx="1550" cy="775"/>
            </a:xfrm>
            <a:custGeom>
              <a:avLst/>
              <a:gdLst/>
              <a:ahLst/>
              <a:cxnLst/>
              <a:rect l="l" t="t" r="r" b="b"/>
              <a:pathLst>
                <a:path w="62" h="31" extrusionOk="0">
                  <a:moveTo>
                    <a:pt x="1" y="0"/>
                  </a:moveTo>
                  <a:cubicBezTo>
                    <a:pt x="1" y="0"/>
                    <a:pt x="1" y="30"/>
                    <a:pt x="1" y="30"/>
                  </a:cubicBezTo>
                  <a:cubicBezTo>
                    <a:pt x="1" y="30"/>
                    <a:pt x="14" y="17"/>
                    <a:pt x="32" y="17"/>
                  </a:cubicBezTo>
                  <a:cubicBezTo>
                    <a:pt x="41" y="17"/>
                    <a:pt x="51" y="20"/>
                    <a:pt x="62" y="3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28"/>
            <p:cNvSpPr/>
            <p:nvPr/>
          </p:nvSpPr>
          <p:spPr>
            <a:xfrm>
              <a:off x="6860800" y="4463288"/>
              <a:ext cx="38025" cy="170350"/>
            </a:xfrm>
            <a:custGeom>
              <a:avLst/>
              <a:gdLst/>
              <a:ahLst/>
              <a:cxnLst/>
              <a:rect l="l" t="t" r="r" b="b"/>
              <a:pathLst>
                <a:path w="1521" h="681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91"/>
                    <a:pt x="31" y="152"/>
                    <a:pt x="61" y="243"/>
                  </a:cubicBezTo>
                  <a:cubicBezTo>
                    <a:pt x="183" y="426"/>
                    <a:pt x="335" y="608"/>
                    <a:pt x="456" y="821"/>
                  </a:cubicBezTo>
                  <a:cubicBezTo>
                    <a:pt x="1095" y="1672"/>
                    <a:pt x="1308" y="2614"/>
                    <a:pt x="1338" y="3678"/>
                  </a:cubicBezTo>
                  <a:cubicBezTo>
                    <a:pt x="1368" y="4742"/>
                    <a:pt x="608" y="5684"/>
                    <a:pt x="882" y="6778"/>
                  </a:cubicBezTo>
                  <a:cubicBezTo>
                    <a:pt x="882" y="6804"/>
                    <a:pt x="898" y="6813"/>
                    <a:pt x="917" y="6813"/>
                  </a:cubicBezTo>
                  <a:cubicBezTo>
                    <a:pt x="943" y="6813"/>
                    <a:pt x="973" y="6796"/>
                    <a:pt x="973" y="6778"/>
                  </a:cubicBezTo>
                  <a:cubicBezTo>
                    <a:pt x="852" y="5988"/>
                    <a:pt x="1156" y="5289"/>
                    <a:pt x="1368" y="4560"/>
                  </a:cubicBezTo>
                  <a:cubicBezTo>
                    <a:pt x="1520" y="3982"/>
                    <a:pt x="1490" y="3374"/>
                    <a:pt x="1429" y="2797"/>
                  </a:cubicBezTo>
                  <a:cubicBezTo>
                    <a:pt x="1338" y="1794"/>
                    <a:pt x="852" y="1094"/>
                    <a:pt x="335" y="335"/>
                  </a:cubicBezTo>
                  <a:cubicBezTo>
                    <a:pt x="244" y="243"/>
                    <a:pt x="122" y="122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p28"/>
            <p:cNvSpPr/>
            <p:nvPr/>
          </p:nvSpPr>
          <p:spPr>
            <a:xfrm>
              <a:off x="6857000" y="4453413"/>
              <a:ext cx="6100" cy="7600"/>
            </a:xfrm>
            <a:custGeom>
              <a:avLst/>
              <a:gdLst/>
              <a:ahLst/>
              <a:cxnLst/>
              <a:rect l="l" t="t" r="r" b="b"/>
              <a:pathLst>
                <a:path w="244" h="304" extrusionOk="0">
                  <a:moveTo>
                    <a:pt x="1" y="0"/>
                  </a:moveTo>
                  <a:cubicBezTo>
                    <a:pt x="31" y="61"/>
                    <a:pt x="61" y="152"/>
                    <a:pt x="92" y="213"/>
                  </a:cubicBezTo>
                  <a:cubicBezTo>
                    <a:pt x="122" y="243"/>
                    <a:pt x="183" y="274"/>
                    <a:pt x="244" y="304"/>
                  </a:cubicBezTo>
                  <a:cubicBezTo>
                    <a:pt x="183" y="213"/>
                    <a:pt x="122" y="122"/>
                    <a:pt x="92" y="30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p28"/>
            <p:cNvSpPr/>
            <p:nvPr/>
          </p:nvSpPr>
          <p:spPr>
            <a:xfrm>
              <a:off x="6857750" y="4460238"/>
              <a:ext cx="4600" cy="9150"/>
            </a:xfrm>
            <a:custGeom>
              <a:avLst/>
              <a:gdLst/>
              <a:ahLst/>
              <a:cxnLst/>
              <a:rect l="l" t="t" r="r" b="b"/>
              <a:pathLst>
                <a:path w="184" h="366" extrusionOk="0">
                  <a:moveTo>
                    <a:pt x="1" y="1"/>
                  </a:moveTo>
                  <a:cubicBezTo>
                    <a:pt x="1" y="31"/>
                    <a:pt x="1" y="61"/>
                    <a:pt x="1" y="61"/>
                  </a:cubicBezTo>
                  <a:cubicBezTo>
                    <a:pt x="62" y="183"/>
                    <a:pt x="123" y="274"/>
                    <a:pt x="183" y="365"/>
                  </a:cubicBezTo>
                  <a:cubicBezTo>
                    <a:pt x="153" y="274"/>
                    <a:pt x="153" y="213"/>
                    <a:pt x="123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p28"/>
            <p:cNvSpPr/>
            <p:nvPr/>
          </p:nvSpPr>
          <p:spPr>
            <a:xfrm>
              <a:off x="6856250" y="4453413"/>
              <a:ext cx="3050" cy="5325"/>
            </a:xfrm>
            <a:custGeom>
              <a:avLst/>
              <a:gdLst/>
              <a:ahLst/>
              <a:cxnLst/>
              <a:rect l="l" t="t" r="r" b="b"/>
              <a:pathLst>
                <a:path w="122" h="213" extrusionOk="0">
                  <a:moveTo>
                    <a:pt x="0" y="0"/>
                  </a:moveTo>
                  <a:cubicBezTo>
                    <a:pt x="0" y="61"/>
                    <a:pt x="31" y="91"/>
                    <a:pt x="31" y="152"/>
                  </a:cubicBezTo>
                  <a:cubicBezTo>
                    <a:pt x="61" y="152"/>
                    <a:pt x="91" y="182"/>
                    <a:pt x="122" y="213"/>
                  </a:cubicBezTo>
                  <a:cubicBezTo>
                    <a:pt x="91" y="152"/>
                    <a:pt x="61" y="61"/>
                    <a:pt x="3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p28"/>
            <p:cNvSpPr/>
            <p:nvPr/>
          </p:nvSpPr>
          <p:spPr>
            <a:xfrm>
              <a:off x="6856250" y="4459488"/>
              <a:ext cx="1525" cy="2300"/>
            </a:xfrm>
            <a:custGeom>
              <a:avLst/>
              <a:gdLst/>
              <a:ahLst/>
              <a:cxnLst/>
              <a:rect l="l" t="t" r="r" b="b"/>
              <a:pathLst>
                <a:path w="61" h="92" extrusionOk="0">
                  <a:moveTo>
                    <a:pt x="0" y="0"/>
                  </a:moveTo>
                  <a:cubicBezTo>
                    <a:pt x="31" y="31"/>
                    <a:pt x="31" y="61"/>
                    <a:pt x="61" y="91"/>
                  </a:cubicBezTo>
                  <a:cubicBezTo>
                    <a:pt x="61" y="91"/>
                    <a:pt x="61" y="61"/>
                    <a:pt x="61" y="31"/>
                  </a:cubicBezTo>
                  <a:cubicBezTo>
                    <a:pt x="31" y="31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28"/>
            <p:cNvSpPr/>
            <p:nvPr/>
          </p:nvSpPr>
          <p:spPr>
            <a:xfrm>
              <a:off x="6853200" y="4453063"/>
              <a:ext cx="3825" cy="3400"/>
            </a:xfrm>
            <a:custGeom>
              <a:avLst/>
              <a:gdLst/>
              <a:ahLst/>
              <a:cxnLst/>
              <a:rect l="l" t="t" r="r" b="b"/>
              <a:pathLst>
                <a:path w="153" h="136" extrusionOk="0">
                  <a:moveTo>
                    <a:pt x="32" y="1"/>
                  </a:moveTo>
                  <a:cubicBezTo>
                    <a:pt x="21" y="1"/>
                    <a:pt x="11" y="4"/>
                    <a:pt x="1" y="14"/>
                  </a:cubicBezTo>
                  <a:cubicBezTo>
                    <a:pt x="1" y="14"/>
                    <a:pt x="1" y="14"/>
                    <a:pt x="1" y="44"/>
                  </a:cubicBezTo>
                  <a:cubicBezTo>
                    <a:pt x="61" y="75"/>
                    <a:pt x="92" y="105"/>
                    <a:pt x="153" y="136"/>
                  </a:cubicBezTo>
                  <a:cubicBezTo>
                    <a:pt x="122" y="105"/>
                    <a:pt x="122" y="44"/>
                    <a:pt x="122" y="14"/>
                  </a:cubicBezTo>
                  <a:cubicBezTo>
                    <a:pt x="82" y="14"/>
                    <a:pt x="55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p28"/>
            <p:cNvSpPr/>
            <p:nvPr/>
          </p:nvSpPr>
          <p:spPr>
            <a:xfrm>
              <a:off x="6822800" y="4614488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66" y="457"/>
                    <a:pt x="639" y="700"/>
                  </a:cubicBezTo>
                  <a:lnTo>
                    <a:pt x="700" y="700"/>
                  </a:lnTo>
                  <a:cubicBezTo>
                    <a:pt x="669" y="670"/>
                    <a:pt x="639" y="670"/>
                    <a:pt x="639" y="670"/>
                  </a:cubicBezTo>
                  <a:cubicBezTo>
                    <a:pt x="639" y="670"/>
                    <a:pt x="305" y="426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28"/>
            <p:cNvSpPr/>
            <p:nvPr/>
          </p:nvSpPr>
          <p:spPr>
            <a:xfrm>
              <a:off x="6777225" y="4453413"/>
              <a:ext cx="85875" cy="178575"/>
            </a:xfrm>
            <a:custGeom>
              <a:avLst/>
              <a:gdLst/>
              <a:ahLst/>
              <a:cxnLst/>
              <a:rect l="l" t="t" r="r" b="b"/>
              <a:pathLst>
                <a:path w="3435" h="7143" extrusionOk="0">
                  <a:moveTo>
                    <a:pt x="2979" y="0"/>
                  </a:moveTo>
                  <a:cubicBezTo>
                    <a:pt x="2888" y="30"/>
                    <a:pt x="2857" y="91"/>
                    <a:pt x="2857" y="213"/>
                  </a:cubicBezTo>
                  <a:cubicBezTo>
                    <a:pt x="2979" y="2189"/>
                    <a:pt x="578" y="4559"/>
                    <a:pt x="1824" y="6444"/>
                  </a:cubicBezTo>
                  <a:cubicBezTo>
                    <a:pt x="2158" y="6869"/>
                    <a:pt x="2462" y="7113"/>
                    <a:pt x="2462" y="7113"/>
                  </a:cubicBezTo>
                  <a:cubicBezTo>
                    <a:pt x="2462" y="7113"/>
                    <a:pt x="2492" y="7113"/>
                    <a:pt x="2523" y="7143"/>
                  </a:cubicBezTo>
                  <a:cubicBezTo>
                    <a:pt x="2553" y="7113"/>
                    <a:pt x="2553" y="7082"/>
                    <a:pt x="2523" y="7052"/>
                  </a:cubicBezTo>
                  <a:cubicBezTo>
                    <a:pt x="0" y="4803"/>
                    <a:pt x="3435" y="2492"/>
                    <a:pt x="2979" y="91"/>
                  </a:cubicBezTo>
                  <a:lnTo>
                    <a:pt x="2979" y="61"/>
                  </a:lnTo>
                  <a:cubicBezTo>
                    <a:pt x="2979" y="61"/>
                    <a:pt x="2979" y="61"/>
                    <a:pt x="2979" y="30"/>
                  </a:cubicBezTo>
                  <a:cubicBezTo>
                    <a:pt x="2979" y="0"/>
                    <a:pt x="2979" y="0"/>
                    <a:pt x="297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p28"/>
            <p:cNvSpPr/>
            <p:nvPr/>
          </p:nvSpPr>
          <p:spPr>
            <a:xfrm>
              <a:off x="6850925" y="4451888"/>
              <a:ext cx="775" cy="1550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lnTo>
                    <a:pt x="31" y="61"/>
                  </a:lnTo>
                  <a:lnTo>
                    <a:pt x="31" y="31"/>
                  </a:lnTo>
                  <a:cubicBezTo>
                    <a:pt x="31" y="31"/>
                    <a:pt x="31" y="3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p28"/>
            <p:cNvSpPr/>
            <p:nvPr/>
          </p:nvSpPr>
          <p:spPr>
            <a:xfrm>
              <a:off x="6851675" y="445341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1" y="3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p28"/>
            <p:cNvSpPr/>
            <p:nvPr/>
          </p:nvSpPr>
          <p:spPr>
            <a:xfrm>
              <a:off x="6863075" y="4460988"/>
              <a:ext cx="59300" cy="171775"/>
            </a:xfrm>
            <a:custGeom>
              <a:avLst/>
              <a:gdLst/>
              <a:ahLst/>
              <a:cxnLst/>
              <a:rect l="l" t="t" r="r" b="b"/>
              <a:pathLst>
                <a:path w="2372" h="6871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53" y="305"/>
                    <a:pt x="244" y="427"/>
                  </a:cubicBezTo>
                  <a:cubicBezTo>
                    <a:pt x="882" y="1095"/>
                    <a:pt x="1399" y="1794"/>
                    <a:pt x="1672" y="2737"/>
                  </a:cubicBezTo>
                  <a:cubicBezTo>
                    <a:pt x="2037" y="4104"/>
                    <a:pt x="1642" y="5563"/>
                    <a:pt x="1065" y="6810"/>
                  </a:cubicBezTo>
                  <a:cubicBezTo>
                    <a:pt x="1065" y="6810"/>
                    <a:pt x="1065" y="6840"/>
                    <a:pt x="1065" y="6870"/>
                  </a:cubicBezTo>
                  <a:cubicBezTo>
                    <a:pt x="1095" y="6840"/>
                    <a:pt x="1125" y="6840"/>
                    <a:pt x="1156" y="6810"/>
                  </a:cubicBezTo>
                  <a:cubicBezTo>
                    <a:pt x="1217" y="6749"/>
                    <a:pt x="1277" y="6688"/>
                    <a:pt x="1308" y="6597"/>
                  </a:cubicBezTo>
                  <a:cubicBezTo>
                    <a:pt x="2372" y="4226"/>
                    <a:pt x="2037" y="1642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28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28"/>
            <p:cNvSpPr/>
            <p:nvPr/>
          </p:nvSpPr>
          <p:spPr>
            <a:xfrm>
              <a:off x="6851675" y="4454913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31" y="31"/>
                  </a:lnTo>
                  <a:cubicBezTo>
                    <a:pt x="31" y="3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28"/>
            <p:cNvSpPr/>
            <p:nvPr/>
          </p:nvSpPr>
          <p:spPr>
            <a:xfrm>
              <a:off x="6851675" y="4454913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28"/>
            <p:cNvSpPr/>
            <p:nvPr/>
          </p:nvSpPr>
          <p:spPr>
            <a:xfrm>
              <a:off x="6851675" y="4453813"/>
              <a:ext cx="4600" cy="5700"/>
            </a:xfrm>
            <a:custGeom>
              <a:avLst/>
              <a:gdLst/>
              <a:ahLst/>
              <a:cxnLst/>
              <a:rect l="l" t="t" r="r" b="b"/>
              <a:pathLst>
                <a:path w="184" h="228" extrusionOk="0">
                  <a:moveTo>
                    <a:pt x="32" y="1"/>
                  </a:moveTo>
                  <a:cubicBezTo>
                    <a:pt x="14" y="1"/>
                    <a:pt x="1" y="14"/>
                    <a:pt x="1" y="14"/>
                  </a:cubicBezTo>
                  <a:lnTo>
                    <a:pt x="1" y="45"/>
                  </a:lnTo>
                  <a:cubicBezTo>
                    <a:pt x="1" y="45"/>
                    <a:pt x="31" y="75"/>
                    <a:pt x="31" y="75"/>
                  </a:cubicBezTo>
                  <a:cubicBezTo>
                    <a:pt x="92" y="136"/>
                    <a:pt x="122" y="166"/>
                    <a:pt x="183" y="227"/>
                  </a:cubicBezTo>
                  <a:cubicBezTo>
                    <a:pt x="153" y="166"/>
                    <a:pt x="122" y="106"/>
                    <a:pt x="62" y="14"/>
                  </a:cubicBezTo>
                  <a:cubicBezTo>
                    <a:pt x="51" y="4"/>
                    <a:pt x="41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28"/>
            <p:cNvSpPr/>
            <p:nvPr/>
          </p:nvSpPr>
          <p:spPr>
            <a:xfrm>
              <a:off x="6859275" y="4458713"/>
              <a:ext cx="9900" cy="12950"/>
            </a:xfrm>
            <a:custGeom>
              <a:avLst/>
              <a:gdLst/>
              <a:ahLst/>
              <a:cxnLst/>
              <a:rect l="l" t="t" r="r" b="b"/>
              <a:pathLst>
                <a:path w="396" h="518" extrusionOk="0">
                  <a:moveTo>
                    <a:pt x="1" y="1"/>
                  </a:moveTo>
                  <a:cubicBezTo>
                    <a:pt x="31" y="62"/>
                    <a:pt x="31" y="122"/>
                    <a:pt x="62" y="183"/>
                  </a:cubicBezTo>
                  <a:cubicBezTo>
                    <a:pt x="183" y="305"/>
                    <a:pt x="305" y="426"/>
                    <a:pt x="396" y="518"/>
                  </a:cubicBezTo>
                  <a:cubicBezTo>
                    <a:pt x="305" y="396"/>
                    <a:pt x="214" y="244"/>
                    <a:pt x="153" y="92"/>
                  </a:cubicBezTo>
                  <a:cubicBezTo>
                    <a:pt x="92" y="62"/>
                    <a:pt x="31" y="3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28"/>
            <p:cNvSpPr/>
            <p:nvPr/>
          </p:nvSpPr>
          <p:spPr>
            <a:xfrm>
              <a:off x="6857000" y="445721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cubicBezTo>
                    <a:pt x="1" y="30"/>
                    <a:pt x="1" y="91"/>
                    <a:pt x="31" y="122"/>
                  </a:cubicBezTo>
                  <a:lnTo>
                    <a:pt x="153" y="243"/>
                  </a:lnTo>
                  <a:cubicBezTo>
                    <a:pt x="122" y="182"/>
                    <a:pt x="122" y="122"/>
                    <a:pt x="92" y="61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28"/>
            <p:cNvSpPr/>
            <p:nvPr/>
          </p:nvSpPr>
          <p:spPr>
            <a:xfrm>
              <a:off x="6853200" y="445416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61"/>
                    <a:pt x="92" y="152"/>
                    <a:pt x="122" y="213"/>
                  </a:cubicBezTo>
                  <a:cubicBezTo>
                    <a:pt x="122" y="213"/>
                    <a:pt x="153" y="244"/>
                    <a:pt x="153" y="244"/>
                  </a:cubicBezTo>
                  <a:cubicBezTo>
                    <a:pt x="153" y="213"/>
                    <a:pt x="153" y="152"/>
                    <a:pt x="153" y="92"/>
                  </a:cubicBezTo>
                  <a:cubicBezTo>
                    <a:pt x="92" y="61"/>
                    <a:pt x="61" y="31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28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28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28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lnTo>
                    <a:pt x="1" y="31"/>
                  </a:lnTo>
                  <a:cubicBezTo>
                    <a:pt x="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28"/>
            <p:cNvSpPr/>
            <p:nvPr/>
          </p:nvSpPr>
          <p:spPr>
            <a:xfrm>
              <a:off x="6822050" y="4628938"/>
              <a:ext cx="73725" cy="49650"/>
            </a:xfrm>
            <a:custGeom>
              <a:avLst/>
              <a:gdLst/>
              <a:ahLst/>
              <a:cxnLst/>
              <a:rect l="l" t="t" r="r" b="b"/>
              <a:pathLst>
                <a:path w="2949" h="1986" extrusionOk="0">
                  <a:moveTo>
                    <a:pt x="791" y="0"/>
                  </a:moveTo>
                  <a:cubicBezTo>
                    <a:pt x="0" y="456"/>
                    <a:pt x="669" y="1763"/>
                    <a:pt x="669" y="1763"/>
                  </a:cubicBezTo>
                  <a:cubicBezTo>
                    <a:pt x="954" y="1927"/>
                    <a:pt x="1258" y="1986"/>
                    <a:pt x="1547" y="1986"/>
                  </a:cubicBezTo>
                  <a:cubicBezTo>
                    <a:pt x="2279" y="1986"/>
                    <a:pt x="2918" y="1611"/>
                    <a:pt x="2918" y="1611"/>
                  </a:cubicBezTo>
                  <a:cubicBezTo>
                    <a:pt x="2949" y="1581"/>
                    <a:pt x="2949" y="1551"/>
                    <a:pt x="2949" y="1520"/>
                  </a:cubicBezTo>
                  <a:cubicBezTo>
                    <a:pt x="2098" y="1186"/>
                    <a:pt x="1338" y="700"/>
                    <a:pt x="791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28"/>
            <p:cNvSpPr/>
            <p:nvPr/>
          </p:nvSpPr>
          <p:spPr>
            <a:xfrm>
              <a:off x="6841800" y="4623213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1113" y="1"/>
                  </a:moveTo>
                  <a:cubicBezTo>
                    <a:pt x="865" y="1"/>
                    <a:pt x="590" y="42"/>
                    <a:pt x="305" y="108"/>
                  </a:cubicBezTo>
                  <a:cubicBezTo>
                    <a:pt x="183" y="138"/>
                    <a:pt x="92" y="199"/>
                    <a:pt x="1" y="229"/>
                  </a:cubicBezTo>
                  <a:cubicBezTo>
                    <a:pt x="548" y="929"/>
                    <a:pt x="1308" y="1415"/>
                    <a:pt x="2159" y="1749"/>
                  </a:cubicBezTo>
                  <a:cubicBezTo>
                    <a:pt x="2413" y="411"/>
                    <a:pt x="1895" y="1"/>
                    <a:pt x="1113" y="1"/>
                  </a:cubicBez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28"/>
            <p:cNvSpPr/>
            <p:nvPr/>
          </p:nvSpPr>
          <p:spPr>
            <a:xfrm>
              <a:off x="6642700" y="4408088"/>
              <a:ext cx="96550" cy="52150"/>
            </a:xfrm>
            <a:custGeom>
              <a:avLst/>
              <a:gdLst/>
              <a:ahLst/>
              <a:cxnLst/>
              <a:rect l="l" t="t" r="r" b="b"/>
              <a:pathLst>
                <a:path w="3862" h="2086" extrusionOk="0">
                  <a:moveTo>
                    <a:pt x="1945" y="0"/>
                  </a:moveTo>
                  <a:cubicBezTo>
                    <a:pt x="1168" y="0"/>
                    <a:pt x="480" y="1035"/>
                    <a:pt x="1" y="1965"/>
                  </a:cubicBezTo>
                  <a:cubicBezTo>
                    <a:pt x="489" y="2044"/>
                    <a:pt x="977" y="2086"/>
                    <a:pt x="1462" y="2086"/>
                  </a:cubicBezTo>
                  <a:cubicBezTo>
                    <a:pt x="2276" y="2086"/>
                    <a:pt x="3080" y="1969"/>
                    <a:pt x="3861" y="1722"/>
                  </a:cubicBezTo>
                  <a:cubicBezTo>
                    <a:pt x="3405" y="932"/>
                    <a:pt x="2797" y="172"/>
                    <a:pt x="2129" y="20"/>
                  </a:cubicBezTo>
                  <a:cubicBezTo>
                    <a:pt x="2067" y="6"/>
                    <a:pt x="2005" y="0"/>
                    <a:pt x="194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28"/>
            <p:cNvSpPr/>
            <p:nvPr/>
          </p:nvSpPr>
          <p:spPr>
            <a:xfrm>
              <a:off x="6627525" y="4451113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87" y="248"/>
                    <a:pt x="2883" y="365"/>
                    <a:pt x="2069" y="365"/>
                  </a:cubicBezTo>
                  <a:cubicBezTo>
                    <a:pt x="1584" y="365"/>
                    <a:pt x="1096" y="323"/>
                    <a:pt x="608" y="244"/>
                  </a:cubicBezTo>
                  <a:cubicBezTo>
                    <a:pt x="243" y="1034"/>
                    <a:pt x="0" y="1733"/>
                    <a:pt x="0" y="1733"/>
                  </a:cubicBezTo>
                  <a:lnTo>
                    <a:pt x="1277" y="4287"/>
                  </a:lnTo>
                  <a:lnTo>
                    <a:pt x="4772" y="3466"/>
                  </a:lnTo>
                  <a:lnTo>
                    <a:pt x="5319" y="1825"/>
                  </a:lnTo>
                  <a:cubicBezTo>
                    <a:pt x="5319" y="1825"/>
                    <a:pt x="501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p28"/>
            <p:cNvSpPr/>
            <p:nvPr/>
          </p:nvSpPr>
          <p:spPr>
            <a:xfrm>
              <a:off x="6635125" y="5005838"/>
              <a:ext cx="126150" cy="69275"/>
            </a:xfrm>
            <a:custGeom>
              <a:avLst/>
              <a:gdLst/>
              <a:ahLst/>
              <a:cxnLst/>
              <a:rect l="l" t="t" r="r" b="b"/>
              <a:pathLst>
                <a:path w="5046" h="2771" extrusionOk="0">
                  <a:moveTo>
                    <a:pt x="3344" y="1"/>
                  </a:moveTo>
                  <a:cubicBezTo>
                    <a:pt x="2158" y="669"/>
                    <a:pt x="1033" y="1490"/>
                    <a:pt x="0" y="2432"/>
                  </a:cubicBezTo>
                  <a:cubicBezTo>
                    <a:pt x="122" y="2493"/>
                    <a:pt x="274" y="2584"/>
                    <a:pt x="456" y="2645"/>
                  </a:cubicBezTo>
                  <a:cubicBezTo>
                    <a:pt x="746" y="2732"/>
                    <a:pt x="1258" y="2771"/>
                    <a:pt x="1843" y="2771"/>
                  </a:cubicBezTo>
                  <a:cubicBezTo>
                    <a:pt x="2483" y="2771"/>
                    <a:pt x="3210" y="2724"/>
                    <a:pt x="3830" y="2645"/>
                  </a:cubicBezTo>
                  <a:cubicBezTo>
                    <a:pt x="5046" y="2493"/>
                    <a:pt x="4803" y="1551"/>
                    <a:pt x="4803" y="1551"/>
                  </a:cubicBezTo>
                  <a:lnTo>
                    <a:pt x="4651" y="31"/>
                  </a:lnTo>
                  <a:lnTo>
                    <a:pt x="3344" y="1"/>
                  </a:ln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p28"/>
            <p:cNvSpPr/>
            <p:nvPr/>
          </p:nvSpPr>
          <p:spPr>
            <a:xfrm>
              <a:off x="6620675" y="5003563"/>
              <a:ext cx="98050" cy="63100"/>
            </a:xfrm>
            <a:custGeom>
              <a:avLst/>
              <a:gdLst/>
              <a:ahLst/>
              <a:cxnLst/>
              <a:rect l="l" t="t" r="r" b="b"/>
              <a:pathLst>
                <a:path w="3922" h="2524" extrusionOk="0">
                  <a:moveTo>
                    <a:pt x="1" y="0"/>
                  </a:moveTo>
                  <a:cubicBezTo>
                    <a:pt x="1" y="0"/>
                    <a:pt x="61" y="912"/>
                    <a:pt x="92" y="1551"/>
                  </a:cubicBezTo>
                  <a:cubicBezTo>
                    <a:pt x="122" y="2007"/>
                    <a:pt x="274" y="2311"/>
                    <a:pt x="578" y="2523"/>
                  </a:cubicBezTo>
                  <a:cubicBezTo>
                    <a:pt x="1611" y="1581"/>
                    <a:pt x="2736" y="760"/>
                    <a:pt x="3922" y="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28"/>
            <p:cNvSpPr/>
            <p:nvPr/>
          </p:nvSpPr>
          <p:spPr>
            <a:xfrm>
              <a:off x="6612475" y="4963238"/>
              <a:ext cx="152600" cy="44325"/>
            </a:xfrm>
            <a:custGeom>
              <a:avLst/>
              <a:gdLst/>
              <a:ahLst/>
              <a:cxnLst/>
              <a:rect l="l" t="t" r="r" b="b"/>
              <a:pathLst>
                <a:path w="6104" h="1773" extrusionOk="0">
                  <a:moveTo>
                    <a:pt x="517" y="1"/>
                  </a:moveTo>
                  <a:cubicBezTo>
                    <a:pt x="111" y="1"/>
                    <a:pt x="1" y="1464"/>
                    <a:pt x="329" y="1613"/>
                  </a:cubicBezTo>
                  <a:cubicBezTo>
                    <a:pt x="632" y="1735"/>
                    <a:pt x="1803" y="1773"/>
                    <a:pt x="2965" y="1773"/>
                  </a:cubicBezTo>
                  <a:cubicBezTo>
                    <a:pt x="4128" y="1773"/>
                    <a:pt x="5283" y="1735"/>
                    <a:pt x="5557" y="1705"/>
                  </a:cubicBezTo>
                  <a:cubicBezTo>
                    <a:pt x="6104" y="1674"/>
                    <a:pt x="5982" y="1309"/>
                    <a:pt x="5982" y="793"/>
                  </a:cubicBezTo>
                  <a:cubicBezTo>
                    <a:pt x="5982" y="246"/>
                    <a:pt x="5405" y="185"/>
                    <a:pt x="5405" y="185"/>
                  </a:cubicBezTo>
                  <a:cubicBezTo>
                    <a:pt x="4805" y="230"/>
                    <a:pt x="4241" y="248"/>
                    <a:pt x="3724" y="248"/>
                  </a:cubicBezTo>
                  <a:cubicBezTo>
                    <a:pt x="1805" y="248"/>
                    <a:pt x="541" y="2"/>
                    <a:pt x="541" y="2"/>
                  </a:cubicBezTo>
                  <a:cubicBezTo>
                    <a:pt x="533" y="1"/>
                    <a:pt x="525" y="1"/>
                    <a:pt x="517" y="1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28"/>
            <p:cNvSpPr/>
            <p:nvPr/>
          </p:nvSpPr>
          <p:spPr>
            <a:xfrm>
              <a:off x="6626000" y="4493488"/>
              <a:ext cx="27375" cy="474375"/>
            </a:xfrm>
            <a:custGeom>
              <a:avLst/>
              <a:gdLst/>
              <a:ahLst/>
              <a:cxnLst/>
              <a:rect l="l" t="t" r="r" b="b"/>
              <a:pathLst>
                <a:path w="1095" h="18975" extrusionOk="0">
                  <a:moveTo>
                    <a:pt x="145" y="0"/>
                  </a:moveTo>
                  <a:cubicBezTo>
                    <a:pt x="91" y="0"/>
                    <a:pt x="61" y="38"/>
                    <a:pt x="61" y="38"/>
                  </a:cubicBezTo>
                  <a:lnTo>
                    <a:pt x="0" y="18792"/>
                  </a:lnTo>
                  <a:cubicBezTo>
                    <a:pt x="304" y="18884"/>
                    <a:pt x="669" y="18944"/>
                    <a:pt x="1064" y="18975"/>
                  </a:cubicBezTo>
                  <a:lnTo>
                    <a:pt x="1095" y="1315"/>
                  </a:lnTo>
                  <a:cubicBezTo>
                    <a:pt x="669" y="1285"/>
                    <a:pt x="517" y="464"/>
                    <a:pt x="365" y="190"/>
                  </a:cubicBezTo>
                  <a:cubicBezTo>
                    <a:pt x="274" y="38"/>
                    <a:pt x="198" y="0"/>
                    <a:pt x="145" y="0"/>
                  </a:cubicBez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28"/>
            <p:cNvSpPr/>
            <p:nvPr/>
          </p:nvSpPr>
          <p:spPr>
            <a:xfrm>
              <a:off x="6725550" y="4493838"/>
              <a:ext cx="34975" cy="475550"/>
            </a:xfrm>
            <a:custGeom>
              <a:avLst/>
              <a:gdLst/>
              <a:ahLst/>
              <a:cxnLst/>
              <a:rect l="l" t="t" r="r" b="b"/>
              <a:pathLst>
                <a:path w="1399" h="19022" extrusionOk="0">
                  <a:moveTo>
                    <a:pt x="1214" y="0"/>
                  </a:moveTo>
                  <a:cubicBezTo>
                    <a:pt x="1160" y="0"/>
                    <a:pt x="1091" y="15"/>
                    <a:pt x="1003" y="55"/>
                  </a:cubicBezTo>
                  <a:cubicBezTo>
                    <a:pt x="669" y="176"/>
                    <a:pt x="456" y="1088"/>
                    <a:pt x="31" y="1179"/>
                  </a:cubicBezTo>
                  <a:lnTo>
                    <a:pt x="0" y="19022"/>
                  </a:lnTo>
                  <a:cubicBezTo>
                    <a:pt x="547" y="18991"/>
                    <a:pt x="882" y="18961"/>
                    <a:pt x="882" y="18961"/>
                  </a:cubicBezTo>
                  <a:lnTo>
                    <a:pt x="1398" y="116"/>
                  </a:lnTo>
                  <a:cubicBezTo>
                    <a:pt x="1398" y="116"/>
                    <a:pt x="1365" y="0"/>
                    <a:pt x="121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28"/>
            <p:cNvSpPr/>
            <p:nvPr/>
          </p:nvSpPr>
          <p:spPr>
            <a:xfrm>
              <a:off x="6652600" y="4492913"/>
              <a:ext cx="73725" cy="477250"/>
            </a:xfrm>
            <a:custGeom>
              <a:avLst/>
              <a:gdLst/>
              <a:ahLst/>
              <a:cxnLst/>
              <a:rect l="l" t="t" r="r" b="b"/>
              <a:pathLst>
                <a:path w="2949" h="19090" extrusionOk="0">
                  <a:moveTo>
                    <a:pt x="1368" y="1"/>
                  </a:moveTo>
                  <a:cubicBezTo>
                    <a:pt x="760" y="1"/>
                    <a:pt x="122" y="1338"/>
                    <a:pt x="122" y="1338"/>
                  </a:cubicBezTo>
                  <a:lnTo>
                    <a:pt x="31" y="1338"/>
                  </a:lnTo>
                  <a:lnTo>
                    <a:pt x="0" y="19028"/>
                  </a:lnTo>
                  <a:cubicBezTo>
                    <a:pt x="486" y="19074"/>
                    <a:pt x="1026" y="19089"/>
                    <a:pt x="1539" y="19089"/>
                  </a:cubicBezTo>
                  <a:cubicBezTo>
                    <a:pt x="2052" y="19089"/>
                    <a:pt x="2538" y="19074"/>
                    <a:pt x="2918" y="19059"/>
                  </a:cubicBezTo>
                  <a:lnTo>
                    <a:pt x="2949" y="1216"/>
                  </a:lnTo>
                  <a:lnTo>
                    <a:pt x="2857" y="1216"/>
                  </a:lnTo>
                  <a:cubicBezTo>
                    <a:pt x="2341" y="1125"/>
                    <a:pt x="1976" y="1"/>
                    <a:pt x="1368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5" name="Google Shape;2045;p28"/>
          <p:cNvGrpSpPr/>
          <p:nvPr/>
        </p:nvGrpSpPr>
        <p:grpSpPr>
          <a:xfrm>
            <a:off x="8309638" y="4414399"/>
            <a:ext cx="641429" cy="570351"/>
            <a:chOff x="7205875" y="4139800"/>
            <a:chExt cx="686975" cy="610850"/>
          </a:xfrm>
        </p:grpSpPr>
        <p:sp>
          <p:nvSpPr>
            <p:cNvPr id="2046" name="Google Shape;2046;p28"/>
            <p:cNvSpPr/>
            <p:nvPr/>
          </p:nvSpPr>
          <p:spPr>
            <a:xfrm>
              <a:off x="7323650" y="4353300"/>
              <a:ext cx="569200" cy="397350"/>
            </a:xfrm>
            <a:custGeom>
              <a:avLst/>
              <a:gdLst/>
              <a:ahLst/>
              <a:cxnLst/>
              <a:rect l="l" t="t" r="r" b="b"/>
              <a:pathLst>
                <a:path w="22768" h="15894" extrusionOk="0">
                  <a:moveTo>
                    <a:pt x="20822" y="1"/>
                  </a:moveTo>
                  <a:cubicBezTo>
                    <a:pt x="16962" y="7144"/>
                    <a:pt x="8451" y="11247"/>
                    <a:pt x="1" y="12098"/>
                  </a:cubicBezTo>
                  <a:cubicBezTo>
                    <a:pt x="2303" y="14492"/>
                    <a:pt x="5529" y="15894"/>
                    <a:pt x="8934" y="15894"/>
                  </a:cubicBezTo>
                  <a:cubicBezTo>
                    <a:pt x="10069" y="15894"/>
                    <a:pt x="11224" y="15738"/>
                    <a:pt x="12372" y="15411"/>
                  </a:cubicBezTo>
                  <a:cubicBezTo>
                    <a:pt x="18937" y="13557"/>
                    <a:pt x="22767" y="6779"/>
                    <a:pt x="20913" y="274"/>
                  </a:cubicBezTo>
                  <a:cubicBezTo>
                    <a:pt x="20883" y="183"/>
                    <a:pt x="20852" y="92"/>
                    <a:pt x="20822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28"/>
            <p:cNvSpPr/>
            <p:nvPr/>
          </p:nvSpPr>
          <p:spPr>
            <a:xfrm>
              <a:off x="7205875" y="4139800"/>
              <a:ext cx="638325" cy="515975"/>
            </a:xfrm>
            <a:custGeom>
              <a:avLst/>
              <a:gdLst/>
              <a:ahLst/>
              <a:cxnLst/>
              <a:rect l="l" t="t" r="r" b="b"/>
              <a:pathLst>
                <a:path w="25533" h="20639" extrusionOk="0">
                  <a:moveTo>
                    <a:pt x="13836" y="0"/>
                  </a:moveTo>
                  <a:cubicBezTo>
                    <a:pt x="12701" y="0"/>
                    <a:pt x="11545" y="157"/>
                    <a:pt x="10396" y="486"/>
                  </a:cubicBezTo>
                  <a:cubicBezTo>
                    <a:pt x="3830" y="2340"/>
                    <a:pt x="0" y="9118"/>
                    <a:pt x="1855" y="15623"/>
                  </a:cubicBezTo>
                  <a:cubicBezTo>
                    <a:pt x="2402" y="17568"/>
                    <a:pt x="3405" y="19270"/>
                    <a:pt x="4712" y="20638"/>
                  </a:cubicBezTo>
                  <a:cubicBezTo>
                    <a:pt x="13162" y="19787"/>
                    <a:pt x="21673" y="15714"/>
                    <a:pt x="25533" y="8541"/>
                  </a:cubicBezTo>
                  <a:cubicBezTo>
                    <a:pt x="23908" y="3366"/>
                    <a:pt x="19096" y="0"/>
                    <a:pt x="13836" y="0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28"/>
            <p:cNvSpPr/>
            <p:nvPr/>
          </p:nvSpPr>
          <p:spPr>
            <a:xfrm>
              <a:off x="7259825" y="4143575"/>
              <a:ext cx="552475" cy="599575"/>
            </a:xfrm>
            <a:custGeom>
              <a:avLst/>
              <a:gdLst/>
              <a:ahLst/>
              <a:cxnLst/>
              <a:rect l="l" t="t" r="r" b="b"/>
              <a:pathLst>
                <a:path w="22099" h="23983" extrusionOk="0">
                  <a:moveTo>
                    <a:pt x="13587" y="1"/>
                  </a:moveTo>
                  <a:cubicBezTo>
                    <a:pt x="13952" y="2432"/>
                    <a:pt x="14135" y="4864"/>
                    <a:pt x="13314" y="7296"/>
                  </a:cubicBezTo>
                  <a:cubicBezTo>
                    <a:pt x="12493" y="9727"/>
                    <a:pt x="10730" y="12037"/>
                    <a:pt x="8299" y="12949"/>
                  </a:cubicBezTo>
                  <a:cubicBezTo>
                    <a:pt x="7478" y="10943"/>
                    <a:pt x="6900" y="8906"/>
                    <a:pt x="6536" y="6779"/>
                  </a:cubicBezTo>
                  <a:cubicBezTo>
                    <a:pt x="6262" y="5107"/>
                    <a:pt x="5897" y="2979"/>
                    <a:pt x="6110" y="1125"/>
                  </a:cubicBezTo>
                  <a:lnTo>
                    <a:pt x="6110" y="1125"/>
                  </a:lnTo>
                  <a:cubicBezTo>
                    <a:pt x="6019" y="1186"/>
                    <a:pt x="5897" y="1247"/>
                    <a:pt x="5806" y="1308"/>
                  </a:cubicBezTo>
                  <a:cubicBezTo>
                    <a:pt x="5685" y="2675"/>
                    <a:pt x="5928" y="4104"/>
                    <a:pt x="6049" y="5472"/>
                  </a:cubicBezTo>
                  <a:cubicBezTo>
                    <a:pt x="6323" y="8086"/>
                    <a:pt x="7052" y="10639"/>
                    <a:pt x="8055" y="13040"/>
                  </a:cubicBezTo>
                  <a:cubicBezTo>
                    <a:pt x="7660" y="13162"/>
                    <a:pt x="7265" y="13253"/>
                    <a:pt x="6870" y="13314"/>
                  </a:cubicBezTo>
                  <a:cubicBezTo>
                    <a:pt x="6628" y="13343"/>
                    <a:pt x="6395" y="13357"/>
                    <a:pt x="6170" y="13357"/>
                  </a:cubicBezTo>
                  <a:cubicBezTo>
                    <a:pt x="2892" y="13357"/>
                    <a:pt x="1376" y="10355"/>
                    <a:pt x="153" y="7539"/>
                  </a:cubicBezTo>
                  <a:cubicBezTo>
                    <a:pt x="92" y="7660"/>
                    <a:pt x="61" y="7782"/>
                    <a:pt x="1" y="7873"/>
                  </a:cubicBezTo>
                  <a:cubicBezTo>
                    <a:pt x="1249" y="10787"/>
                    <a:pt x="2903" y="13700"/>
                    <a:pt x="6234" y="13700"/>
                  </a:cubicBezTo>
                  <a:cubicBezTo>
                    <a:pt x="6552" y="13700"/>
                    <a:pt x="6885" y="13673"/>
                    <a:pt x="7235" y="13618"/>
                  </a:cubicBezTo>
                  <a:cubicBezTo>
                    <a:pt x="7569" y="13557"/>
                    <a:pt x="7873" y="13496"/>
                    <a:pt x="8177" y="13375"/>
                  </a:cubicBezTo>
                  <a:cubicBezTo>
                    <a:pt x="8238" y="13466"/>
                    <a:pt x="8268" y="13587"/>
                    <a:pt x="8299" y="13679"/>
                  </a:cubicBezTo>
                  <a:cubicBezTo>
                    <a:pt x="8633" y="14408"/>
                    <a:pt x="8998" y="15198"/>
                    <a:pt x="9362" y="15958"/>
                  </a:cubicBezTo>
                  <a:cubicBezTo>
                    <a:pt x="8268" y="16414"/>
                    <a:pt x="7144" y="16809"/>
                    <a:pt x="5989" y="17113"/>
                  </a:cubicBezTo>
                  <a:cubicBezTo>
                    <a:pt x="4450" y="17557"/>
                    <a:pt x="2624" y="18087"/>
                    <a:pt x="930" y="18087"/>
                  </a:cubicBezTo>
                  <a:cubicBezTo>
                    <a:pt x="884" y="18087"/>
                    <a:pt x="837" y="18087"/>
                    <a:pt x="791" y="18086"/>
                  </a:cubicBezTo>
                  <a:lnTo>
                    <a:pt x="791" y="18086"/>
                  </a:lnTo>
                  <a:cubicBezTo>
                    <a:pt x="852" y="18177"/>
                    <a:pt x="912" y="18299"/>
                    <a:pt x="973" y="18390"/>
                  </a:cubicBezTo>
                  <a:cubicBezTo>
                    <a:pt x="2402" y="18360"/>
                    <a:pt x="3861" y="17934"/>
                    <a:pt x="5229" y="17630"/>
                  </a:cubicBezTo>
                  <a:cubicBezTo>
                    <a:pt x="6718" y="17296"/>
                    <a:pt x="8116" y="16809"/>
                    <a:pt x="9514" y="16201"/>
                  </a:cubicBezTo>
                  <a:cubicBezTo>
                    <a:pt x="9849" y="16901"/>
                    <a:pt x="10244" y="17569"/>
                    <a:pt x="10639" y="18238"/>
                  </a:cubicBezTo>
                  <a:cubicBezTo>
                    <a:pt x="8907" y="19545"/>
                    <a:pt x="8147" y="21764"/>
                    <a:pt x="8390" y="23892"/>
                  </a:cubicBezTo>
                  <a:cubicBezTo>
                    <a:pt x="8511" y="23922"/>
                    <a:pt x="8663" y="23952"/>
                    <a:pt x="8815" y="23983"/>
                  </a:cubicBezTo>
                  <a:cubicBezTo>
                    <a:pt x="8724" y="23436"/>
                    <a:pt x="8724" y="22858"/>
                    <a:pt x="8755" y="22281"/>
                  </a:cubicBezTo>
                  <a:cubicBezTo>
                    <a:pt x="8876" y="20730"/>
                    <a:pt x="9727" y="19484"/>
                    <a:pt x="10913" y="18633"/>
                  </a:cubicBezTo>
                  <a:cubicBezTo>
                    <a:pt x="12189" y="20609"/>
                    <a:pt x="13739" y="22372"/>
                    <a:pt x="15685" y="23557"/>
                  </a:cubicBezTo>
                  <a:cubicBezTo>
                    <a:pt x="15776" y="23527"/>
                    <a:pt x="15837" y="23496"/>
                    <a:pt x="15898" y="23496"/>
                  </a:cubicBezTo>
                  <a:cubicBezTo>
                    <a:pt x="13952" y="22220"/>
                    <a:pt x="12402" y="20457"/>
                    <a:pt x="11125" y="18481"/>
                  </a:cubicBezTo>
                  <a:cubicBezTo>
                    <a:pt x="11764" y="18056"/>
                    <a:pt x="12493" y="17752"/>
                    <a:pt x="13253" y="17569"/>
                  </a:cubicBezTo>
                  <a:cubicBezTo>
                    <a:pt x="13985" y="17386"/>
                    <a:pt x="14731" y="17303"/>
                    <a:pt x="15483" y="17303"/>
                  </a:cubicBezTo>
                  <a:cubicBezTo>
                    <a:pt x="17604" y="17303"/>
                    <a:pt x="19767" y="17964"/>
                    <a:pt x="21764" y="18907"/>
                  </a:cubicBezTo>
                  <a:cubicBezTo>
                    <a:pt x="21855" y="18785"/>
                    <a:pt x="21946" y="18663"/>
                    <a:pt x="22037" y="18511"/>
                  </a:cubicBezTo>
                  <a:cubicBezTo>
                    <a:pt x="19978" y="17521"/>
                    <a:pt x="17674" y="16867"/>
                    <a:pt x="15461" y="16867"/>
                  </a:cubicBezTo>
                  <a:cubicBezTo>
                    <a:pt x="14276" y="16867"/>
                    <a:pt x="13118" y="17054"/>
                    <a:pt x="12037" y="17478"/>
                  </a:cubicBezTo>
                  <a:cubicBezTo>
                    <a:pt x="11612" y="17630"/>
                    <a:pt x="11217" y="17843"/>
                    <a:pt x="10882" y="18086"/>
                  </a:cubicBezTo>
                  <a:cubicBezTo>
                    <a:pt x="10487" y="17417"/>
                    <a:pt x="10122" y="16779"/>
                    <a:pt x="9758" y="16110"/>
                  </a:cubicBezTo>
                  <a:cubicBezTo>
                    <a:pt x="10913" y="15594"/>
                    <a:pt x="12007" y="15016"/>
                    <a:pt x="13101" y="14378"/>
                  </a:cubicBezTo>
                  <a:cubicBezTo>
                    <a:pt x="16627" y="12341"/>
                    <a:pt x="20457" y="9484"/>
                    <a:pt x="22098" y="5593"/>
                  </a:cubicBezTo>
                  <a:cubicBezTo>
                    <a:pt x="22068" y="5533"/>
                    <a:pt x="22037" y="5502"/>
                    <a:pt x="22007" y="5441"/>
                  </a:cubicBezTo>
                  <a:cubicBezTo>
                    <a:pt x="20274" y="9210"/>
                    <a:pt x="16688" y="11916"/>
                    <a:pt x="13223" y="13983"/>
                  </a:cubicBezTo>
                  <a:cubicBezTo>
                    <a:pt x="12068" y="14682"/>
                    <a:pt x="10852" y="15320"/>
                    <a:pt x="9636" y="15837"/>
                  </a:cubicBezTo>
                  <a:cubicBezTo>
                    <a:pt x="9332" y="15259"/>
                    <a:pt x="9058" y="14682"/>
                    <a:pt x="8785" y="14074"/>
                  </a:cubicBezTo>
                  <a:cubicBezTo>
                    <a:pt x="8663" y="13831"/>
                    <a:pt x="8542" y="13557"/>
                    <a:pt x="8451" y="13283"/>
                  </a:cubicBezTo>
                  <a:cubicBezTo>
                    <a:pt x="10761" y="12432"/>
                    <a:pt x="12402" y="10305"/>
                    <a:pt x="13405" y="8055"/>
                  </a:cubicBezTo>
                  <a:cubicBezTo>
                    <a:pt x="14530" y="5472"/>
                    <a:pt x="14347" y="2736"/>
                    <a:pt x="13952" y="61"/>
                  </a:cubicBezTo>
                  <a:cubicBezTo>
                    <a:pt x="13831" y="31"/>
                    <a:pt x="13709" y="1"/>
                    <a:pt x="13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9" name="Google Shape;2049;p28"/>
          <p:cNvGrpSpPr/>
          <p:nvPr/>
        </p:nvGrpSpPr>
        <p:grpSpPr>
          <a:xfrm>
            <a:off x="1703695" y="4441231"/>
            <a:ext cx="895906" cy="653079"/>
            <a:chOff x="-437750" y="1965325"/>
            <a:chExt cx="1231825" cy="897950"/>
          </a:xfrm>
        </p:grpSpPr>
        <p:sp>
          <p:nvSpPr>
            <p:cNvPr id="2050" name="Google Shape;2050;p28"/>
            <p:cNvSpPr/>
            <p:nvPr/>
          </p:nvSpPr>
          <p:spPr>
            <a:xfrm>
              <a:off x="-267372" y="2214675"/>
              <a:ext cx="461275" cy="525125"/>
            </a:xfrm>
            <a:custGeom>
              <a:avLst/>
              <a:gdLst/>
              <a:ahLst/>
              <a:cxnLst/>
              <a:rect l="l" t="t" r="r" b="b"/>
              <a:pathLst>
                <a:path w="18451" h="21005" extrusionOk="0">
                  <a:moveTo>
                    <a:pt x="15381" y="1"/>
                  </a:moveTo>
                  <a:lnTo>
                    <a:pt x="1" y="3527"/>
                  </a:lnTo>
                  <a:lnTo>
                    <a:pt x="1672" y="17752"/>
                  </a:lnTo>
                  <a:cubicBezTo>
                    <a:pt x="1672" y="17752"/>
                    <a:pt x="15320" y="19545"/>
                    <a:pt x="18238" y="21004"/>
                  </a:cubicBezTo>
                  <a:cubicBezTo>
                    <a:pt x="18238" y="21004"/>
                    <a:pt x="18329" y="20943"/>
                    <a:pt x="18451" y="20852"/>
                  </a:cubicBezTo>
                  <a:cubicBezTo>
                    <a:pt x="17660" y="13800"/>
                    <a:pt x="16597" y="6901"/>
                    <a:pt x="15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28"/>
            <p:cNvSpPr/>
            <p:nvPr/>
          </p:nvSpPr>
          <p:spPr>
            <a:xfrm>
              <a:off x="111650" y="2134125"/>
              <a:ext cx="421000" cy="601100"/>
            </a:xfrm>
            <a:custGeom>
              <a:avLst/>
              <a:gdLst/>
              <a:ahLst/>
              <a:cxnLst/>
              <a:rect l="l" t="t" r="r" b="b"/>
              <a:pathLst>
                <a:path w="16840" h="24044" extrusionOk="0">
                  <a:moveTo>
                    <a:pt x="13983" y="1"/>
                  </a:moveTo>
                  <a:lnTo>
                    <a:pt x="1" y="3223"/>
                  </a:lnTo>
                  <a:cubicBezTo>
                    <a:pt x="1217" y="10123"/>
                    <a:pt x="2280" y="17022"/>
                    <a:pt x="3071" y="24044"/>
                  </a:cubicBezTo>
                  <a:cubicBezTo>
                    <a:pt x="4651" y="22828"/>
                    <a:pt x="14378" y="15320"/>
                    <a:pt x="16840" y="15290"/>
                  </a:cubicBezTo>
                  <a:lnTo>
                    <a:pt x="13983" y="1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28"/>
            <p:cNvSpPr/>
            <p:nvPr/>
          </p:nvSpPr>
          <p:spPr>
            <a:xfrm>
              <a:off x="-437750" y="1965325"/>
              <a:ext cx="1090475" cy="440900"/>
            </a:xfrm>
            <a:custGeom>
              <a:avLst/>
              <a:gdLst/>
              <a:ahLst/>
              <a:cxnLst/>
              <a:rect l="l" t="t" r="r" b="b"/>
              <a:pathLst>
                <a:path w="43619" h="17636" extrusionOk="0">
                  <a:moveTo>
                    <a:pt x="22928" y="1"/>
                  </a:moveTo>
                  <a:cubicBezTo>
                    <a:pt x="22100" y="1"/>
                    <a:pt x="21013" y="134"/>
                    <a:pt x="20092" y="689"/>
                  </a:cubicBezTo>
                  <a:cubicBezTo>
                    <a:pt x="18329" y="1783"/>
                    <a:pt x="3314" y="10355"/>
                    <a:pt x="3314" y="10355"/>
                  </a:cubicBezTo>
                  <a:cubicBezTo>
                    <a:pt x="3314" y="10355"/>
                    <a:pt x="1" y="11784"/>
                    <a:pt x="1551" y="12939"/>
                  </a:cubicBezTo>
                  <a:lnTo>
                    <a:pt x="21399" y="17255"/>
                  </a:lnTo>
                  <a:cubicBezTo>
                    <a:pt x="21399" y="17255"/>
                    <a:pt x="22130" y="17636"/>
                    <a:pt x="23141" y="17636"/>
                  </a:cubicBezTo>
                  <a:cubicBezTo>
                    <a:pt x="23843" y="17636"/>
                    <a:pt x="24680" y="17452"/>
                    <a:pt x="25503" y="16829"/>
                  </a:cubicBezTo>
                  <a:cubicBezTo>
                    <a:pt x="27478" y="15279"/>
                    <a:pt x="41552" y="6495"/>
                    <a:pt x="41552" y="6495"/>
                  </a:cubicBezTo>
                  <a:cubicBezTo>
                    <a:pt x="41552" y="6495"/>
                    <a:pt x="43618" y="4914"/>
                    <a:pt x="42129" y="4094"/>
                  </a:cubicBezTo>
                  <a:cubicBezTo>
                    <a:pt x="40609" y="3242"/>
                    <a:pt x="24226" y="112"/>
                    <a:pt x="24226" y="112"/>
                  </a:cubicBezTo>
                  <a:cubicBezTo>
                    <a:pt x="24226" y="112"/>
                    <a:pt x="23685" y="1"/>
                    <a:pt x="2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28"/>
            <p:cNvSpPr/>
            <p:nvPr/>
          </p:nvSpPr>
          <p:spPr>
            <a:xfrm>
              <a:off x="96700" y="2134125"/>
              <a:ext cx="549175" cy="624400"/>
            </a:xfrm>
            <a:custGeom>
              <a:avLst/>
              <a:gdLst/>
              <a:ahLst/>
              <a:cxnLst/>
              <a:rect l="l" t="t" r="r" b="b"/>
              <a:pathLst>
                <a:path w="21967" h="24976" extrusionOk="0">
                  <a:moveTo>
                    <a:pt x="2086" y="0"/>
                  </a:moveTo>
                  <a:cubicBezTo>
                    <a:pt x="1458" y="0"/>
                    <a:pt x="815" y="224"/>
                    <a:pt x="173" y="746"/>
                  </a:cubicBezTo>
                  <a:cubicBezTo>
                    <a:pt x="0" y="890"/>
                    <a:pt x="155" y="1143"/>
                    <a:pt x="353" y="1143"/>
                  </a:cubicBezTo>
                  <a:cubicBezTo>
                    <a:pt x="364" y="1143"/>
                    <a:pt x="375" y="1143"/>
                    <a:pt x="386" y="1141"/>
                  </a:cubicBezTo>
                  <a:cubicBezTo>
                    <a:pt x="854" y="1025"/>
                    <a:pt x="1294" y="971"/>
                    <a:pt x="1708" y="971"/>
                  </a:cubicBezTo>
                  <a:cubicBezTo>
                    <a:pt x="6621" y="971"/>
                    <a:pt x="7873" y="8638"/>
                    <a:pt x="8350" y="12479"/>
                  </a:cubicBezTo>
                  <a:cubicBezTo>
                    <a:pt x="9098" y="18948"/>
                    <a:pt x="14186" y="24975"/>
                    <a:pt x="21053" y="24975"/>
                  </a:cubicBezTo>
                  <a:cubicBezTo>
                    <a:pt x="21154" y="24975"/>
                    <a:pt x="21257" y="24974"/>
                    <a:pt x="21359" y="24971"/>
                  </a:cubicBezTo>
                  <a:cubicBezTo>
                    <a:pt x="21937" y="24971"/>
                    <a:pt x="21967" y="24120"/>
                    <a:pt x="21389" y="24090"/>
                  </a:cubicBezTo>
                  <a:cubicBezTo>
                    <a:pt x="16800" y="23847"/>
                    <a:pt x="12848" y="21324"/>
                    <a:pt x="10629" y="17311"/>
                  </a:cubicBezTo>
                  <a:cubicBezTo>
                    <a:pt x="8836" y="14059"/>
                    <a:pt x="9444" y="10229"/>
                    <a:pt x="8258" y="6825"/>
                  </a:cubicBezTo>
                  <a:cubicBezTo>
                    <a:pt x="7535" y="4704"/>
                    <a:pt x="4967" y="0"/>
                    <a:pt x="20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28"/>
            <p:cNvSpPr/>
            <p:nvPr/>
          </p:nvSpPr>
          <p:spPr>
            <a:xfrm>
              <a:off x="620175" y="2702925"/>
              <a:ext cx="173900" cy="160350"/>
            </a:xfrm>
            <a:custGeom>
              <a:avLst/>
              <a:gdLst/>
              <a:ahLst/>
              <a:cxnLst/>
              <a:rect l="l" t="t" r="r" b="b"/>
              <a:pathLst>
                <a:path w="6956" h="6414" extrusionOk="0">
                  <a:moveTo>
                    <a:pt x="6621" y="0"/>
                  </a:moveTo>
                  <a:cubicBezTo>
                    <a:pt x="6621" y="0"/>
                    <a:pt x="5739" y="395"/>
                    <a:pt x="4523" y="395"/>
                  </a:cubicBezTo>
                  <a:cubicBezTo>
                    <a:pt x="4413" y="395"/>
                    <a:pt x="4284" y="394"/>
                    <a:pt x="4141" y="394"/>
                  </a:cubicBezTo>
                  <a:cubicBezTo>
                    <a:pt x="2743" y="394"/>
                    <a:pt x="1" y="494"/>
                    <a:pt x="359" y="2645"/>
                  </a:cubicBezTo>
                  <a:cubicBezTo>
                    <a:pt x="359" y="2645"/>
                    <a:pt x="754" y="4104"/>
                    <a:pt x="3216" y="5046"/>
                  </a:cubicBezTo>
                  <a:cubicBezTo>
                    <a:pt x="4311" y="5532"/>
                    <a:pt x="4827" y="6414"/>
                    <a:pt x="4827" y="6414"/>
                  </a:cubicBezTo>
                  <a:cubicBezTo>
                    <a:pt x="4827" y="6414"/>
                    <a:pt x="5770" y="5654"/>
                    <a:pt x="6104" y="4286"/>
                  </a:cubicBezTo>
                  <a:lnTo>
                    <a:pt x="4463" y="3526"/>
                  </a:lnTo>
                  <a:lnTo>
                    <a:pt x="4463" y="3526"/>
                  </a:lnTo>
                  <a:lnTo>
                    <a:pt x="6347" y="3769"/>
                  </a:lnTo>
                  <a:cubicBezTo>
                    <a:pt x="6347" y="3769"/>
                    <a:pt x="6773" y="2705"/>
                    <a:pt x="6682" y="1824"/>
                  </a:cubicBezTo>
                  <a:lnTo>
                    <a:pt x="6682" y="1824"/>
                  </a:lnTo>
                  <a:cubicBezTo>
                    <a:pt x="6627" y="1836"/>
                    <a:pt x="6547" y="1841"/>
                    <a:pt x="6453" y="1841"/>
                  </a:cubicBezTo>
                  <a:cubicBezTo>
                    <a:pt x="6080" y="1841"/>
                    <a:pt x="5496" y="1763"/>
                    <a:pt x="5496" y="1763"/>
                  </a:cubicBezTo>
                  <a:lnTo>
                    <a:pt x="6955" y="1307"/>
                  </a:lnTo>
                  <a:cubicBezTo>
                    <a:pt x="6955" y="1307"/>
                    <a:pt x="6894" y="730"/>
                    <a:pt x="66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55" name="Google Shape;2055;p28" descr="Para tener las imágenes sólo da clic derecho sobre ellas y luego &amp;quot;guardar  como.… | Calendario preescolar, Asamblea educacion infantil, Etiquetas de  material escolar"/>
          <p:cNvPicPr preferRelativeResize="0"/>
          <p:nvPr/>
        </p:nvPicPr>
        <p:blipFill rotWithShape="1">
          <a:blip r:embed="rId3">
            <a:alphaModFix/>
          </a:blip>
          <a:srcRect l="7284" t="4704" r="8002" b="65892"/>
          <a:stretch/>
        </p:blipFill>
        <p:spPr>
          <a:xfrm>
            <a:off x="1783726" y="1374834"/>
            <a:ext cx="5576548" cy="250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7" name="Google Shape;2217;p34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s-419"/>
              <a:t>ACTIVACIÓN</a:t>
            </a:r>
            <a:endParaRPr/>
          </a:p>
        </p:txBody>
      </p:sp>
      <p:sp>
        <p:nvSpPr>
          <p:cNvPr id="2218" name="Google Shape;2218;p34"/>
          <p:cNvSpPr txBox="1">
            <a:spLocks noGrp="1"/>
          </p:cNvSpPr>
          <p:nvPr>
            <p:ph type="body" idx="1"/>
          </p:nvPr>
        </p:nvSpPr>
        <p:spPr>
          <a:xfrm>
            <a:off x="943526" y="4533741"/>
            <a:ext cx="7929300" cy="28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dirty="0"/>
              <a:t>Sugerencia de activación: Baile “Si tú tienes muchas ganas” https://www.youtube.com/watch?v=cA9Mqzj2idM</a:t>
            </a: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7285BE8-EA93-4716-A638-540DCE51F7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76" t="23672" r="43088" b="29859"/>
          <a:stretch/>
        </p:blipFill>
        <p:spPr>
          <a:xfrm>
            <a:off x="2524252" y="1359250"/>
            <a:ext cx="5676222" cy="3174491"/>
          </a:xfrm>
          <a:prstGeom prst="rect">
            <a:avLst/>
          </a:prstGeom>
        </p:spPr>
      </p:pic>
      <p:pic>
        <p:nvPicPr>
          <p:cNvPr id="5" name="Picture 2" descr="niños bailando gif - Búsqueda de Google en 2021 | Niños bailando, Canciones  de niños, Niños gif">
            <a:extLst>
              <a:ext uri="{FF2B5EF4-FFF2-40B4-BE49-F238E27FC236}">
                <a16:creationId xmlns:a16="http://schemas.microsoft.com/office/drawing/2014/main" id="{8F9BC0CD-0030-405D-B199-C7D931A8E8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729" y="2571750"/>
            <a:ext cx="3662096" cy="200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DF4CEC67-41A3-45EC-BE5D-9AFE65DD2D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A44E131-6283-48C8-9299-EB7511075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898" y="404037"/>
            <a:ext cx="5284203" cy="5143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15066708-19F9-43EE-86C2-879A75401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10094" y="274769"/>
            <a:ext cx="2571750" cy="128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ED6E28D-DA31-44ED-99BA-B56AB2F01962}"/>
              </a:ext>
            </a:extLst>
          </p:cNvPr>
          <p:cNvSpPr txBox="1"/>
          <p:nvPr/>
        </p:nvSpPr>
        <p:spPr>
          <a:xfrm rot="20749513">
            <a:off x="206756" y="418656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Práctica de motricidad fina</a:t>
            </a:r>
          </a:p>
        </p:txBody>
      </p:sp>
    </p:spTree>
    <p:extLst>
      <p:ext uri="{BB962C8B-B14F-4D97-AF65-F5344CB8AC3E}">
        <p14:creationId xmlns:p14="http://schemas.microsoft.com/office/powerpoint/2010/main" val="37744081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01B227F-041E-4DAC-8F07-A717C8D04248}"/>
              </a:ext>
            </a:extLst>
          </p:cNvPr>
          <p:cNvSpPr/>
          <p:nvPr/>
        </p:nvSpPr>
        <p:spPr>
          <a:xfrm>
            <a:off x="2693160" y="4714494"/>
            <a:ext cx="4161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https://www.youtube.com/watch?v=VJMcaDaMqlg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D7B26D8-A202-47A6-94FB-9E2888443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pic>
        <p:nvPicPr>
          <p:cNvPr id="7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C491D2A4-CFF1-4652-B64F-89883A20E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29266" y="266927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oogle Shape;1307;p17">
            <a:extLst>
              <a:ext uri="{FF2B5EF4-FFF2-40B4-BE49-F238E27FC236}">
                <a16:creationId xmlns:a16="http://schemas.microsoft.com/office/drawing/2014/main" id="{00F50E14-FCFF-41BA-86DF-BC297EB71F39}"/>
              </a:ext>
            </a:extLst>
          </p:cNvPr>
          <p:cNvGrpSpPr/>
          <p:nvPr/>
        </p:nvGrpSpPr>
        <p:grpSpPr>
          <a:xfrm>
            <a:off x="229701" y="2217935"/>
            <a:ext cx="1262726" cy="2761807"/>
            <a:chOff x="6093502" y="731375"/>
            <a:chExt cx="2104606" cy="3691204"/>
          </a:xfrm>
        </p:grpSpPr>
        <p:sp>
          <p:nvSpPr>
            <p:cNvPr id="9" name="Google Shape;1308;p17">
              <a:extLst>
                <a:ext uri="{FF2B5EF4-FFF2-40B4-BE49-F238E27FC236}">
                  <a16:creationId xmlns:a16="http://schemas.microsoft.com/office/drawing/2014/main" id="{9657F4C3-F24A-4980-BFB2-D1230F9991DD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09;p17">
              <a:extLst>
                <a:ext uri="{FF2B5EF4-FFF2-40B4-BE49-F238E27FC236}">
                  <a16:creationId xmlns:a16="http://schemas.microsoft.com/office/drawing/2014/main" id="{9562FFEF-D946-44D5-B9F4-C8B05DD5DA9B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0;p17">
              <a:extLst>
                <a:ext uri="{FF2B5EF4-FFF2-40B4-BE49-F238E27FC236}">
                  <a16:creationId xmlns:a16="http://schemas.microsoft.com/office/drawing/2014/main" id="{C6C7C872-E4C1-4002-B288-CA1587E50184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1;p17">
              <a:extLst>
                <a:ext uri="{FF2B5EF4-FFF2-40B4-BE49-F238E27FC236}">
                  <a16:creationId xmlns:a16="http://schemas.microsoft.com/office/drawing/2014/main" id="{E08B3B8B-BABA-4C74-9B32-4860A6BD7F3B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2;p17">
              <a:extLst>
                <a:ext uri="{FF2B5EF4-FFF2-40B4-BE49-F238E27FC236}">
                  <a16:creationId xmlns:a16="http://schemas.microsoft.com/office/drawing/2014/main" id="{68B90B63-67B6-456B-9773-8F7EF7725906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3;p17">
              <a:extLst>
                <a:ext uri="{FF2B5EF4-FFF2-40B4-BE49-F238E27FC236}">
                  <a16:creationId xmlns:a16="http://schemas.microsoft.com/office/drawing/2014/main" id="{8D0EB1D9-66A0-4865-9682-1C3988378E03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4;p17">
              <a:extLst>
                <a:ext uri="{FF2B5EF4-FFF2-40B4-BE49-F238E27FC236}">
                  <a16:creationId xmlns:a16="http://schemas.microsoft.com/office/drawing/2014/main" id="{97974D9F-BEB2-4242-A499-40303706D760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5;p17">
              <a:extLst>
                <a:ext uri="{FF2B5EF4-FFF2-40B4-BE49-F238E27FC236}">
                  <a16:creationId xmlns:a16="http://schemas.microsoft.com/office/drawing/2014/main" id="{66EE814C-3771-4208-81E5-31E3C279E00E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6;p17">
              <a:extLst>
                <a:ext uri="{FF2B5EF4-FFF2-40B4-BE49-F238E27FC236}">
                  <a16:creationId xmlns:a16="http://schemas.microsoft.com/office/drawing/2014/main" id="{924584E6-72C8-41AC-BB5B-EF7E3384DD38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7;p17">
              <a:extLst>
                <a:ext uri="{FF2B5EF4-FFF2-40B4-BE49-F238E27FC236}">
                  <a16:creationId xmlns:a16="http://schemas.microsoft.com/office/drawing/2014/main" id="{820381B5-9056-488C-89B8-7BB16F034A05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8;p17">
              <a:extLst>
                <a:ext uri="{FF2B5EF4-FFF2-40B4-BE49-F238E27FC236}">
                  <a16:creationId xmlns:a16="http://schemas.microsoft.com/office/drawing/2014/main" id="{62687123-CFF7-4222-8868-59BF91F7B76B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19;p17">
              <a:extLst>
                <a:ext uri="{FF2B5EF4-FFF2-40B4-BE49-F238E27FC236}">
                  <a16:creationId xmlns:a16="http://schemas.microsoft.com/office/drawing/2014/main" id="{DCC78B7A-DAC5-410B-9D1E-849DFBDE2F83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0;p17">
              <a:extLst>
                <a:ext uri="{FF2B5EF4-FFF2-40B4-BE49-F238E27FC236}">
                  <a16:creationId xmlns:a16="http://schemas.microsoft.com/office/drawing/2014/main" id="{F9C04B57-5FCD-4EA2-98FB-7FA2C5A16D8F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1;p17">
              <a:extLst>
                <a:ext uri="{FF2B5EF4-FFF2-40B4-BE49-F238E27FC236}">
                  <a16:creationId xmlns:a16="http://schemas.microsoft.com/office/drawing/2014/main" id="{EC8313CC-CD3C-4D1B-804C-CB3BAFB9812D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2;p17">
              <a:extLst>
                <a:ext uri="{FF2B5EF4-FFF2-40B4-BE49-F238E27FC236}">
                  <a16:creationId xmlns:a16="http://schemas.microsoft.com/office/drawing/2014/main" id="{5984942D-2FCC-49C0-BCB1-B75E1275D7E8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3;p17">
              <a:extLst>
                <a:ext uri="{FF2B5EF4-FFF2-40B4-BE49-F238E27FC236}">
                  <a16:creationId xmlns:a16="http://schemas.microsoft.com/office/drawing/2014/main" id="{F1B85606-1444-448E-BE6B-1C633D73030D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4;p17">
              <a:extLst>
                <a:ext uri="{FF2B5EF4-FFF2-40B4-BE49-F238E27FC236}">
                  <a16:creationId xmlns:a16="http://schemas.microsoft.com/office/drawing/2014/main" id="{D9A9650D-796D-4FCF-8E28-D99AF6E967CC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5;p17">
              <a:extLst>
                <a:ext uri="{FF2B5EF4-FFF2-40B4-BE49-F238E27FC236}">
                  <a16:creationId xmlns:a16="http://schemas.microsoft.com/office/drawing/2014/main" id="{42103C71-9F4A-40DC-BE65-0C3157DD9F52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6;p17">
              <a:extLst>
                <a:ext uri="{FF2B5EF4-FFF2-40B4-BE49-F238E27FC236}">
                  <a16:creationId xmlns:a16="http://schemas.microsoft.com/office/drawing/2014/main" id="{17DCB23C-961C-4089-9717-6E8544BF16F8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7;p17">
              <a:extLst>
                <a:ext uri="{FF2B5EF4-FFF2-40B4-BE49-F238E27FC236}">
                  <a16:creationId xmlns:a16="http://schemas.microsoft.com/office/drawing/2014/main" id="{2FC0CC96-880A-455E-B6A6-C4D5F881B8B8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8;p17">
              <a:extLst>
                <a:ext uri="{FF2B5EF4-FFF2-40B4-BE49-F238E27FC236}">
                  <a16:creationId xmlns:a16="http://schemas.microsoft.com/office/drawing/2014/main" id="{13374FE3-F7F2-4D3A-AB8F-7099F750D104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29;p17">
              <a:extLst>
                <a:ext uri="{FF2B5EF4-FFF2-40B4-BE49-F238E27FC236}">
                  <a16:creationId xmlns:a16="http://schemas.microsoft.com/office/drawing/2014/main" id="{F68DA25D-496D-41FA-AD1F-0C4C9835B4DA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0;p17">
              <a:extLst>
                <a:ext uri="{FF2B5EF4-FFF2-40B4-BE49-F238E27FC236}">
                  <a16:creationId xmlns:a16="http://schemas.microsoft.com/office/drawing/2014/main" id="{80166E98-4D07-4964-ABE7-0BE43E9B7B3C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1;p17">
              <a:extLst>
                <a:ext uri="{FF2B5EF4-FFF2-40B4-BE49-F238E27FC236}">
                  <a16:creationId xmlns:a16="http://schemas.microsoft.com/office/drawing/2014/main" id="{B9D3C819-C230-4A88-AB7C-B68C6CD5B94C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2;p17">
              <a:extLst>
                <a:ext uri="{FF2B5EF4-FFF2-40B4-BE49-F238E27FC236}">
                  <a16:creationId xmlns:a16="http://schemas.microsoft.com/office/drawing/2014/main" id="{C1E24A1A-5FE1-4904-8958-40FED8E80289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3;p17">
              <a:extLst>
                <a:ext uri="{FF2B5EF4-FFF2-40B4-BE49-F238E27FC236}">
                  <a16:creationId xmlns:a16="http://schemas.microsoft.com/office/drawing/2014/main" id="{8CE950F2-8230-4622-899C-0D0F6D3D8766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4;p17">
              <a:extLst>
                <a:ext uri="{FF2B5EF4-FFF2-40B4-BE49-F238E27FC236}">
                  <a16:creationId xmlns:a16="http://schemas.microsoft.com/office/drawing/2014/main" id="{84F9FB6B-4CB6-4A86-AFCD-F9E300734B2D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5;p17">
              <a:extLst>
                <a:ext uri="{FF2B5EF4-FFF2-40B4-BE49-F238E27FC236}">
                  <a16:creationId xmlns:a16="http://schemas.microsoft.com/office/drawing/2014/main" id="{E46A98ED-0FF5-4292-B50C-D2D010E3F307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6;p17">
              <a:extLst>
                <a:ext uri="{FF2B5EF4-FFF2-40B4-BE49-F238E27FC236}">
                  <a16:creationId xmlns:a16="http://schemas.microsoft.com/office/drawing/2014/main" id="{FBF127A3-1BDE-4571-B388-881E43BD4D64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7;p17">
              <a:extLst>
                <a:ext uri="{FF2B5EF4-FFF2-40B4-BE49-F238E27FC236}">
                  <a16:creationId xmlns:a16="http://schemas.microsoft.com/office/drawing/2014/main" id="{DBFA34CB-E4EF-46D8-8C4B-A02CE6A91A8B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8;p17">
              <a:extLst>
                <a:ext uri="{FF2B5EF4-FFF2-40B4-BE49-F238E27FC236}">
                  <a16:creationId xmlns:a16="http://schemas.microsoft.com/office/drawing/2014/main" id="{F33C2BB6-7C57-4E05-8EE4-D79F57579085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39;p17">
              <a:extLst>
                <a:ext uri="{FF2B5EF4-FFF2-40B4-BE49-F238E27FC236}">
                  <a16:creationId xmlns:a16="http://schemas.microsoft.com/office/drawing/2014/main" id="{7181B2C3-010E-474A-83BD-860CF08C8A8B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0;p17">
              <a:extLst>
                <a:ext uri="{FF2B5EF4-FFF2-40B4-BE49-F238E27FC236}">
                  <a16:creationId xmlns:a16="http://schemas.microsoft.com/office/drawing/2014/main" id="{3D551F73-668B-4961-A403-D5AB5F42F0B9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1;p17">
              <a:extLst>
                <a:ext uri="{FF2B5EF4-FFF2-40B4-BE49-F238E27FC236}">
                  <a16:creationId xmlns:a16="http://schemas.microsoft.com/office/drawing/2014/main" id="{FF33DA4B-1D2D-4F64-8CE2-5BB1CD70F08E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2;p17">
              <a:extLst>
                <a:ext uri="{FF2B5EF4-FFF2-40B4-BE49-F238E27FC236}">
                  <a16:creationId xmlns:a16="http://schemas.microsoft.com/office/drawing/2014/main" id="{358270D0-A95C-4802-9AE6-03C0DC00845B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3;p17">
              <a:extLst>
                <a:ext uri="{FF2B5EF4-FFF2-40B4-BE49-F238E27FC236}">
                  <a16:creationId xmlns:a16="http://schemas.microsoft.com/office/drawing/2014/main" id="{D4085B77-BB10-4BB5-8F47-BC44A6C56859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4;p17">
              <a:extLst>
                <a:ext uri="{FF2B5EF4-FFF2-40B4-BE49-F238E27FC236}">
                  <a16:creationId xmlns:a16="http://schemas.microsoft.com/office/drawing/2014/main" id="{8E346909-9F9B-48DC-AE8D-847C50178E11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5;p17">
              <a:extLst>
                <a:ext uri="{FF2B5EF4-FFF2-40B4-BE49-F238E27FC236}">
                  <a16:creationId xmlns:a16="http://schemas.microsoft.com/office/drawing/2014/main" id="{1D29998F-E4EB-4ECD-BCFB-6C0DD7C8FA7F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6;p17">
              <a:extLst>
                <a:ext uri="{FF2B5EF4-FFF2-40B4-BE49-F238E27FC236}">
                  <a16:creationId xmlns:a16="http://schemas.microsoft.com/office/drawing/2014/main" id="{981F0365-1B52-4F44-9634-CA327A93C869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7;p17">
              <a:extLst>
                <a:ext uri="{FF2B5EF4-FFF2-40B4-BE49-F238E27FC236}">
                  <a16:creationId xmlns:a16="http://schemas.microsoft.com/office/drawing/2014/main" id="{4F7B590F-6D4B-4152-959A-DFBBAB007AA0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8;p17">
              <a:extLst>
                <a:ext uri="{FF2B5EF4-FFF2-40B4-BE49-F238E27FC236}">
                  <a16:creationId xmlns:a16="http://schemas.microsoft.com/office/drawing/2014/main" id="{6853F090-674F-4E24-AD93-A09765F36D20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49;p17">
              <a:extLst>
                <a:ext uri="{FF2B5EF4-FFF2-40B4-BE49-F238E27FC236}">
                  <a16:creationId xmlns:a16="http://schemas.microsoft.com/office/drawing/2014/main" id="{01F1826D-E50A-4498-8201-B2DE7D263161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0;p17">
              <a:extLst>
                <a:ext uri="{FF2B5EF4-FFF2-40B4-BE49-F238E27FC236}">
                  <a16:creationId xmlns:a16="http://schemas.microsoft.com/office/drawing/2014/main" id="{8BB7AA33-366C-461D-8787-5C6947E31E61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1;p17">
              <a:extLst>
                <a:ext uri="{FF2B5EF4-FFF2-40B4-BE49-F238E27FC236}">
                  <a16:creationId xmlns:a16="http://schemas.microsoft.com/office/drawing/2014/main" id="{EA7E005F-12BC-4DBD-9A22-9F2B17EF2368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2;p17">
              <a:extLst>
                <a:ext uri="{FF2B5EF4-FFF2-40B4-BE49-F238E27FC236}">
                  <a16:creationId xmlns:a16="http://schemas.microsoft.com/office/drawing/2014/main" id="{ED8461F8-EF7C-4453-92C3-573FEDDCB865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3;p17">
              <a:extLst>
                <a:ext uri="{FF2B5EF4-FFF2-40B4-BE49-F238E27FC236}">
                  <a16:creationId xmlns:a16="http://schemas.microsoft.com/office/drawing/2014/main" id="{D12699FB-EA59-4A3F-85D0-9AC8A6357B9C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4;p17">
              <a:extLst>
                <a:ext uri="{FF2B5EF4-FFF2-40B4-BE49-F238E27FC236}">
                  <a16:creationId xmlns:a16="http://schemas.microsoft.com/office/drawing/2014/main" id="{F4440309-FD36-4CE6-B694-F7D0E78B704B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5;p17">
              <a:extLst>
                <a:ext uri="{FF2B5EF4-FFF2-40B4-BE49-F238E27FC236}">
                  <a16:creationId xmlns:a16="http://schemas.microsoft.com/office/drawing/2014/main" id="{BFD86D64-508E-4721-85B4-651286C98EBD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6;p17">
              <a:extLst>
                <a:ext uri="{FF2B5EF4-FFF2-40B4-BE49-F238E27FC236}">
                  <a16:creationId xmlns:a16="http://schemas.microsoft.com/office/drawing/2014/main" id="{1CDEA4B0-3A90-4F6E-810B-7E13280F3A3C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7;p17">
              <a:extLst>
                <a:ext uri="{FF2B5EF4-FFF2-40B4-BE49-F238E27FC236}">
                  <a16:creationId xmlns:a16="http://schemas.microsoft.com/office/drawing/2014/main" id="{A7A201B8-AC29-4DAB-9DF9-7F4CC4E6D90E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8;p17">
              <a:extLst>
                <a:ext uri="{FF2B5EF4-FFF2-40B4-BE49-F238E27FC236}">
                  <a16:creationId xmlns:a16="http://schemas.microsoft.com/office/drawing/2014/main" id="{8A25FAAD-CD90-4593-90E7-A4171991E8D7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59;p17">
              <a:extLst>
                <a:ext uri="{FF2B5EF4-FFF2-40B4-BE49-F238E27FC236}">
                  <a16:creationId xmlns:a16="http://schemas.microsoft.com/office/drawing/2014/main" id="{E1960765-5C46-4FAE-8E9B-24ED0917B686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0;p17">
              <a:extLst>
                <a:ext uri="{FF2B5EF4-FFF2-40B4-BE49-F238E27FC236}">
                  <a16:creationId xmlns:a16="http://schemas.microsoft.com/office/drawing/2014/main" id="{273FFC8C-792A-4E29-87CE-87E962687D4A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1;p17">
              <a:extLst>
                <a:ext uri="{FF2B5EF4-FFF2-40B4-BE49-F238E27FC236}">
                  <a16:creationId xmlns:a16="http://schemas.microsoft.com/office/drawing/2014/main" id="{F82415F9-A2E2-4ED7-8102-46678BE10DE3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2;p17">
              <a:extLst>
                <a:ext uri="{FF2B5EF4-FFF2-40B4-BE49-F238E27FC236}">
                  <a16:creationId xmlns:a16="http://schemas.microsoft.com/office/drawing/2014/main" id="{98A5AE7A-ED02-4171-9000-1C36B05B4A38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3;p17">
              <a:extLst>
                <a:ext uri="{FF2B5EF4-FFF2-40B4-BE49-F238E27FC236}">
                  <a16:creationId xmlns:a16="http://schemas.microsoft.com/office/drawing/2014/main" id="{13D0CBD5-3309-43E5-AF50-6221D77201D0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4;p17">
              <a:extLst>
                <a:ext uri="{FF2B5EF4-FFF2-40B4-BE49-F238E27FC236}">
                  <a16:creationId xmlns:a16="http://schemas.microsoft.com/office/drawing/2014/main" id="{B183F296-1C29-4218-AD0D-0853F52FB101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5;p17">
              <a:extLst>
                <a:ext uri="{FF2B5EF4-FFF2-40B4-BE49-F238E27FC236}">
                  <a16:creationId xmlns:a16="http://schemas.microsoft.com/office/drawing/2014/main" id="{6A7DF17A-6B04-4725-AB43-5245AE3BDECB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6;p17">
              <a:extLst>
                <a:ext uri="{FF2B5EF4-FFF2-40B4-BE49-F238E27FC236}">
                  <a16:creationId xmlns:a16="http://schemas.microsoft.com/office/drawing/2014/main" id="{1EE88C09-E6B7-4A06-8D1D-2E9A622917EE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7;p17">
              <a:extLst>
                <a:ext uri="{FF2B5EF4-FFF2-40B4-BE49-F238E27FC236}">
                  <a16:creationId xmlns:a16="http://schemas.microsoft.com/office/drawing/2014/main" id="{2FC33B03-A4D9-4D22-9B53-17FF6D075024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8;p17">
              <a:extLst>
                <a:ext uri="{FF2B5EF4-FFF2-40B4-BE49-F238E27FC236}">
                  <a16:creationId xmlns:a16="http://schemas.microsoft.com/office/drawing/2014/main" id="{25A2F14E-422D-4144-9318-79C90A4843DD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69;p17">
              <a:extLst>
                <a:ext uri="{FF2B5EF4-FFF2-40B4-BE49-F238E27FC236}">
                  <a16:creationId xmlns:a16="http://schemas.microsoft.com/office/drawing/2014/main" id="{882B849F-B80D-44D4-B3E7-ADDC20257D43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0;p17">
              <a:extLst>
                <a:ext uri="{FF2B5EF4-FFF2-40B4-BE49-F238E27FC236}">
                  <a16:creationId xmlns:a16="http://schemas.microsoft.com/office/drawing/2014/main" id="{9CB87EAF-1829-4FC0-AC00-9789CAF13B48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1;p17">
              <a:extLst>
                <a:ext uri="{FF2B5EF4-FFF2-40B4-BE49-F238E27FC236}">
                  <a16:creationId xmlns:a16="http://schemas.microsoft.com/office/drawing/2014/main" id="{BE5058E2-D1DC-4C49-83D7-E24F31772440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2;p17">
              <a:extLst>
                <a:ext uri="{FF2B5EF4-FFF2-40B4-BE49-F238E27FC236}">
                  <a16:creationId xmlns:a16="http://schemas.microsoft.com/office/drawing/2014/main" id="{EC548691-DB8C-4A4B-B32B-691FFB0E6F3F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3;p17">
              <a:extLst>
                <a:ext uri="{FF2B5EF4-FFF2-40B4-BE49-F238E27FC236}">
                  <a16:creationId xmlns:a16="http://schemas.microsoft.com/office/drawing/2014/main" id="{6A268D8B-0952-4F83-80E9-359C69603DEC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4;p17">
              <a:extLst>
                <a:ext uri="{FF2B5EF4-FFF2-40B4-BE49-F238E27FC236}">
                  <a16:creationId xmlns:a16="http://schemas.microsoft.com/office/drawing/2014/main" id="{AED8DC39-9F2E-42FF-A852-BFE220FF6E3E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5;p17">
              <a:extLst>
                <a:ext uri="{FF2B5EF4-FFF2-40B4-BE49-F238E27FC236}">
                  <a16:creationId xmlns:a16="http://schemas.microsoft.com/office/drawing/2014/main" id="{0BB2BEAA-20C6-41CC-96D2-715B0EAF75E9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6;p17">
              <a:extLst>
                <a:ext uri="{FF2B5EF4-FFF2-40B4-BE49-F238E27FC236}">
                  <a16:creationId xmlns:a16="http://schemas.microsoft.com/office/drawing/2014/main" id="{E9CD492C-F251-4390-83F7-E0F61FD5C132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7;p17">
              <a:extLst>
                <a:ext uri="{FF2B5EF4-FFF2-40B4-BE49-F238E27FC236}">
                  <a16:creationId xmlns:a16="http://schemas.microsoft.com/office/drawing/2014/main" id="{A10A7754-690D-4BAF-8A87-FBB236369811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8;p17">
              <a:extLst>
                <a:ext uri="{FF2B5EF4-FFF2-40B4-BE49-F238E27FC236}">
                  <a16:creationId xmlns:a16="http://schemas.microsoft.com/office/drawing/2014/main" id="{FCC915FB-D9F5-43A4-860E-E4BDFE8BB2C0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79;p17">
              <a:extLst>
                <a:ext uri="{FF2B5EF4-FFF2-40B4-BE49-F238E27FC236}">
                  <a16:creationId xmlns:a16="http://schemas.microsoft.com/office/drawing/2014/main" id="{BF4DFB59-DDAD-432B-817F-AE21748B2612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0;p17">
              <a:extLst>
                <a:ext uri="{FF2B5EF4-FFF2-40B4-BE49-F238E27FC236}">
                  <a16:creationId xmlns:a16="http://schemas.microsoft.com/office/drawing/2014/main" id="{62B9647C-E3B3-4228-AE99-4E3666CB1CFA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1;p17">
              <a:extLst>
                <a:ext uri="{FF2B5EF4-FFF2-40B4-BE49-F238E27FC236}">
                  <a16:creationId xmlns:a16="http://schemas.microsoft.com/office/drawing/2014/main" id="{05F02AF7-4981-4C0A-AD12-D7D361078761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2;p17">
              <a:extLst>
                <a:ext uri="{FF2B5EF4-FFF2-40B4-BE49-F238E27FC236}">
                  <a16:creationId xmlns:a16="http://schemas.microsoft.com/office/drawing/2014/main" id="{9502D6CA-DDB0-471A-ABA3-1B09F0526013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3;p17">
              <a:extLst>
                <a:ext uri="{FF2B5EF4-FFF2-40B4-BE49-F238E27FC236}">
                  <a16:creationId xmlns:a16="http://schemas.microsoft.com/office/drawing/2014/main" id="{09C7DF6F-AFEB-442F-870D-8DFC0F06FD4B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4;p17">
              <a:extLst>
                <a:ext uri="{FF2B5EF4-FFF2-40B4-BE49-F238E27FC236}">
                  <a16:creationId xmlns:a16="http://schemas.microsoft.com/office/drawing/2014/main" id="{BE9504F0-6F79-4470-A0B6-A09A06414C3B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5;p17">
              <a:extLst>
                <a:ext uri="{FF2B5EF4-FFF2-40B4-BE49-F238E27FC236}">
                  <a16:creationId xmlns:a16="http://schemas.microsoft.com/office/drawing/2014/main" id="{0CE60457-5899-4F7C-BA2C-5CF97C17B6FD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6;p17">
              <a:extLst>
                <a:ext uri="{FF2B5EF4-FFF2-40B4-BE49-F238E27FC236}">
                  <a16:creationId xmlns:a16="http://schemas.microsoft.com/office/drawing/2014/main" id="{543B10EE-4292-4424-9A43-C5B81AC333FD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7;p17">
              <a:extLst>
                <a:ext uri="{FF2B5EF4-FFF2-40B4-BE49-F238E27FC236}">
                  <a16:creationId xmlns:a16="http://schemas.microsoft.com/office/drawing/2014/main" id="{2BB265CC-6981-4572-A719-65D7A0D995C9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8;p17">
              <a:extLst>
                <a:ext uri="{FF2B5EF4-FFF2-40B4-BE49-F238E27FC236}">
                  <a16:creationId xmlns:a16="http://schemas.microsoft.com/office/drawing/2014/main" id="{D8DACC32-C7EE-41A8-9CCF-FCB1DA32C7ED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89;p17">
              <a:extLst>
                <a:ext uri="{FF2B5EF4-FFF2-40B4-BE49-F238E27FC236}">
                  <a16:creationId xmlns:a16="http://schemas.microsoft.com/office/drawing/2014/main" id="{9810DD00-5809-4072-B969-6141280ADA81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0;p17">
              <a:extLst>
                <a:ext uri="{FF2B5EF4-FFF2-40B4-BE49-F238E27FC236}">
                  <a16:creationId xmlns:a16="http://schemas.microsoft.com/office/drawing/2014/main" id="{FAB55472-CC9D-46D9-8540-4CA7C31188B6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1;p17">
              <a:extLst>
                <a:ext uri="{FF2B5EF4-FFF2-40B4-BE49-F238E27FC236}">
                  <a16:creationId xmlns:a16="http://schemas.microsoft.com/office/drawing/2014/main" id="{9341ECF0-4A69-4C3C-B65B-8066CBF5C04F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2;p17">
              <a:extLst>
                <a:ext uri="{FF2B5EF4-FFF2-40B4-BE49-F238E27FC236}">
                  <a16:creationId xmlns:a16="http://schemas.microsoft.com/office/drawing/2014/main" id="{BF78726E-AA27-4CB7-825F-A19767865E6B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3;p17">
              <a:extLst>
                <a:ext uri="{FF2B5EF4-FFF2-40B4-BE49-F238E27FC236}">
                  <a16:creationId xmlns:a16="http://schemas.microsoft.com/office/drawing/2014/main" id="{BDF25D86-6682-4B75-9F95-BA79E0CF55F0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4;p17">
              <a:extLst>
                <a:ext uri="{FF2B5EF4-FFF2-40B4-BE49-F238E27FC236}">
                  <a16:creationId xmlns:a16="http://schemas.microsoft.com/office/drawing/2014/main" id="{D0226030-4FD6-4F8B-AB94-3FF13E737E9D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5;p17">
              <a:extLst>
                <a:ext uri="{FF2B5EF4-FFF2-40B4-BE49-F238E27FC236}">
                  <a16:creationId xmlns:a16="http://schemas.microsoft.com/office/drawing/2014/main" id="{E21C9152-A6A8-4677-8C78-8973F3146446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6;p17">
              <a:extLst>
                <a:ext uri="{FF2B5EF4-FFF2-40B4-BE49-F238E27FC236}">
                  <a16:creationId xmlns:a16="http://schemas.microsoft.com/office/drawing/2014/main" id="{15AE81AD-5D5B-407B-8C73-1F1B3193FA43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7;p17">
              <a:extLst>
                <a:ext uri="{FF2B5EF4-FFF2-40B4-BE49-F238E27FC236}">
                  <a16:creationId xmlns:a16="http://schemas.microsoft.com/office/drawing/2014/main" id="{016389AB-2347-450F-ABA3-C4DBACD2AA16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8;p17">
              <a:extLst>
                <a:ext uri="{FF2B5EF4-FFF2-40B4-BE49-F238E27FC236}">
                  <a16:creationId xmlns:a16="http://schemas.microsoft.com/office/drawing/2014/main" id="{9B4CE280-27E2-4349-AC03-C9045B6CC9B2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399;p17">
              <a:extLst>
                <a:ext uri="{FF2B5EF4-FFF2-40B4-BE49-F238E27FC236}">
                  <a16:creationId xmlns:a16="http://schemas.microsoft.com/office/drawing/2014/main" id="{8BBDB438-EFEB-469F-A6A5-F5AEA3A4AC08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0;p17">
              <a:extLst>
                <a:ext uri="{FF2B5EF4-FFF2-40B4-BE49-F238E27FC236}">
                  <a16:creationId xmlns:a16="http://schemas.microsoft.com/office/drawing/2014/main" id="{BA388B67-86D1-41E6-8CB8-76D542BCF80D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1;p17">
              <a:extLst>
                <a:ext uri="{FF2B5EF4-FFF2-40B4-BE49-F238E27FC236}">
                  <a16:creationId xmlns:a16="http://schemas.microsoft.com/office/drawing/2014/main" id="{C4C91A47-5878-4569-8B29-2C0C16482CF7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2;p17">
              <a:extLst>
                <a:ext uri="{FF2B5EF4-FFF2-40B4-BE49-F238E27FC236}">
                  <a16:creationId xmlns:a16="http://schemas.microsoft.com/office/drawing/2014/main" id="{26C7BCFF-C242-4743-B970-C8951E6AED4F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3;p17">
              <a:extLst>
                <a:ext uri="{FF2B5EF4-FFF2-40B4-BE49-F238E27FC236}">
                  <a16:creationId xmlns:a16="http://schemas.microsoft.com/office/drawing/2014/main" id="{142F896C-1E1B-4CBF-9934-BB2E0614CB75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4;p17">
              <a:extLst>
                <a:ext uri="{FF2B5EF4-FFF2-40B4-BE49-F238E27FC236}">
                  <a16:creationId xmlns:a16="http://schemas.microsoft.com/office/drawing/2014/main" id="{A38C2523-DE78-4A44-A6C6-937E98991EE2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5;p17">
              <a:extLst>
                <a:ext uri="{FF2B5EF4-FFF2-40B4-BE49-F238E27FC236}">
                  <a16:creationId xmlns:a16="http://schemas.microsoft.com/office/drawing/2014/main" id="{D42147AD-8052-441C-9F8E-6C4DF1094683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6;p17">
              <a:extLst>
                <a:ext uri="{FF2B5EF4-FFF2-40B4-BE49-F238E27FC236}">
                  <a16:creationId xmlns:a16="http://schemas.microsoft.com/office/drawing/2014/main" id="{90D0D214-567B-4C45-BFC2-98E7A128D0F0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7;p17">
              <a:extLst>
                <a:ext uri="{FF2B5EF4-FFF2-40B4-BE49-F238E27FC236}">
                  <a16:creationId xmlns:a16="http://schemas.microsoft.com/office/drawing/2014/main" id="{5C06DB55-6F92-45A1-874D-76768C389FE0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8;p17">
              <a:extLst>
                <a:ext uri="{FF2B5EF4-FFF2-40B4-BE49-F238E27FC236}">
                  <a16:creationId xmlns:a16="http://schemas.microsoft.com/office/drawing/2014/main" id="{D6E6DD6D-84D8-4542-A15D-6A93424E6920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09;p17">
              <a:extLst>
                <a:ext uri="{FF2B5EF4-FFF2-40B4-BE49-F238E27FC236}">
                  <a16:creationId xmlns:a16="http://schemas.microsoft.com/office/drawing/2014/main" id="{75A25701-3D24-4E9C-987A-A1F3D590AE38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0;p17">
              <a:extLst>
                <a:ext uri="{FF2B5EF4-FFF2-40B4-BE49-F238E27FC236}">
                  <a16:creationId xmlns:a16="http://schemas.microsoft.com/office/drawing/2014/main" id="{8D23331F-3EEA-4C65-87EC-C4A5B4F013D3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1;p17">
              <a:extLst>
                <a:ext uri="{FF2B5EF4-FFF2-40B4-BE49-F238E27FC236}">
                  <a16:creationId xmlns:a16="http://schemas.microsoft.com/office/drawing/2014/main" id="{8256E841-B415-43F2-B732-39BA46AE5973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2;p17">
              <a:extLst>
                <a:ext uri="{FF2B5EF4-FFF2-40B4-BE49-F238E27FC236}">
                  <a16:creationId xmlns:a16="http://schemas.microsoft.com/office/drawing/2014/main" id="{C84C8EA2-1F5A-40DF-8065-EA36D327263D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3;p17">
              <a:extLst>
                <a:ext uri="{FF2B5EF4-FFF2-40B4-BE49-F238E27FC236}">
                  <a16:creationId xmlns:a16="http://schemas.microsoft.com/office/drawing/2014/main" id="{083FC583-4C42-479E-9148-47D10D46A8CA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4;p17">
              <a:extLst>
                <a:ext uri="{FF2B5EF4-FFF2-40B4-BE49-F238E27FC236}">
                  <a16:creationId xmlns:a16="http://schemas.microsoft.com/office/drawing/2014/main" id="{13F13B32-4C99-489C-9A81-AFEA2B15B235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5;p17">
              <a:extLst>
                <a:ext uri="{FF2B5EF4-FFF2-40B4-BE49-F238E27FC236}">
                  <a16:creationId xmlns:a16="http://schemas.microsoft.com/office/drawing/2014/main" id="{9810FC6C-D017-4AAD-85FA-0C574096842C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6;p17">
              <a:extLst>
                <a:ext uri="{FF2B5EF4-FFF2-40B4-BE49-F238E27FC236}">
                  <a16:creationId xmlns:a16="http://schemas.microsoft.com/office/drawing/2014/main" id="{ACB108E1-4847-45DD-ABC6-D644CA533884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7;p17">
              <a:extLst>
                <a:ext uri="{FF2B5EF4-FFF2-40B4-BE49-F238E27FC236}">
                  <a16:creationId xmlns:a16="http://schemas.microsoft.com/office/drawing/2014/main" id="{134DC692-048D-4D47-9E02-D2C8D8671B47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8;p17">
              <a:extLst>
                <a:ext uri="{FF2B5EF4-FFF2-40B4-BE49-F238E27FC236}">
                  <a16:creationId xmlns:a16="http://schemas.microsoft.com/office/drawing/2014/main" id="{53C3FF11-F6BC-46F6-9071-2781EF0D1129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19;p17">
              <a:extLst>
                <a:ext uri="{FF2B5EF4-FFF2-40B4-BE49-F238E27FC236}">
                  <a16:creationId xmlns:a16="http://schemas.microsoft.com/office/drawing/2014/main" id="{6A195C74-0FDB-40CA-9048-C0CBD0309C88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0;p17">
              <a:extLst>
                <a:ext uri="{FF2B5EF4-FFF2-40B4-BE49-F238E27FC236}">
                  <a16:creationId xmlns:a16="http://schemas.microsoft.com/office/drawing/2014/main" id="{4D0454B3-2967-4869-A93F-9BCDB9AEBD17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1;p17">
              <a:extLst>
                <a:ext uri="{FF2B5EF4-FFF2-40B4-BE49-F238E27FC236}">
                  <a16:creationId xmlns:a16="http://schemas.microsoft.com/office/drawing/2014/main" id="{3619FF5F-CB9D-45F2-9270-DA9219002A7E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2;p17">
              <a:extLst>
                <a:ext uri="{FF2B5EF4-FFF2-40B4-BE49-F238E27FC236}">
                  <a16:creationId xmlns:a16="http://schemas.microsoft.com/office/drawing/2014/main" id="{A85714A1-E725-426A-BEE0-8A2C2AE23080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3;p17">
              <a:extLst>
                <a:ext uri="{FF2B5EF4-FFF2-40B4-BE49-F238E27FC236}">
                  <a16:creationId xmlns:a16="http://schemas.microsoft.com/office/drawing/2014/main" id="{9FFDB792-69B6-4090-AD80-61BE90CAC5FE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4;p17">
              <a:extLst>
                <a:ext uri="{FF2B5EF4-FFF2-40B4-BE49-F238E27FC236}">
                  <a16:creationId xmlns:a16="http://schemas.microsoft.com/office/drawing/2014/main" id="{1F8D7A0D-7DB3-4230-A1F3-BFD4B37D43CE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5;p17">
              <a:extLst>
                <a:ext uri="{FF2B5EF4-FFF2-40B4-BE49-F238E27FC236}">
                  <a16:creationId xmlns:a16="http://schemas.microsoft.com/office/drawing/2014/main" id="{13C04D95-889F-41D0-A847-8E30110B0C83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6;p17">
              <a:extLst>
                <a:ext uri="{FF2B5EF4-FFF2-40B4-BE49-F238E27FC236}">
                  <a16:creationId xmlns:a16="http://schemas.microsoft.com/office/drawing/2014/main" id="{31ECACB0-EF9A-414D-8C7A-C302B002EDF0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7;p17">
              <a:extLst>
                <a:ext uri="{FF2B5EF4-FFF2-40B4-BE49-F238E27FC236}">
                  <a16:creationId xmlns:a16="http://schemas.microsoft.com/office/drawing/2014/main" id="{C6C73B1A-F274-49E8-AA41-93A7063B6C7A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8;p17">
              <a:extLst>
                <a:ext uri="{FF2B5EF4-FFF2-40B4-BE49-F238E27FC236}">
                  <a16:creationId xmlns:a16="http://schemas.microsoft.com/office/drawing/2014/main" id="{57145081-7CD3-410E-A665-37A4AB223699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29;p17">
              <a:extLst>
                <a:ext uri="{FF2B5EF4-FFF2-40B4-BE49-F238E27FC236}">
                  <a16:creationId xmlns:a16="http://schemas.microsoft.com/office/drawing/2014/main" id="{CC559B12-D242-44CF-A54A-94F8E2120DA5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0;p17">
              <a:extLst>
                <a:ext uri="{FF2B5EF4-FFF2-40B4-BE49-F238E27FC236}">
                  <a16:creationId xmlns:a16="http://schemas.microsoft.com/office/drawing/2014/main" id="{C3A68CD8-5A30-4A92-AB3F-801B4149A953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1;p17">
              <a:extLst>
                <a:ext uri="{FF2B5EF4-FFF2-40B4-BE49-F238E27FC236}">
                  <a16:creationId xmlns:a16="http://schemas.microsoft.com/office/drawing/2014/main" id="{1296A8AC-D8EF-4CAB-B241-07A0FD54D91C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2;p17">
              <a:extLst>
                <a:ext uri="{FF2B5EF4-FFF2-40B4-BE49-F238E27FC236}">
                  <a16:creationId xmlns:a16="http://schemas.microsoft.com/office/drawing/2014/main" id="{9F782B1C-790C-41DB-8389-E394F333C76B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3;p17">
              <a:extLst>
                <a:ext uri="{FF2B5EF4-FFF2-40B4-BE49-F238E27FC236}">
                  <a16:creationId xmlns:a16="http://schemas.microsoft.com/office/drawing/2014/main" id="{2408F9AB-490B-4FB8-84CB-B62E84BAFE85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4;p17">
              <a:extLst>
                <a:ext uri="{FF2B5EF4-FFF2-40B4-BE49-F238E27FC236}">
                  <a16:creationId xmlns:a16="http://schemas.microsoft.com/office/drawing/2014/main" id="{1A5BCB83-444B-403B-A2F4-BEB520618E37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5;p17">
              <a:extLst>
                <a:ext uri="{FF2B5EF4-FFF2-40B4-BE49-F238E27FC236}">
                  <a16:creationId xmlns:a16="http://schemas.microsoft.com/office/drawing/2014/main" id="{301D51AB-7608-413B-887E-F7FCC9F06748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6;p17">
              <a:extLst>
                <a:ext uri="{FF2B5EF4-FFF2-40B4-BE49-F238E27FC236}">
                  <a16:creationId xmlns:a16="http://schemas.microsoft.com/office/drawing/2014/main" id="{A0604713-BB21-4131-8DF4-74D9B003BD00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7;p17">
              <a:extLst>
                <a:ext uri="{FF2B5EF4-FFF2-40B4-BE49-F238E27FC236}">
                  <a16:creationId xmlns:a16="http://schemas.microsoft.com/office/drawing/2014/main" id="{3B5CB148-785C-4EF1-9DDA-05A1C2354BC1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8;p17">
              <a:extLst>
                <a:ext uri="{FF2B5EF4-FFF2-40B4-BE49-F238E27FC236}">
                  <a16:creationId xmlns:a16="http://schemas.microsoft.com/office/drawing/2014/main" id="{9EFB666D-5441-4EA9-9664-54DC45DDCE8D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39;p17">
              <a:extLst>
                <a:ext uri="{FF2B5EF4-FFF2-40B4-BE49-F238E27FC236}">
                  <a16:creationId xmlns:a16="http://schemas.microsoft.com/office/drawing/2014/main" id="{48A1343C-D90C-4F5B-A613-990DC5AC1344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0;p17">
              <a:extLst>
                <a:ext uri="{FF2B5EF4-FFF2-40B4-BE49-F238E27FC236}">
                  <a16:creationId xmlns:a16="http://schemas.microsoft.com/office/drawing/2014/main" id="{FAB22E3C-2096-4A62-8BC0-79635D3D55BD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1;p17">
              <a:extLst>
                <a:ext uri="{FF2B5EF4-FFF2-40B4-BE49-F238E27FC236}">
                  <a16:creationId xmlns:a16="http://schemas.microsoft.com/office/drawing/2014/main" id="{E44672D6-6A58-4F55-8450-4C65E028C0C5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2;p17">
              <a:extLst>
                <a:ext uri="{FF2B5EF4-FFF2-40B4-BE49-F238E27FC236}">
                  <a16:creationId xmlns:a16="http://schemas.microsoft.com/office/drawing/2014/main" id="{41CF3FB3-3436-48A5-850F-BF1A71D158D6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3;p17">
              <a:extLst>
                <a:ext uri="{FF2B5EF4-FFF2-40B4-BE49-F238E27FC236}">
                  <a16:creationId xmlns:a16="http://schemas.microsoft.com/office/drawing/2014/main" id="{DF512ABD-3AC7-4CE0-939B-DCBEA8159139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4;p17">
              <a:extLst>
                <a:ext uri="{FF2B5EF4-FFF2-40B4-BE49-F238E27FC236}">
                  <a16:creationId xmlns:a16="http://schemas.microsoft.com/office/drawing/2014/main" id="{BE9A27A6-67D4-4ECC-B620-A7C88B37E83E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5;p17">
              <a:extLst>
                <a:ext uri="{FF2B5EF4-FFF2-40B4-BE49-F238E27FC236}">
                  <a16:creationId xmlns:a16="http://schemas.microsoft.com/office/drawing/2014/main" id="{26B67A76-E1CA-4369-9E18-7F86338E69A6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6;p17">
              <a:extLst>
                <a:ext uri="{FF2B5EF4-FFF2-40B4-BE49-F238E27FC236}">
                  <a16:creationId xmlns:a16="http://schemas.microsoft.com/office/drawing/2014/main" id="{CA61DA14-618C-46E5-8A4B-5CD1B14D778A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7;p17">
              <a:extLst>
                <a:ext uri="{FF2B5EF4-FFF2-40B4-BE49-F238E27FC236}">
                  <a16:creationId xmlns:a16="http://schemas.microsoft.com/office/drawing/2014/main" id="{910B01A7-D618-4C4F-8FB9-076EEA2D7808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8;p17">
              <a:extLst>
                <a:ext uri="{FF2B5EF4-FFF2-40B4-BE49-F238E27FC236}">
                  <a16:creationId xmlns:a16="http://schemas.microsoft.com/office/drawing/2014/main" id="{C1096BBB-E7DB-493F-90EA-084E2DC3D67F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49;p17">
              <a:extLst>
                <a:ext uri="{FF2B5EF4-FFF2-40B4-BE49-F238E27FC236}">
                  <a16:creationId xmlns:a16="http://schemas.microsoft.com/office/drawing/2014/main" id="{0542292E-38A2-4AF1-B2E2-A86547577A61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0;p17">
              <a:extLst>
                <a:ext uri="{FF2B5EF4-FFF2-40B4-BE49-F238E27FC236}">
                  <a16:creationId xmlns:a16="http://schemas.microsoft.com/office/drawing/2014/main" id="{C84D3AC8-786E-460D-B377-A9F8603C2121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1;p17">
              <a:extLst>
                <a:ext uri="{FF2B5EF4-FFF2-40B4-BE49-F238E27FC236}">
                  <a16:creationId xmlns:a16="http://schemas.microsoft.com/office/drawing/2014/main" id="{A33A6C85-CD5F-4B83-813D-A80DBA920BBA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2;p17">
              <a:extLst>
                <a:ext uri="{FF2B5EF4-FFF2-40B4-BE49-F238E27FC236}">
                  <a16:creationId xmlns:a16="http://schemas.microsoft.com/office/drawing/2014/main" id="{344FE17E-3EDA-4A73-8898-50907CE4F730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3;p17">
              <a:extLst>
                <a:ext uri="{FF2B5EF4-FFF2-40B4-BE49-F238E27FC236}">
                  <a16:creationId xmlns:a16="http://schemas.microsoft.com/office/drawing/2014/main" id="{8FE27273-107B-4601-9B6F-FC9F68D362FE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4;p17">
              <a:extLst>
                <a:ext uri="{FF2B5EF4-FFF2-40B4-BE49-F238E27FC236}">
                  <a16:creationId xmlns:a16="http://schemas.microsoft.com/office/drawing/2014/main" id="{C2975F89-50B0-4776-8BED-7CA61D30564D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5;p17">
              <a:extLst>
                <a:ext uri="{FF2B5EF4-FFF2-40B4-BE49-F238E27FC236}">
                  <a16:creationId xmlns:a16="http://schemas.microsoft.com/office/drawing/2014/main" id="{9390CED6-EB5D-4C59-AF61-048C271818C9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6;p17">
              <a:extLst>
                <a:ext uri="{FF2B5EF4-FFF2-40B4-BE49-F238E27FC236}">
                  <a16:creationId xmlns:a16="http://schemas.microsoft.com/office/drawing/2014/main" id="{BC7510EE-EA6E-4A27-AE81-F4CE75704179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7;p17">
              <a:extLst>
                <a:ext uri="{FF2B5EF4-FFF2-40B4-BE49-F238E27FC236}">
                  <a16:creationId xmlns:a16="http://schemas.microsoft.com/office/drawing/2014/main" id="{B48DAB9E-1507-4402-A871-9AFEF6CC567D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8;p17">
              <a:extLst>
                <a:ext uri="{FF2B5EF4-FFF2-40B4-BE49-F238E27FC236}">
                  <a16:creationId xmlns:a16="http://schemas.microsoft.com/office/drawing/2014/main" id="{7060B5B9-69AD-4F6E-9CB6-0E9F6D50FC58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59;p17">
              <a:extLst>
                <a:ext uri="{FF2B5EF4-FFF2-40B4-BE49-F238E27FC236}">
                  <a16:creationId xmlns:a16="http://schemas.microsoft.com/office/drawing/2014/main" id="{EF5C64CA-12AB-4D86-843F-DD10C44D0A7C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0;p17">
              <a:extLst>
                <a:ext uri="{FF2B5EF4-FFF2-40B4-BE49-F238E27FC236}">
                  <a16:creationId xmlns:a16="http://schemas.microsoft.com/office/drawing/2014/main" id="{39303035-4AA5-4F11-9BBD-7A7F5B1F843D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1;p17">
              <a:extLst>
                <a:ext uri="{FF2B5EF4-FFF2-40B4-BE49-F238E27FC236}">
                  <a16:creationId xmlns:a16="http://schemas.microsoft.com/office/drawing/2014/main" id="{E984E6FB-B6B8-47F4-8326-1110F404852B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2;p17">
              <a:extLst>
                <a:ext uri="{FF2B5EF4-FFF2-40B4-BE49-F238E27FC236}">
                  <a16:creationId xmlns:a16="http://schemas.microsoft.com/office/drawing/2014/main" id="{24838E95-32A9-4607-B7D0-1FB947EB4871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3;p17">
              <a:extLst>
                <a:ext uri="{FF2B5EF4-FFF2-40B4-BE49-F238E27FC236}">
                  <a16:creationId xmlns:a16="http://schemas.microsoft.com/office/drawing/2014/main" id="{2DC4F3E9-72B3-47C3-A461-BF1E55009A88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4;p17">
              <a:extLst>
                <a:ext uri="{FF2B5EF4-FFF2-40B4-BE49-F238E27FC236}">
                  <a16:creationId xmlns:a16="http://schemas.microsoft.com/office/drawing/2014/main" id="{022E1D0E-A4C9-4569-A02A-1071F60AB9CF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465;p17">
              <a:extLst>
                <a:ext uri="{FF2B5EF4-FFF2-40B4-BE49-F238E27FC236}">
                  <a16:creationId xmlns:a16="http://schemas.microsoft.com/office/drawing/2014/main" id="{04D4F778-5A8D-4976-BE8D-D264079690CA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" name="CuadroTexto 166">
            <a:extLst>
              <a:ext uri="{FF2B5EF4-FFF2-40B4-BE49-F238E27FC236}">
                <a16:creationId xmlns:a16="http://schemas.microsoft.com/office/drawing/2014/main" id="{A5CE33F0-5F02-4DA6-9281-C14440F474C9}"/>
              </a:ext>
            </a:extLst>
          </p:cNvPr>
          <p:cNvSpPr txBox="1"/>
          <p:nvPr/>
        </p:nvSpPr>
        <p:spPr>
          <a:xfrm rot="20749513">
            <a:off x="-259493" y="260107"/>
            <a:ext cx="3007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</a:t>
            </a:r>
          </a:p>
          <a:p>
            <a:pPr algn="ctr"/>
            <a:r>
              <a:rPr lang="es-MX" sz="2000" b="1" dirty="0"/>
              <a:t>Instrucciones en un texto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85E06D-A6C3-4D8C-A565-99D853A1F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47" t="23993" r="41494" b="23909"/>
          <a:stretch/>
        </p:blipFill>
        <p:spPr>
          <a:xfrm>
            <a:off x="2611186" y="830158"/>
            <a:ext cx="4677952" cy="35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57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80EBC3-1BD6-48A4-8625-F15851FE2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3" t="24287" r="39617" b="22782"/>
          <a:stretch/>
        </p:blipFill>
        <p:spPr>
          <a:xfrm>
            <a:off x="539827" y="456511"/>
            <a:ext cx="7844367" cy="423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0486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9CD1515-DC69-4080-980F-C829BBB03767}"/>
              </a:ext>
            </a:extLst>
          </p:cNvPr>
          <p:cNvSpPr/>
          <p:nvPr/>
        </p:nvSpPr>
        <p:spPr>
          <a:xfrm>
            <a:off x="2935211" y="4621235"/>
            <a:ext cx="42210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https://www.youtube.com/watch?v=gFSS6z4muQ4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1BBDE0B-A5DC-4AA6-B81A-01792CAA4A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6" t="24191" r="39037" b="22450"/>
          <a:stretch/>
        </p:blipFill>
        <p:spPr>
          <a:xfrm>
            <a:off x="3723701" y="411859"/>
            <a:ext cx="4979625" cy="40202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CBD0118-9243-4AA9-A560-F96BD9889B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063" y="1160238"/>
            <a:ext cx="3066455" cy="2823023"/>
          </a:xfrm>
          <a:prstGeom prst="rect">
            <a:avLst/>
          </a:prstGeom>
        </p:spPr>
      </p:pic>
      <p:pic>
        <p:nvPicPr>
          <p:cNvPr id="7" name="Picture 2" descr="Pin on IMAGENES PNG ✨">
            <a:extLst>
              <a:ext uri="{FF2B5EF4-FFF2-40B4-BE49-F238E27FC236}">
                <a16:creationId xmlns:a16="http://schemas.microsoft.com/office/drawing/2014/main" id="{C2583D9F-4A76-4EA7-BA16-429344948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317" y="-65247"/>
            <a:ext cx="1366196" cy="151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2091C8C-A2AE-488C-BDF1-1E472D4D4CCD}"/>
              </a:ext>
            </a:extLst>
          </p:cNvPr>
          <p:cNvSpPr txBox="1"/>
          <p:nvPr/>
        </p:nvSpPr>
        <p:spPr>
          <a:xfrm>
            <a:off x="7981700" y="412203"/>
            <a:ext cx="813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ooper Black" panose="0208090404030B020404" pitchFamily="18" charset="0"/>
              </a:rPr>
              <a:t>Cierre: </a:t>
            </a:r>
          </a:p>
        </p:txBody>
      </p:sp>
    </p:spTree>
    <p:extLst>
      <p:ext uri="{BB962C8B-B14F-4D97-AF65-F5344CB8AC3E}">
        <p14:creationId xmlns:p14="http://schemas.microsoft.com/office/powerpoint/2010/main" val="490863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36235F3-8F45-4D21-ABEA-3CD13D6BAA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8" t="17109" r="30183" b="6664"/>
          <a:stretch/>
        </p:blipFill>
        <p:spPr>
          <a:xfrm>
            <a:off x="1224642" y="206616"/>
            <a:ext cx="7364188" cy="4936884"/>
          </a:xfrm>
          <a:prstGeom prst="rect">
            <a:avLst/>
          </a:prstGeom>
        </p:spPr>
      </p:pic>
      <p:pic>
        <p:nvPicPr>
          <p:cNvPr id="7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76C66DBE-FE93-48BB-A542-44B885C3B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113631" y="131441"/>
            <a:ext cx="2571750" cy="57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2455298-97BA-4585-B0E1-8BC80F1CEB43}"/>
              </a:ext>
            </a:extLst>
          </p:cNvPr>
          <p:cNvSpPr txBox="1"/>
          <p:nvPr/>
        </p:nvSpPr>
        <p:spPr>
          <a:xfrm rot="20827684">
            <a:off x="135430" y="247594"/>
            <a:ext cx="2178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/>
              <a:t>Realizar el vaso</a:t>
            </a:r>
          </a:p>
        </p:txBody>
      </p:sp>
    </p:spTree>
    <p:extLst>
      <p:ext uri="{BB962C8B-B14F-4D97-AF65-F5344CB8AC3E}">
        <p14:creationId xmlns:p14="http://schemas.microsoft.com/office/powerpoint/2010/main" val="825200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p33"/>
          <p:cNvSpPr/>
          <p:nvPr/>
        </p:nvSpPr>
        <p:spPr>
          <a:xfrm>
            <a:off x="8089900" y="178109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8" name="Google Shape;2118;p33"/>
          <p:cNvSpPr/>
          <p:nvPr/>
        </p:nvSpPr>
        <p:spPr>
          <a:xfrm>
            <a:off x="-388253" y="354046"/>
            <a:ext cx="1440766" cy="83676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9" name="Google Shape;2119;p33"/>
          <p:cNvSpPr/>
          <p:nvPr/>
        </p:nvSpPr>
        <p:spPr>
          <a:xfrm>
            <a:off x="390925" y="178109"/>
            <a:ext cx="951175" cy="55250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0" name="Google Shape;2120;p33"/>
          <p:cNvSpPr/>
          <p:nvPr/>
        </p:nvSpPr>
        <p:spPr>
          <a:xfrm>
            <a:off x="7609428" y="-82578"/>
            <a:ext cx="960943" cy="76703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1" name="Google Shape;2121;p33"/>
          <p:cNvSpPr/>
          <p:nvPr/>
        </p:nvSpPr>
        <p:spPr>
          <a:xfrm>
            <a:off x="7570266" y="454363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2" name="Google Shape;2122;p33"/>
          <p:cNvSpPr/>
          <p:nvPr/>
        </p:nvSpPr>
        <p:spPr>
          <a:xfrm>
            <a:off x="702964" y="630230"/>
            <a:ext cx="692358" cy="55265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3" name="Google Shape;2123;p33"/>
          <p:cNvGrpSpPr/>
          <p:nvPr/>
        </p:nvGrpSpPr>
        <p:grpSpPr>
          <a:xfrm>
            <a:off x="286497" y="4393577"/>
            <a:ext cx="1348800" cy="587694"/>
            <a:chOff x="853575" y="4182525"/>
            <a:chExt cx="1444575" cy="629425"/>
          </a:xfrm>
        </p:grpSpPr>
        <p:sp>
          <p:nvSpPr>
            <p:cNvPr id="2124" name="Google Shape;2124;p33"/>
            <p:cNvSpPr/>
            <p:nvPr/>
          </p:nvSpPr>
          <p:spPr>
            <a:xfrm>
              <a:off x="1374875" y="4184800"/>
              <a:ext cx="183150" cy="581325"/>
            </a:xfrm>
            <a:custGeom>
              <a:avLst/>
              <a:gdLst/>
              <a:ahLst/>
              <a:cxnLst/>
              <a:rect l="l" t="t" r="r" b="b"/>
              <a:pathLst>
                <a:path w="7326" h="23253" extrusionOk="0">
                  <a:moveTo>
                    <a:pt x="1216" y="0"/>
                  </a:moveTo>
                  <a:lnTo>
                    <a:pt x="821" y="3557"/>
                  </a:lnTo>
                  <a:lnTo>
                    <a:pt x="0" y="17356"/>
                  </a:lnTo>
                  <a:lnTo>
                    <a:pt x="7325" y="23253"/>
                  </a:lnTo>
                  <a:lnTo>
                    <a:pt x="7325" y="7052"/>
                  </a:lnTo>
                  <a:cubicBezTo>
                    <a:pt x="5866" y="3374"/>
                    <a:pt x="1216" y="0"/>
                    <a:pt x="1216" y="0"/>
                  </a:cubicBez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33"/>
            <p:cNvSpPr/>
            <p:nvPr/>
          </p:nvSpPr>
          <p:spPr>
            <a:xfrm>
              <a:off x="1543550" y="4182525"/>
              <a:ext cx="183175" cy="582100"/>
            </a:xfrm>
            <a:custGeom>
              <a:avLst/>
              <a:gdLst/>
              <a:ahLst/>
              <a:cxnLst/>
              <a:rect l="l" t="t" r="r" b="b"/>
              <a:pathLst>
                <a:path w="7327" h="23284" extrusionOk="0">
                  <a:moveTo>
                    <a:pt x="6110" y="0"/>
                  </a:moveTo>
                  <a:cubicBezTo>
                    <a:pt x="6110" y="0"/>
                    <a:pt x="1460" y="3405"/>
                    <a:pt x="1" y="7052"/>
                  </a:cubicBezTo>
                  <a:lnTo>
                    <a:pt x="1" y="23283"/>
                  </a:lnTo>
                  <a:lnTo>
                    <a:pt x="7326" y="17356"/>
                  </a:lnTo>
                  <a:lnTo>
                    <a:pt x="6506" y="3556"/>
                  </a:lnTo>
                  <a:lnTo>
                    <a:pt x="6110" y="0"/>
                  </a:ln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33"/>
            <p:cNvSpPr/>
            <p:nvPr/>
          </p:nvSpPr>
          <p:spPr>
            <a:xfrm>
              <a:off x="1289000" y="4194675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1763" y="1"/>
                  </a:moveTo>
                  <a:lnTo>
                    <a:pt x="1186" y="3557"/>
                  </a:lnTo>
                  <a:lnTo>
                    <a:pt x="0" y="17356"/>
                  </a:lnTo>
                  <a:lnTo>
                    <a:pt x="10730" y="23284"/>
                  </a:lnTo>
                  <a:lnTo>
                    <a:pt x="10730" y="7083"/>
                  </a:lnTo>
                  <a:cubicBezTo>
                    <a:pt x="8602" y="3405"/>
                    <a:pt x="1763" y="1"/>
                    <a:pt x="1763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33"/>
            <p:cNvSpPr/>
            <p:nvPr/>
          </p:nvSpPr>
          <p:spPr>
            <a:xfrm>
              <a:off x="1545075" y="4192400"/>
              <a:ext cx="268275" cy="582100"/>
            </a:xfrm>
            <a:custGeom>
              <a:avLst/>
              <a:gdLst/>
              <a:ahLst/>
              <a:cxnLst/>
              <a:rect l="l" t="t" r="r" b="b"/>
              <a:pathLst>
                <a:path w="10731" h="23284" extrusionOk="0">
                  <a:moveTo>
                    <a:pt x="8937" y="0"/>
                  </a:moveTo>
                  <a:cubicBezTo>
                    <a:pt x="8937" y="0"/>
                    <a:pt x="2098" y="3405"/>
                    <a:pt x="1" y="7083"/>
                  </a:cubicBezTo>
                  <a:lnTo>
                    <a:pt x="1" y="23283"/>
                  </a:lnTo>
                  <a:lnTo>
                    <a:pt x="10730" y="17356"/>
                  </a:lnTo>
                  <a:lnTo>
                    <a:pt x="9515" y="3587"/>
                  </a:lnTo>
                  <a:lnTo>
                    <a:pt x="8937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33"/>
            <p:cNvSpPr/>
            <p:nvPr/>
          </p:nvSpPr>
          <p:spPr>
            <a:xfrm>
              <a:off x="1395375" y="4184800"/>
              <a:ext cx="9900" cy="88925"/>
            </a:xfrm>
            <a:custGeom>
              <a:avLst/>
              <a:gdLst/>
              <a:ahLst/>
              <a:cxnLst/>
              <a:rect l="l" t="t" r="r" b="b"/>
              <a:pathLst>
                <a:path w="396" h="3557" extrusionOk="0">
                  <a:moveTo>
                    <a:pt x="1" y="3557"/>
                  </a:moveTo>
                  <a:lnTo>
                    <a:pt x="396" y="0"/>
                  </a:lnTo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33"/>
            <p:cNvSpPr/>
            <p:nvPr/>
          </p:nvSpPr>
          <p:spPr>
            <a:xfrm>
              <a:off x="1208450" y="42091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2219" y="0"/>
                  </a:moveTo>
                  <a:lnTo>
                    <a:pt x="1490" y="3556"/>
                  </a:lnTo>
                  <a:lnTo>
                    <a:pt x="0" y="17356"/>
                  </a:lnTo>
                  <a:lnTo>
                    <a:pt x="13375" y="23283"/>
                  </a:lnTo>
                  <a:lnTo>
                    <a:pt x="13375" y="7052"/>
                  </a:lnTo>
                  <a:cubicBezTo>
                    <a:pt x="10730" y="3404"/>
                    <a:pt x="2219" y="0"/>
                    <a:pt x="2219" y="0"/>
                  </a:cubicBez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33"/>
            <p:cNvSpPr/>
            <p:nvPr/>
          </p:nvSpPr>
          <p:spPr>
            <a:xfrm>
              <a:off x="1558750" y="4206825"/>
              <a:ext cx="334375" cy="582100"/>
            </a:xfrm>
            <a:custGeom>
              <a:avLst/>
              <a:gdLst/>
              <a:ahLst/>
              <a:cxnLst/>
              <a:rect l="l" t="t" r="r" b="b"/>
              <a:pathLst>
                <a:path w="13375" h="23284" extrusionOk="0">
                  <a:moveTo>
                    <a:pt x="11156" y="1"/>
                  </a:moveTo>
                  <a:cubicBezTo>
                    <a:pt x="11156" y="1"/>
                    <a:pt x="2645" y="3405"/>
                    <a:pt x="1" y="7083"/>
                  </a:cubicBezTo>
                  <a:lnTo>
                    <a:pt x="1" y="23284"/>
                  </a:lnTo>
                  <a:lnTo>
                    <a:pt x="13375" y="17357"/>
                  </a:lnTo>
                  <a:lnTo>
                    <a:pt x="11886" y="3588"/>
                  </a:lnTo>
                  <a:lnTo>
                    <a:pt x="11156" y="1"/>
                  </a:lnTo>
                  <a:close/>
                </a:path>
              </a:pathLst>
            </a:custGeom>
            <a:solidFill>
              <a:srgbClr val="F4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33"/>
            <p:cNvSpPr/>
            <p:nvPr/>
          </p:nvSpPr>
          <p:spPr>
            <a:xfrm>
              <a:off x="1161925" y="4244775"/>
              <a:ext cx="360375" cy="562400"/>
            </a:xfrm>
            <a:custGeom>
              <a:avLst/>
              <a:gdLst/>
              <a:ahLst/>
              <a:cxnLst/>
              <a:rect l="l" t="t" r="r" b="b"/>
              <a:pathLst>
                <a:path w="14415" h="22496" extrusionOk="0">
                  <a:moveTo>
                    <a:pt x="2011" y="0"/>
                  </a:moveTo>
                  <a:cubicBezTo>
                    <a:pt x="0" y="0"/>
                    <a:pt x="281" y="2373"/>
                    <a:pt x="281" y="2373"/>
                  </a:cubicBezTo>
                  <a:lnTo>
                    <a:pt x="767" y="14562"/>
                  </a:lnTo>
                  <a:cubicBezTo>
                    <a:pt x="767" y="16021"/>
                    <a:pt x="1193" y="17207"/>
                    <a:pt x="3077" y="18027"/>
                  </a:cubicBezTo>
                  <a:cubicBezTo>
                    <a:pt x="7059" y="19790"/>
                    <a:pt x="14415" y="22495"/>
                    <a:pt x="14415" y="22495"/>
                  </a:cubicBezTo>
                  <a:lnTo>
                    <a:pt x="14415" y="5535"/>
                  </a:lnTo>
                  <a:cubicBezTo>
                    <a:pt x="13594" y="4896"/>
                    <a:pt x="5296" y="580"/>
                    <a:pt x="2621" y="63"/>
                  </a:cubicBezTo>
                  <a:cubicBezTo>
                    <a:pt x="2397" y="20"/>
                    <a:pt x="2194" y="0"/>
                    <a:pt x="2011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33"/>
            <p:cNvSpPr/>
            <p:nvPr/>
          </p:nvSpPr>
          <p:spPr>
            <a:xfrm>
              <a:off x="1592950" y="4236400"/>
              <a:ext cx="361150" cy="562400"/>
            </a:xfrm>
            <a:custGeom>
              <a:avLst/>
              <a:gdLst/>
              <a:ahLst/>
              <a:cxnLst/>
              <a:rect l="l" t="t" r="r" b="b"/>
              <a:pathLst>
                <a:path w="14446" h="22496" extrusionOk="0">
                  <a:moveTo>
                    <a:pt x="12435" y="1"/>
                  </a:moveTo>
                  <a:cubicBezTo>
                    <a:pt x="12251" y="1"/>
                    <a:pt x="12049" y="21"/>
                    <a:pt x="11825" y="64"/>
                  </a:cubicBezTo>
                  <a:cubicBezTo>
                    <a:pt x="9119" y="581"/>
                    <a:pt x="852" y="5110"/>
                    <a:pt x="1" y="5778"/>
                  </a:cubicBezTo>
                  <a:lnTo>
                    <a:pt x="1" y="22496"/>
                  </a:lnTo>
                  <a:lnTo>
                    <a:pt x="11612" y="17602"/>
                  </a:lnTo>
                  <a:cubicBezTo>
                    <a:pt x="11612" y="17602"/>
                    <a:pt x="13679" y="17086"/>
                    <a:pt x="13679" y="15414"/>
                  </a:cubicBezTo>
                  <a:lnTo>
                    <a:pt x="14165" y="2374"/>
                  </a:lnTo>
                  <a:cubicBezTo>
                    <a:pt x="14165" y="2374"/>
                    <a:pt x="14446" y="1"/>
                    <a:pt x="1243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33"/>
            <p:cNvSpPr/>
            <p:nvPr/>
          </p:nvSpPr>
          <p:spPr>
            <a:xfrm>
              <a:off x="1522275" y="4369925"/>
              <a:ext cx="70700" cy="442025"/>
            </a:xfrm>
            <a:custGeom>
              <a:avLst/>
              <a:gdLst/>
              <a:ahLst/>
              <a:cxnLst/>
              <a:rect l="l" t="t" r="r" b="b"/>
              <a:pathLst>
                <a:path w="2828" h="17681" extrusionOk="0">
                  <a:moveTo>
                    <a:pt x="1732" y="1"/>
                  </a:moveTo>
                  <a:cubicBezTo>
                    <a:pt x="871" y="1"/>
                    <a:pt x="1" y="529"/>
                    <a:pt x="1" y="529"/>
                  </a:cubicBezTo>
                  <a:lnTo>
                    <a:pt x="1" y="17489"/>
                  </a:lnTo>
                  <a:cubicBezTo>
                    <a:pt x="578" y="17628"/>
                    <a:pt x="1042" y="17681"/>
                    <a:pt x="1412" y="17681"/>
                  </a:cubicBezTo>
                  <a:cubicBezTo>
                    <a:pt x="2582" y="17681"/>
                    <a:pt x="2828" y="17155"/>
                    <a:pt x="2828" y="17155"/>
                  </a:cubicBezTo>
                  <a:lnTo>
                    <a:pt x="2828" y="437"/>
                  </a:lnTo>
                  <a:cubicBezTo>
                    <a:pt x="2521" y="112"/>
                    <a:pt x="2128" y="1"/>
                    <a:pt x="1732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33"/>
            <p:cNvSpPr/>
            <p:nvPr/>
          </p:nvSpPr>
          <p:spPr>
            <a:xfrm>
              <a:off x="970600" y="4589050"/>
              <a:ext cx="166450" cy="167200"/>
            </a:xfrm>
            <a:custGeom>
              <a:avLst/>
              <a:gdLst/>
              <a:ahLst/>
              <a:cxnLst/>
              <a:rect l="l" t="t" r="r" b="b"/>
              <a:pathLst>
                <a:path w="6658" h="6688" extrusionOk="0">
                  <a:moveTo>
                    <a:pt x="4742" y="1"/>
                  </a:moveTo>
                  <a:lnTo>
                    <a:pt x="2767" y="1916"/>
                  </a:lnTo>
                  <a:lnTo>
                    <a:pt x="1" y="1946"/>
                  </a:lnTo>
                  <a:lnTo>
                    <a:pt x="1916" y="3891"/>
                  </a:lnTo>
                  <a:lnTo>
                    <a:pt x="1946" y="6688"/>
                  </a:lnTo>
                  <a:lnTo>
                    <a:pt x="3891" y="4773"/>
                  </a:lnTo>
                  <a:lnTo>
                    <a:pt x="6657" y="4743"/>
                  </a:lnTo>
                  <a:lnTo>
                    <a:pt x="4742" y="2797"/>
                  </a:lnTo>
                  <a:lnTo>
                    <a:pt x="47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33"/>
            <p:cNvSpPr/>
            <p:nvPr/>
          </p:nvSpPr>
          <p:spPr>
            <a:xfrm>
              <a:off x="2054200" y="4384650"/>
              <a:ext cx="149725" cy="148950"/>
            </a:xfrm>
            <a:custGeom>
              <a:avLst/>
              <a:gdLst/>
              <a:ahLst/>
              <a:cxnLst/>
              <a:rect l="l" t="t" r="r" b="b"/>
              <a:pathLst>
                <a:path w="5989" h="5958" extrusionOk="0">
                  <a:moveTo>
                    <a:pt x="5016" y="0"/>
                  </a:moveTo>
                  <a:lnTo>
                    <a:pt x="2736" y="1490"/>
                  </a:lnTo>
                  <a:lnTo>
                    <a:pt x="1" y="943"/>
                  </a:lnTo>
                  <a:lnTo>
                    <a:pt x="1490" y="3253"/>
                  </a:lnTo>
                  <a:lnTo>
                    <a:pt x="974" y="5958"/>
                  </a:lnTo>
                  <a:lnTo>
                    <a:pt x="3253" y="4469"/>
                  </a:lnTo>
                  <a:lnTo>
                    <a:pt x="5989" y="5016"/>
                  </a:lnTo>
                  <a:lnTo>
                    <a:pt x="5989" y="5016"/>
                  </a:lnTo>
                  <a:lnTo>
                    <a:pt x="4499" y="2706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33"/>
            <p:cNvSpPr/>
            <p:nvPr/>
          </p:nvSpPr>
          <p:spPr>
            <a:xfrm>
              <a:off x="1974425" y="4557150"/>
              <a:ext cx="196825" cy="206700"/>
            </a:xfrm>
            <a:custGeom>
              <a:avLst/>
              <a:gdLst/>
              <a:ahLst/>
              <a:cxnLst/>
              <a:rect l="l" t="t" r="r" b="b"/>
              <a:pathLst>
                <a:path w="7873" h="8268" extrusionOk="0">
                  <a:moveTo>
                    <a:pt x="2949" y="2158"/>
                  </a:moveTo>
                  <a:cubicBezTo>
                    <a:pt x="2949" y="2158"/>
                    <a:pt x="4347" y="0"/>
                    <a:pt x="4924" y="274"/>
                  </a:cubicBezTo>
                  <a:cubicBezTo>
                    <a:pt x="5472" y="547"/>
                    <a:pt x="5593" y="2614"/>
                    <a:pt x="5593" y="2614"/>
                  </a:cubicBezTo>
                  <a:cubicBezTo>
                    <a:pt x="5593" y="2614"/>
                    <a:pt x="7873" y="3708"/>
                    <a:pt x="7782" y="4316"/>
                  </a:cubicBezTo>
                  <a:cubicBezTo>
                    <a:pt x="7660" y="4924"/>
                    <a:pt x="5654" y="5259"/>
                    <a:pt x="5654" y="5259"/>
                  </a:cubicBezTo>
                  <a:cubicBezTo>
                    <a:pt x="5654" y="5259"/>
                    <a:pt x="6110" y="7933"/>
                    <a:pt x="5563" y="8116"/>
                  </a:cubicBezTo>
                  <a:cubicBezTo>
                    <a:pt x="5016" y="8268"/>
                    <a:pt x="3344" y="6079"/>
                    <a:pt x="3344" y="6079"/>
                  </a:cubicBezTo>
                  <a:cubicBezTo>
                    <a:pt x="3344" y="6079"/>
                    <a:pt x="943" y="6961"/>
                    <a:pt x="395" y="6535"/>
                  </a:cubicBezTo>
                  <a:cubicBezTo>
                    <a:pt x="61" y="6292"/>
                    <a:pt x="1763" y="4195"/>
                    <a:pt x="1763" y="4195"/>
                  </a:cubicBezTo>
                  <a:cubicBezTo>
                    <a:pt x="1763" y="4195"/>
                    <a:pt x="0" y="2553"/>
                    <a:pt x="335" y="2067"/>
                  </a:cubicBezTo>
                  <a:cubicBezTo>
                    <a:pt x="699" y="1550"/>
                    <a:pt x="2949" y="2158"/>
                    <a:pt x="2949" y="21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33"/>
            <p:cNvSpPr/>
            <p:nvPr/>
          </p:nvSpPr>
          <p:spPr>
            <a:xfrm>
              <a:off x="886250" y="4383900"/>
              <a:ext cx="197600" cy="194550"/>
            </a:xfrm>
            <a:custGeom>
              <a:avLst/>
              <a:gdLst/>
              <a:ahLst/>
              <a:cxnLst/>
              <a:rect l="l" t="t" r="r" b="b"/>
              <a:pathLst>
                <a:path w="7904" h="7782" extrusionOk="0">
                  <a:moveTo>
                    <a:pt x="2463" y="2553"/>
                  </a:moveTo>
                  <a:cubicBezTo>
                    <a:pt x="2463" y="2553"/>
                    <a:pt x="2736" y="0"/>
                    <a:pt x="3375" y="0"/>
                  </a:cubicBezTo>
                  <a:cubicBezTo>
                    <a:pt x="4013" y="0"/>
                    <a:pt x="5046" y="1793"/>
                    <a:pt x="5046" y="1793"/>
                  </a:cubicBezTo>
                  <a:cubicBezTo>
                    <a:pt x="5046" y="1793"/>
                    <a:pt x="7569" y="1763"/>
                    <a:pt x="7752" y="2340"/>
                  </a:cubicBezTo>
                  <a:cubicBezTo>
                    <a:pt x="7904" y="2918"/>
                    <a:pt x="6262" y="4134"/>
                    <a:pt x="6262" y="4134"/>
                  </a:cubicBezTo>
                  <a:cubicBezTo>
                    <a:pt x="6262" y="4134"/>
                    <a:pt x="7873" y="6353"/>
                    <a:pt x="7478" y="6748"/>
                  </a:cubicBezTo>
                  <a:cubicBezTo>
                    <a:pt x="7052" y="7143"/>
                    <a:pt x="4560" y="5897"/>
                    <a:pt x="4560" y="5897"/>
                  </a:cubicBezTo>
                  <a:cubicBezTo>
                    <a:pt x="4560" y="5897"/>
                    <a:pt x="2797" y="7781"/>
                    <a:pt x="2128" y="7629"/>
                  </a:cubicBezTo>
                  <a:cubicBezTo>
                    <a:pt x="1733" y="7538"/>
                    <a:pt x="2311" y="4924"/>
                    <a:pt x="2311" y="4924"/>
                  </a:cubicBezTo>
                  <a:cubicBezTo>
                    <a:pt x="2311" y="4924"/>
                    <a:pt x="1" y="4255"/>
                    <a:pt x="92" y="3648"/>
                  </a:cubicBezTo>
                  <a:cubicBezTo>
                    <a:pt x="183" y="3040"/>
                    <a:pt x="2463" y="2553"/>
                    <a:pt x="2463" y="25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33"/>
            <p:cNvSpPr/>
            <p:nvPr/>
          </p:nvSpPr>
          <p:spPr>
            <a:xfrm>
              <a:off x="2215300" y="4552025"/>
              <a:ext cx="82850" cy="73875"/>
            </a:xfrm>
            <a:custGeom>
              <a:avLst/>
              <a:gdLst/>
              <a:ahLst/>
              <a:cxnLst/>
              <a:rect l="l" t="t" r="r" b="b"/>
              <a:pathLst>
                <a:path w="3314" h="2955" extrusionOk="0">
                  <a:moveTo>
                    <a:pt x="1656" y="1"/>
                  </a:moveTo>
                  <a:cubicBezTo>
                    <a:pt x="1347" y="1"/>
                    <a:pt x="1034" y="98"/>
                    <a:pt x="761" y="296"/>
                  </a:cubicBezTo>
                  <a:cubicBezTo>
                    <a:pt x="122" y="783"/>
                    <a:pt x="1" y="1695"/>
                    <a:pt x="487" y="2363"/>
                  </a:cubicBezTo>
                  <a:cubicBezTo>
                    <a:pt x="779" y="2746"/>
                    <a:pt x="1224" y="2954"/>
                    <a:pt x="1671" y="2954"/>
                  </a:cubicBezTo>
                  <a:cubicBezTo>
                    <a:pt x="1969" y="2954"/>
                    <a:pt x="2268" y="2862"/>
                    <a:pt x="2524" y="2667"/>
                  </a:cubicBezTo>
                  <a:cubicBezTo>
                    <a:pt x="3192" y="2181"/>
                    <a:pt x="3314" y="1239"/>
                    <a:pt x="2828" y="600"/>
                  </a:cubicBezTo>
                  <a:cubicBezTo>
                    <a:pt x="2540" y="205"/>
                    <a:pt x="2103" y="1"/>
                    <a:pt x="1656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p33"/>
            <p:cNvSpPr/>
            <p:nvPr/>
          </p:nvSpPr>
          <p:spPr>
            <a:xfrm>
              <a:off x="853575" y="4597125"/>
              <a:ext cx="50950" cy="46200"/>
            </a:xfrm>
            <a:custGeom>
              <a:avLst/>
              <a:gdLst/>
              <a:ahLst/>
              <a:cxnLst/>
              <a:rect l="l" t="t" r="r" b="b"/>
              <a:pathLst>
                <a:path w="2038" h="1848" extrusionOk="0">
                  <a:moveTo>
                    <a:pt x="1004" y="1"/>
                  </a:moveTo>
                  <a:cubicBezTo>
                    <a:pt x="913" y="1"/>
                    <a:pt x="821" y="14"/>
                    <a:pt x="730" y="43"/>
                  </a:cubicBezTo>
                  <a:cubicBezTo>
                    <a:pt x="244" y="225"/>
                    <a:pt x="1" y="742"/>
                    <a:pt x="153" y="1198"/>
                  </a:cubicBezTo>
                  <a:cubicBezTo>
                    <a:pt x="276" y="1593"/>
                    <a:pt x="641" y="1848"/>
                    <a:pt x="1034" y="1848"/>
                  </a:cubicBezTo>
                  <a:cubicBezTo>
                    <a:pt x="1124" y="1848"/>
                    <a:pt x="1217" y="1834"/>
                    <a:pt x="1308" y="1806"/>
                  </a:cubicBezTo>
                  <a:cubicBezTo>
                    <a:pt x="1794" y="1654"/>
                    <a:pt x="2037" y="1106"/>
                    <a:pt x="1885" y="650"/>
                  </a:cubicBezTo>
                  <a:cubicBezTo>
                    <a:pt x="1762" y="255"/>
                    <a:pt x="1397" y="1"/>
                    <a:pt x="1004" y="1"/>
                  </a:cubicBezTo>
                  <a:close/>
                </a:path>
              </a:pathLst>
            </a:custGeom>
            <a:solidFill>
              <a:srgbClr val="7CD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40" name="Google Shape;2140;p33"/>
          <p:cNvGrpSpPr/>
          <p:nvPr/>
        </p:nvGrpSpPr>
        <p:grpSpPr>
          <a:xfrm>
            <a:off x="7360275" y="4354923"/>
            <a:ext cx="613044" cy="622825"/>
            <a:chOff x="6449700" y="4408088"/>
            <a:chExt cx="656575" cy="667050"/>
          </a:xfrm>
        </p:grpSpPr>
        <p:sp>
          <p:nvSpPr>
            <p:cNvPr id="2141" name="Google Shape;2141;p33"/>
            <p:cNvSpPr/>
            <p:nvPr/>
          </p:nvSpPr>
          <p:spPr>
            <a:xfrm>
              <a:off x="6988475" y="4513538"/>
              <a:ext cx="96525" cy="51800"/>
            </a:xfrm>
            <a:custGeom>
              <a:avLst/>
              <a:gdLst/>
              <a:ahLst/>
              <a:cxnLst/>
              <a:rect l="l" t="t" r="r" b="b"/>
              <a:pathLst>
                <a:path w="3861" h="2072" extrusionOk="0">
                  <a:moveTo>
                    <a:pt x="1924" y="1"/>
                  </a:moveTo>
                  <a:cubicBezTo>
                    <a:pt x="1177" y="1"/>
                    <a:pt x="474" y="1025"/>
                    <a:pt x="0" y="1972"/>
                  </a:cubicBezTo>
                  <a:cubicBezTo>
                    <a:pt x="469" y="2037"/>
                    <a:pt x="938" y="2072"/>
                    <a:pt x="1404" y="2072"/>
                  </a:cubicBezTo>
                  <a:cubicBezTo>
                    <a:pt x="2237" y="2072"/>
                    <a:pt x="3061" y="1963"/>
                    <a:pt x="3860" y="1729"/>
                  </a:cubicBezTo>
                  <a:cubicBezTo>
                    <a:pt x="3404" y="939"/>
                    <a:pt x="2796" y="179"/>
                    <a:pt x="2128" y="27"/>
                  </a:cubicBezTo>
                  <a:cubicBezTo>
                    <a:pt x="2059" y="9"/>
                    <a:pt x="1991" y="1"/>
                    <a:pt x="1924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33"/>
            <p:cNvSpPr/>
            <p:nvPr/>
          </p:nvSpPr>
          <p:spPr>
            <a:xfrm>
              <a:off x="6973275" y="4556738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69" y="235"/>
                    <a:pt x="2845" y="344"/>
                    <a:pt x="2012" y="344"/>
                  </a:cubicBezTo>
                  <a:cubicBezTo>
                    <a:pt x="1546" y="344"/>
                    <a:pt x="1077" y="309"/>
                    <a:pt x="608" y="244"/>
                  </a:cubicBezTo>
                  <a:cubicBezTo>
                    <a:pt x="243" y="1004"/>
                    <a:pt x="0" y="1703"/>
                    <a:pt x="0" y="1703"/>
                  </a:cubicBezTo>
                  <a:lnTo>
                    <a:pt x="1246" y="4287"/>
                  </a:lnTo>
                  <a:lnTo>
                    <a:pt x="4742" y="3466"/>
                  </a:lnTo>
                  <a:lnTo>
                    <a:pt x="5319" y="1825"/>
                  </a:lnTo>
                  <a:cubicBezTo>
                    <a:pt x="5319" y="1825"/>
                    <a:pt x="498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p33"/>
            <p:cNvSpPr/>
            <p:nvPr/>
          </p:nvSpPr>
          <p:spPr>
            <a:xfrm>
              <a:off x="6968700" y="4598338"/>
              <a:ext cx="30425" cy="475150"/>
            </a:xfrm>
            <a:custGeom>
              <a:avLst/>
              <a:gdLst/>
              <a:ahLst/>
              <a:cxnLst/>
              <a:rect l="l" t="t" r="r" b="b"/>
              <a:pathLst>
                <a:path w="1217" h="19006" extrusionOk="0">
                  <a:moveTo>
                    <a:pt x="263" y="1"/>
                  </a:moveTo>
                  <a:cubicBezTo>
                    <a:pt x="214" y="1"/>
                    <a:pt x="183" y="39"/>
                    <a:pt x="183" y="39"/>
                  </a:cubicBezTo>
                  <a:lnTo>
                    <a:pt x="1" y="18793"/>
                  </a:lnTo>
                  <a:cubicBezTo>
                    <a:pt x="305" y="18884"/>
                    <a:pt x="669" y="18945"/>
                    <a:pt x="1095" y="19006"/>
                  </a:cubicBezTo>
                  <a:lnTo>
                    <a:pt x="1217" y="1316"/>
                  </a:lnTo>
                  <a:cubicBezTo>
                    <a:pt x="761" y="1285"/>
                    <a:pt x="639" y="465"/>
                    <a:pt x="457" y="191"/>
                  </a:cubicBezTo>
                  <a:cubicBezTo>
                    <a:pt x="381" y="39"/>
                    <a:pt x="312" y="1"/>
                    <a:pt x="263" y="1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33"/>
            <p:cNvSpPr/>
            <p:nvPr/>
          </p:nvSpPr>
          <p:spPr>
            <a:xfrm>
              <a:off x="7068250" y="4599463"/>
              <a:ext cx="38025" cy="474800"/>
            </a:xfrm>
            <a:custGeom>
              <a:avLst/>
              <a:gdLst/>
              <a:ahLst/>
              <a:cxnLst/>
              <a:rect l="l" t="t" r="r" b="b"/>
              <a:pathLst>
                <a:path w="1521" h="18992" extrusionOk="0">
                  <a:moveTo>
                    <a:pt x="1324" y="0"/>
                  </a:moveTo>
                  <a:cubicBezTo>
                    <a:pt x="1266" y="0"/>
                    <a:pt x="1191" y="15"/>
                    <a:pt x="1095" y="55"/>
                  </a:cubicBezTo>
                  <a:cubicBezTo>
                    <a:pt x="760" y="176"/>
                    <a:pt x="578" y="1088"/>
                    <a:pt x="153" y="1179"/>
                  </a:cubicBezTo>
                  <a:lnTo>
                    <a:pt x="1" y="18991"/>
                  </a:lnTo>
                  <a:cubicBezTo>
                    <a:pt x="548" y="18991"/>
                    <a:pt x="882" y="18961"/>
                    <a:pt x="882" y="18961"/>
                  </a:cubicBezTo>
                  <a:lnTo>
                    <a:pt x="1520" y="116"/>
                  </a:lnTo>
                  <a:cubicBezTo>
                    <a:pt x="1520" y="116"/>
                    <a:pt x="1487" y="0"/>
                    <a:pt x="1324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33"/>
            <p:cNvSpPr/>
            <p:nvPr/>
          </p:nvSpPr>
          <p:spPr>
            <a:xfrm>
              <a:off x="6995300" y="4598538"/>
              <a:ext cx="76775" cy="476600"/>
            </a:xfrm>
            <a:custGeom>
              <a:avLst/>
              <a:gdLst/>
              <a:ahLst/>
              <a:cxnLst/>
              <a:rect l="l" t="t" r="r" b="b"/>
              <a:pathLst>
                <a:path w="3071" h="19064" extrusionOk="0">
                  <a:moveTo>
                    <a:pt x="1469" y="0"/>
                  </a:moveTo>
                  <a:cubicBezTo>
                    <a:pt x="867" y="0"/>
                    <a:pt x="213" y="1308"/>
                    <a:pt x="213" y="1308"/>
                  </a:cubicBezTo>
                  <a:lnTo>
                    <a:pt x="153" y="1308"/>
                  </a:lnTo>
                  <a:lnTo>
                    <a:pt x="1" y="18998"/>
                  </a:lnTo>
                  <a:cubicBezTo>
                    <a:pt x="584" y="19053"/>
                    <a:pt x="1244" y="19063"/>
                    <a:pt x="1843" y="19063"/>
                  </a:cubicBezTo>
                  <a:cubicBezTo>
                    <a:pt x="2243" y="19063"/>
                    <a:pt x="2615" y="19059"/>
                    <a:pt x="2919" y="19059"/>
                  </a:cubicBezTo>
                  <a:lnTo>
                    <a:pt x="3071" y="1216"/>
                  </a:lnTo>
                  <a:lnTo>
                    <a:pt x="2949" y="1216"/>
                  </a:lnTo>
                  <a:cubicBezTo>
                    <a:pt x="2432" y="1095"/>
                    <a:pt x="2098" y="1"/>
                    <a:pt x="1490" y="1"/>
                  </a:cubicBezTo>
                  <a:cubicBezTo>
                    <a:pt x="1483" y="0"/>
                    <a:pt x="1476" y="0"/>
                    <a:pt x="1469" y="0"/>
                  </a:cubicBezTo>
                  <a:close/>
                </a:path>
              </a:pathLst>
            </a:custGeom>
            <a:solidFill>
              <a:srgbClr val="F169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33"/>
            <p:cNvSpPr/>
            <p:nvPr/>
          </p:nvSpPr>
          <p:spPr>
            <a:xfrm>
              <a:off x="6498325" y="5049913"/>
              <a:ext cx="69175" cy="25125"/>
            </a:xfrm>
            <a:custGeom>
              <a:avLst/>
              <a:gdLst/>
              <a:ahLst/>
              <a:cxnLst/>
              <a:rect l="l" t="t" r="r" b="b"/>
              <a:pathLst>
                <a:path w="2767" h="1005" extrusionOk="0">
                  <a:moveTo>
                    <a:pt x="2767" y="1"/>
                  </a:moveTo>
                  <a:cubicBezTo>
                    <a:pt x="1885" y="153"/>
                    <a:pt x="1065" y="183"/>
                    <a:pt x="335" y="183"/>
                  </a:cubicBezTo>
                  <a:cubicBezTo>
                    <a:pt x="244" y="457"/>
                    <a:pt x="153" y="730"/>
                    <a:pt x="1" y="973"/>
                  </a:cubicBezTo>
                  <a:cubicBezTo>
                    <a:pt x="178" y="994"/>
                    <a:pt x="364" y="1005"/>
                    <a:pt x="556" y="1005"/>
                  </a:cubicBezTo>
                  <a:cubicBezTo>
                    <a:pt x="1219" y="1005"/>
                    <a:pt x="1966" y="871"/>
                    <a:pt x="2767" y="517"/>
                  </a:cubicBezTo>
                  <a:lnTo>
                    <a:pt x="2767" y="1"/>
                  </a:ln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33"/>
            <p:cNvSpPr/>
            <p:nvPr/>
          </p:nvSpPr>
          <p:spPr>
            <a:xfrm>
              <a:off x="6454250" y="5049913"/>
              <a:ext cx="52475" cy="25100"/>
            </a:xfrm>
            <a:custGeom>
              <a:avLst/>
              <a:gdLst/>
              <a:ahLst/>
              <a:cxnLst/>
              <a:rect l="l" t="t" r="r" b="b"/>
              <a:pathLst>
                <a:path w="2099" h="1004" extrusionOk="0">
                  <a:moveTo>
                    <a:pt x="1" y="1"/>
                  </a:moveTo>
                  <a:lnTo>
                    <a:pt x="1" y="548"/>
                  </a:lnTo>
                  <a:cubicBezTo>
                    <a:pt x="1" y="548"/>
                    <a:pt x="700" y="912"/>
                    <a:pt x="1764" y="1004"/>
                  </a:cubicBezTo>
                  <a:cubicBezTo>
                    <a:pt x="1916" y="730"/>
                    <a:pt x="2007" y="457"/>
                    <a:pt x="2098" y="183"/>
                  </a:cubicBezTo>
                  <a:cubicBezTo>
                    <a:pt x="1247" y="183"/>
                    <a:pt x="548" y="92"/>
                    <a:pt x="1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p33"/>
            <p:cNvSpPr/>
            <p:nvPr/>
          </p:nvSpPr>
          <p:spPr>
            <a:xfrm>
              <a:off x="6506700" y="4965013"/>
              <a:ext cx="60800" cy="89475"/>
            </a:xfrm>
            <a:custGeom>
              <a:avLst/>
              <a:gdLst/>
              <a:ahLst/>
              <a:cxnLst/>
              <a:rect l="l" t="t" r="r" b="b"/>
              <a:pathLst>
                <a:path w="2432" h="3579" extrusionOk="0">
                  <a:moveTo>
                    <a:pt x="1359" y="1"/>
                  </a:moveTo>
                  <a:cubicBezTo>
                    <a:pt x="1077" y="1"/>
                    <a:pt x="775" y="73"/>
                    <a:pt x="395" y="235"/>
                  </a:cubicBezTo>
                  <a:cubicBezTo>
                    <a:pt x="304" y="1147"/>
                    <a:pt x="213" y="2059"/>
                    <a:pt x="122" y="3001"/>
                  </a:cubicBezTo>
                  <a:cubicBezTo>
                    <a:pt x="91" y="3184"/>
                    <a:pt x="61" y="3397"/>
                    <a:pt x="0" y="3579"/>
                  </a:cubicBezTo>
                  <a:cubicBezTo>
                    <a:pt x="730" y="3579"/>
                    <a:pt x="1550" y="3549"/>
                    <a:pt x="2432" y="3397"/>
                  </a:cubicBezTo>
                  <a:lnTo>
                    <a:pt x="2432" y="296"/>
                  </a:lnTo>
                  <a:cubicBezTo>
                    <a:pt x="2028" y="111"/>
                    <a:pt x="1708" y="1"/>
                    <a:pt x="1359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p33"/>
            <p:cNvSpPr/>
            <p:nvPr/>
          </p:nvSpPr>
          <p:spPr>
            <a:xfrm>
              <a:off x="6454250" y="4970888"/>
              <a:ext cx="62350" cy="83600"/>
            </a:xfrm>
            <a:custGeom>
              <a:avLst/>
              <a:gdLst/>
              <a:ahLst/>
              <a:cxnLst/>
              <a:rect l="l" t="t" r="r" b="b"/>
              <a:pathLst>
                <a:path w="2494" h="3344" extrusionOk="0">
                  <a:moveTo>
                    <a:pt x="2493" y="0"/>
                  </a:moveTo>
                  <a:lnTo>
                    <a:pt x="2493" y="0"/>
                  </a:lnTo>
                  <a:cubicBezTo>
                    <a:pt x="2372" y="31"/>
                    <a:pt x="2250" y="92"/>
                    <a:pt x="2129" y="152"/>
                  </a:cubicBezTo>
                  <a:cubicBezTo>
                    <a:pt x="1786" y="317"/>
                    <a:pt x="1442" y="383"/>
                    <a:pt x="1113" y="383"/>
                  </a:cubicBezTo>
                  <a:cubicBezTo>
                    <a:pt x="714" y="383"/>
                    <a:pt x="334" y="286"/>
                    <a:pt x="1" y="152"/>
                  </a:cubicBezTo>
                  <a:lnTo>
                    <a:pt x="1" y="3162"/>
                  </a:lnTo>
                  <a:cubicBezTo>
                    <a:pt x="548" y="3253"/>
                    <a:pt x="1247" y="3344"/>
                    <a:pt x="2098" y="3344"/>
                  </a:cubicBezTo>
                  <a:cubicBezTo>
                    <a:pt x="2159" y="3162"/>
                    <a:pt x="2189" y="2949"/>
                    <a:pt x="2220" y="2766"/>
                  </a:cubicBezTo>
                  <a:cubicBezTo>
                    <a:pt x="2311" y="1855"/>
                    <a:pt x="2402" y="912"/>
                    <a:pt x="2493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33"/>
            <p:cNvSpPr/>
            <p:nvPr/>
          </p:nvSpPr>
          <p:spPr>
            <a:xfrm>
              <a:off x="6452750" y="4652488"/>
              <a:ext cx="79050" cy="306950"/>
            </a:xfrm>
            <a:custGeom>
              <a:avLst/>
              <a:gdLst/>
              <a:ahLst/>
              <a:cxnLst/>
              <a:rect l="l" t="t" r="r" b="b"/>
              <a:pathLst>
                <a:path w="3162" h="12278" extrusionOk="0">
                  <a:moveTo>
                    <a:pt x="2979" y="1"/>
                  </a:moveTo>
                  <a:cubicBezTo>
                    <a:pt x="2736" y="61"/>
                    <a:pt x="2462" y="153"/>
                    <a:pt x="2128" y="335"/>
                  </a:cubicBezTo>
                  <a:cubicBezTo>
                    <a:pt x="1785" y="500"/>
                    <a:pt x="1442" y="565"/>
                    <a:pt x="1113" y="565"/>
                  </a:cubicBezTo>
                  <a:cubicBezTo>
                    <a:pt x="713" y="565"/>
                    <a:pt x="334" y="468"/>
                    <a:pt x="0" y="335"/>
                  </a:cubicBezTo>
                  <a:lnTo>
                    <a:pt x="0" y="335"/>
                  </a:lnTo>
                  <a:lnTo>
                    <a:pt x="61" y="11946"/>
                  </a:lnTo>
                  <a:cubicBezTo>
                    <a:pt x="378" y="12125"/>
                    <a:pt x="760" y="12277"/>
                    <a:pt x="1165" y="12277"/>
                  </a:cubicBezTo>
                  <a:cubicBezTo>
                    <a:pt x="1380" y="12277"/>
                    <a:pt x="1602" y="12234"/>
                    <a:pt x="1824" y="12129"/>
                  </a:cubicBezTo>
                  <a:cubicBezTo>
                    <a:pt x="2128" y="11977"/>
                    <a:pt x="2371" y="11855"/>
                    <a:pt x="2644" y="11794"/>
                  </a:cubicBezTo>
                  <a:cubicBezTo>
                    <a:pt x="2979" y="7873"/>
                    <a:pt x="3161" y="3922"/>
                    <a:pt x="2979" y="1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p33"/>
            <p:cNvSpPr/>
            <p:nvPr/>
          </p:nvSpPr>
          <p:spPr>
            <a:xfrm>
              <a:off x="6518850" y="4650813"/>
              <a:ext cx="48650" cy="298050"/>
            </a:xfrm>
            <a:custGeom>
              <a:avLst/>
              <a:gdLst/>
              <a:ahLst/>
              <a:cxnLst/>
              <a:rect l="l" t="t" r="r" b="b"/>
              <a:pathLst>
                <a:path w="1946" h="11922" extrusionOk="0">
                  <a:moveTo>
                    <a:pt x="807" y="1"/>
                  </a:moveTo>
                  <a:cubicBezTo>
                    <a:pt x="656" y="1"/>
                    <a:pt x="501" y="22"/>
                    <a:pt x="335" y="68"/>
                  </a:cubicBezTo>
                  <a:cubicBezTo>
                    <a:pt x="517" y="3989"/>
                    <a:pt x="335" y="7940"/>
                    <a:pt x="0" y="11861"/>
                  </a:cubicBezTo>
                  <a:cubicBezTo>
                    <a:pt x="320" y="11755"/>
                    <a:pt x="605" y="11706"/>
                    <a:pt x="880" y="11706"/>
                  </a:cubicBezTo>
                  <a:cubicBezTo>
                    <a:pt x="1233" y="11706"/>
                    <a:pt x="1570" y="11785"/>
                    <a:pt x="1946" y="11922"/>
                  </a:cubicBezTo>
                  <a:lnTo>
                    <a:pt x="1885" y="280"/>
                  </a:lnTo>
                  <a:cubicBezTo>
                    <a:pt x="1483" y="111"/>
                    <a:pt x="1154" y="1"/>
                    <a:pt x="807" y="1"/>
                  </a:cubicBez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33"/>
            <p:cNvSpPr/>
            <p:nvPr/>
          </p:nvSpPr>
          <p:spPr>
            <a:xfrm>
              <a:off x="6518850" y="4551438"/>
              <a:ext cx="47150" cy="83600"/>
            </a:xfrm>
            <a:custGeom>
              <a:avLst/>
              <a:gdLst/>
              <a:ahLst/>
              <a:cxnLst/>
              <a:rect l="l" t="t" r="r" b="b"/>
              <a:pathLst>
                <a:path w="1886" h="3344" extrusionOk="0">
                  <a:moveTo>
                    <a:pt x="0" y="0"/>
                  </a:moveTo>
                  <a:cubicBezTo>
                    <a:pt x="122" y="1064"/>
                    <a:pt x="213" y="2128"/>
                    <a:pt x="274" y="3192"/>
                  </a:cubicBezTo>
                  <a:cubicBezTo>
                    <a:pt x="472" y="3150"/>
                    <a:pt x="660" y="3130"/>
                    <a:pt x="842" y="3130"/>
                  </a:cubicBezTo>
                  <a:cubicBezTo>
                    <a:pt x="1192" y="3130"/>
                    <a:pt x="1526" y="3204"/>
                    <a:pt x="1885" y="3344"/>
                  </a:cubicBezTo>
                  <a:lnTo>
                    <a:pt x="1885" y="0"/>
                  </a:lnTo>
                  <a:close/>
                </a:path>
              </a:pathLst>
            </a:custGeom>
            <a:solidFill>
              <a:srgbClr val="F45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33"/>
            <p:cNvSpPr/>
            <p:nvPr/>
          </p:nvSpPr>
          <p:spPr>
            <a:xfrm>
              <a:off x="6452750" y="4552188"/>
              <a:ext cx="72975" cy="93400"/>
            </a:xfrm>
            <a:custGeom>
              <a:avLst/>
              <a:gdLst/>
              <a:ahLst/>
              <a:cxnLst/>
              <a:rect l="l" t="t" r="r" b="b"/>
              <a:pathLst>
                <a:path w="2919" h="3736" extrusionOk="0">
                  <a:moveTo>
                    <a:pt x="0" y="0"/>
                  </a:moveTo>
                  <a:lnTo>
                    <a:pt x="0" y="3405"/>
                  </a:lnTo>
                  <a:cubicBezTo>
                    <a:pt x="317" y="3583"/>
                    <a:pt x="713" y="3736"/>
                    <a:pt x="1118" y="3736"/>
                  </a:cubicBezTo>
                  <a:cubicBezTo>
                    <a:pt x="1333" y="3736"/>
                    <a:pt x="1552" y="3693"/>
                    <a:pt x="1763" y="3587"/>
                  </a:cubicBezTo>
                  <a:cubicBezTo>
                    <a:pt x="2219" y="3374"/>
                    <a:pt x="2584" y="3222"/>
                    <a:pt x="2918" y="3162"/>
                  </a:cubicBezTo>
                  <a:cubicBezTo>
                    <a:pt x="2857" y="2098"/>
                    <a:pt x="2766" y="1034"/>
                    <a:pt x="2644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33"/>
            <p:cNvSpPr/>
            <p:nvPr/>
          </p:nvSpPr>
          <p:spPr>
            <a:xfrm>
              <a:off x="6454250" y="4947338"/>
              <a:ext cx="64625" cy="33125"/>
            </a:xfrm>
            <a:custGeom>
              <a:avLst/>
              <a:gdLst/>
              <a:ahLst/>
              <a:cxnLst/>
              <a:rect l="l" t="t" r="r" b="b"/>
              <a:pathLst>
                <a:path w="2585" h="1325" extrusionOk="0">
                  <a:moveTo>
                    <a:pt x="2584" y="0"/>
                  </a:moveTo>
                  <a:lnTo>
                    <a:pt x="2584" y="0"/>
                  </a:lnTo>
                  <a:cubicBezTo>
                    <a:pt x="2311" y="61"/>
                    <a:pt x="2068" y="183"/>
                    <a:pt x="1764" y="335"/>
                  </a:cubicBezTo>
                  <a:cubicBezTo>
                    <a:pt x="1542" y="440"/>
                    <a:pt x="1320" y="483"/>
                    <a:pt x="1105" y="483"/>
                  </a:cubicBezTo>
                  <a:cubicBezTo>
                    <a:pt x="700" y="483"/>
                    <a:pt x="318" y="331"/>
                    <a:pt x="1" y="152"/>
                  </a:cubicBezTo>
                  <a:lnTo>
                    <a:pt x="1" y="1094"/>
                  </a:lnTo>
                  <a:cubicBezTo>
                    <a:pt x="334" y="1228"/>
                    <a:pt x="714" y="1325"/>
                    <a:pt x="1113" y="1325"/>
                  </a:cubicBezTo>
                  <a:cubicBezTo>
                    <a:pt x="1442" y="1325"/>
                    <a:pt x="1786" y="1259"/>
                    <a:pt x="2129" y="1094"/>
                  </a:cubicBezTo>
                  <a:cubicBezTo>
                    <a:pt x="2250" y="1034"/>
                    <a:pt x="2372" y="973"/>
                    <a:pt x="2493" y="912"/>
                  </a:cubicBezTo>
                  <a:cubicBezTo>
                    <a:pt x="2524" y="608"/>
                    <a:pt x="2554" y="304"/>
                    <a:pt x="2584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33"/>
            <p:cNvSpPr/>
            <p:nvPr/>
          </p:nvSpPr>
          <p:spPr>
            <a:xfrm>
              <a:off x="6516575" y="4943463"/>
              <a:ext cx="50925" cy="28975"/>
            </a:xfrm>
            <a:custGeom>
              <a:avLst/>
              <a:gdLst/>
              <a:ahLst/>
              <a:cxnLst/>
              <a:rect l="l" t="t" r="r" b="b"/>
              <a:pathLst>
                <a:path w="2037" h="1159" extrusionOk="0">
                  <a:moveTo>
                    <a:pt x="971" y="0"/>
                  </a:moveTo>
                  <a:cubicBezTo>
                    <a:pt x="696" y="0"/>
                    <a:pt x="411" y="49"/>
                    <a:pt x="91" y="155"/>
                  </a:cubicBezTo>
                  <a:cubicBezTo>
                    <a:pt x="61" y="459"/>
                    <a:pt x="31" y="763"/>
                    <a:pt x="0" y="1097"/>
                  </a:cubicBezTo>
                  <a:cubicBezTo>
                    <a:pt x="380" y="935"/>
                    <a:pt x="682" y="863"/>
                    <a:pt x="964" y="863"/>
                  </a:cubicBezTo>
                  <a:cubicBezTo>
                    <a:pt x="1313" y="863"/>
                    <a:pt x="1633" y="973"/>
                    <a:pt x="2037" y="1158"/>
                  </a:cubicBezTo>
                  <a:lnTo>
                    <a:pt x="2037" y="216"/>
                  </a:lnTo>
                  <a:cubicBezTo>
                    <a:pt x="1661" y="79"/>
                    <a:pt x="1324" y="0"/>
                    <a:pt x="971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33"/>
            <p:cNvSpPr/>
            <p:nvPr/>
          </p:nvSpPr>
          <p:spPr>
            <a:xfrm>
              <a:off x="6452750" y="4631213"/>
              <a:ext cx="74475" cy="35425"/>
            </a:xfrm>
            <a:custGeom>
              <a:avLst/>
              <a:gdLst/>
              <a:ahLst/>
              <a:cxnLst/>
              <a:rect l="l" t="t" r="r" b="b"/>
              <a:pathLst>
                <a:path w="2979" h="1417" extrusionOk="0">
                  <a:moveTo>
                    <a:pt x="2918" y="1"/>
                  </a:moveTo>
                  <a:cubicBezTo>
                    <a:pt x="2584" y="61"/>
                    <a:pt x="2219" y="213"/>
                    <a:pt x="1763" y="426"/>
                  </a:cubicBezTo>
                  <a:cubicBezTo>
                    <a:pt x="1552" y="532"/>
                    <a:pt x="1333" y="575"/>
                    <a:pt x="1118" y="575"/>
                  </a:cubicBezTo>
                  <a:cubicBezTo>
                    <a:pt x="713" y="575"/>
                    <a:pt x="317" y="422"/>
                    <a:pt x="0" y="244"/>
                  </a:cubicBezTo>
                  <a:lnTo>
                    <a:pt x="0" y="1186"/>
                  </a:lnTo>
                  <a:cubicBezTo>
                    <a:pt x="334" y="1319"/>
                    <a:pt x="713" y="1416"/>
                    <a:pt x="1113" y="1416"/>
                  </a:cubicBezTo>
                  <a:cubicBezTo>
                    <a:pt x="1442" y="1416"/>
                    <a:pt x="1785" y="1351"/>
                    <a:pt x="2128" y="1186"/>
                  </a:cubicBezTo>
                  <a:cubicBezTo>
                    <a:pt x="2462" y="1034"/>
                    <a:pt x="2736" y="912"/>
                    <a:pt x="2979" y="852"/>
                  </a:cubicBezTo>
                  <a:cubicBezTo>
                    <a:pt x="2948" y="578"/>
                    <a:pt x="2948" y="274"/>
                    <a:pt x="2918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33"/>
            <p:cNvSpPr/>
            <p:nvPr/>
          </p:nvSpPr>
          <p:spPr>
            <a:xfrm>
              <a:off x="6525700" y="4629663"/>
              <a:ext cx="40300" cy="28175"/>
            </a:xfrm>
            <a:custGeom>
              <a:avLst/>
              <a:gdLst/>
              <a:ahLst/>
              <a:cxnLst/>
              <a:rect l="l" t="t" r="r" b="b"/>
              <a:pathLst>
                <a:path w="1612" h="1127" extrusionOk="0">
                  <a:moveTo>
                    <a:pt x="568" y="1"/>
                  </a:moveTo>
                  <a:cubicBezTo>
                    <a:pt x="386" y="1"/>
                    <a:pt x="198" y="21"/>
                    <a:pt x="0" y="63"/>
                  </a:cubicBezTo>
                  <a:cubicBezTo>
                    <a:pt x="30" y="336"/>
                    <a:pt x="30" y="640"/>
                    <a:pt x="61" y="914"/>
                  </a:cubicBezTo>
                  <a:cubicBezTo>
                    <a:pt x="227" y="868"/>
                    <a:pt x="382" y="847"/>
                    <a:pt x="533" y="847"/>
                  </a:cubicBezTo>
                  <a:cubicBezTo>
                    <a:pt x="880" y="847"/>
                    <a:pt x="1209" y="957"/>
                    <a:pt x="1611" y="1126"/>
                  </a:cubicBezTo>
                  <a:lnTo>
                    <a:pt x="1611" y="215"/>
                  </a:lnTo>
                  <a:cubicBezTo>
                    <a:pt x="1252" y="75"/>
                    <a:pt x="918" y="1"/>
                    <a:pt x="568" y="1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33"/>
            <p:cNvSpPr/>
            <p:nvPr/>
          </p:nvSpPr>
          <p:spPr>
            <a:xfrm>
              <a:off x="6465650" y="4459488"/>
              <a:ext cx="86650" cy="82075"/>
            </a:xfrm>
            <a:custGeom>
              <a:avLst/>
              <a:gdLst/>
              <a:ahLst/>
              <a:cxnLst/>
              <a:rect l="l" t="t" r="r" b="b"/>
              <a:pathLst>
                <a:path w="3466" h="3283" extrusionOk="0">
                  <a:moveTo>
                    <a:pt x="2493" y="0"/>
                  </a:moveTo>
                  <a:cubicBezTo>
                    <a:pt x="2250" y="1307"/>
                    <a:pt x="1581" y="2310"/>
                    <a:pt x="122" y="2705"/>
                  </a:cubicBezTo>
                  <a:cubicBezTo>
                    <a:pt x="31" y="3070"/>
                    <a:pt x="1" y="3283"/>
                    <a:pt x="1" y="3283"/>
                  </a:cubicBezTo>
                  <a:lnTo>
                    <a:pt x="3466" y="3283"/>
                  </a:lnTo>
                  <a:cubicBezTo>
                    <a:pt x="3466" y="3283"/>
                    <a:pt x="3132" y="1094"/>
                    <a:pt x="2493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33"/>
            <p:cNvSpPr/>
            <p:nvPr/>
          </p:nvSpPr>
          <p:spPr>
            <a:xfrm>
              <a:off x="6468700" y="4443513"/>
              <a:ext cx="59300" cy="83625"/>
            </a:xfrm>
            <a:custGeom>
              <a:avLst/>
              <a:gdLst/>
              <a:ahLst/>
              <a:cxnLst/>
              <a:rect l="l" t="t" r="r" b="b"/>
              <a:pathLst>
                <a:path w="2372" h="3345" extrusionOk="0">
                  <a:moveTo>
                    <a:pt x="1672" y="1"/>
                  </a:moveTo>
                  <a:cubicBezTo>
                    <a:pt x="882" y="1"/>
                    <a:pt x="244" y="2250"/>
                    <a:pt x="0" y="3344"/>
                  </a:cubicBezTo>
                  <a:cubicBezTo>
                    <a:pt x="1459" y="2949"/>
                    <a:pt x="2128" y="1946"/>
                    <a:pt x="2371" y="639"/>
                  </a:cubicBezTo>
                  <a:cubicBezTo>
                    <a:pt x="2189" y="244"/>
                    <a:pt x="1946" y="1"/>
                    <a:pt x="1672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33"/>
            <p:cNvSpPr/>
            <p:nvPr/>
          </p:nvSpPr>
          <p:spPr>
            <a:xfrm>
              <a:off x="6518100" y="4540038"/>
              <a:ext cx="50175" cy="22050"/>
            </a:xfrm>
            <a:custGeom>
              <a:avLst/>
              <a:gdLst/>
              <a:ahLst/>
              <a:cxnLst/>
              <a:rect l="l" t="t" r="r" b="b"/>
              <a:pathLst>
                <a:path w="2007" h="882" extrusionOk="0">
                  <a:moveTo>
                    <a:pt x="0" y="0"/>
                  </a:moveTo>
                  <a:cubicBezTo>
                    <a:pt x="30" y="304"/>
                    <a:pt x="61" y="608"/>
                    <a:pt x="91" y="882"/>
                  </a:cubicBezTo>
                  <a:lnTo>
                    <a:pt x="1581" y="882"/>
                  </a:lnTo>
                  <a:cubicBezTo>
                    <a:pt x="1824" y="882"/>
                    <a:pt x="2006" y="699"/>
                    <a:pt x="2006" y="456"/>
                  </a:cubicBezTo>
                  <a:cubicBezTo>
                    <a:pt x="2006" y="213"/>
                    <a:pt x="1824" y="0"/>
                    <a:pt x="1550" y="0"/>
                  </a:cubicBezTo>
                  <a:close/>
                </a:path>
              </a:pathLst>
            </a:custGeom>
            <a:solidFill>
              <a:srgbClr val="F17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33"/>
            <p:cNvSpPr/>
            <p:nvPr/>
          </p:nvSpPr>
          <p:spPr>
            <a:xfrm>
              <a:off x="6449700" y="4540038"/>
              <a:ext cx="70700" cy="22800"/>
            </a:xfrm>
            <a:custGeom>
              <a:avLst/>
              <a:gdLst/>
              <a:ahLst/>
              <a:cxnLst/>
              <a:rect l="l" t="t" r="r" b="b"/>
              <a:pathLst>
                <a:path w="2828" h="912" extrusionOk="0">
                  <a:moveTo>
                    <a:pt x="2736" y="0"/>
                  </a:moveTo>
                  <a:lnTo>
                    <a:pt x="456" y="31"/>
                  </a:lnTo>
                  <a:cubicBezTo>
                    <a:pt x="441" y="29"/>
                    <a:pt x="425" y="28"/>
                    <a:pt x="410" y="28"/>
                  </a:cubicBezTo>
                  <a:cubicBezTo>
                    <a:pt x="187" y="28"/>
                    <a:pt x="0" y="229"/>
                    <a:pt x="0" y="456"/>
                  </a:cubicBezTo>
                  <a:cubicBezTo>
                    <a:pt x="0" y="699"/>
                    <a:pt x="213" y="912"/>
                    <a:pt x="456" y="912"/>
                  </a:cubicBezTo>
                  <a:lnTo>
                    <a:pt x="2827" y="882"/>
                  </a:lnTo>
                  <a:cubicBezTo>
                    <a:pt x="2797" y="608"/>
                    <a:pt x="2766" y="304"/>
                    <a:pt x="2736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33"/>
            <p:cNvSpPr/>
            <p:nvPr/>
          </p:nvSpPr>
          <p:spPr>
            <a:xfrm>
              <a:off x="6806100" y="4789263"/>
              <a:ext cx="109450" cy="285675"/>
            </a:xfrm>
            <a:custGeom>
              <a:avLst/>
              <a:gdLst/>
              <a:ahLst/>
              <a:cxnLst/>
              <a:rect l="l" t="t" r="r" b="b"/>
              <a:pathLst>
                <a:path w="4378" h="11427" extrusionOk="0">
                  <a:moveTo>
                    <a:pt x="547" y="1"/>
                  </a:moveTo>
                  <a:cubicBezTo>
                    <a:pt x="91" y="3983"/>
                    <a:pt x="0" y="9363"/>
                    <a:pt x="2401" y="11247"/>
                  </a:cubicBezTo>
                  <a:cubicBezTo>
                    <a:pt x="2557" y="11373"/>
                    <a:pt x="2696" y="11427"/>
                    <a:pt x="2823" y="11427"/>
                  </a:cubicBezTo>
                  <a:cubicBezTo>
                    <a:pt x="3217" y="11427"/>
                    <a:pt x="3493" y="10909"/>
                    <a:pt x="3769" y="10427"/>
                  </a:cubicBezTo>
                  <a:cubicBezTo>
                    <a:pt x="4012" y="9971"/>
                    <a:pt x="4225" y="9332"/>
                    <a:pt x="4377" y="8542"/>
                  </a:cubicBezTo>
                  <a:cubicBezTo>
                    <a:pt x="2584" y="6050"/>
                    <a:pt x="1368" y="3040"/>
                    <a:pt x="547" y="1"/>
                  </a:cubicBezTo>
                  <a:close/>
                </a:path>
              </a:pathLst>
            </a:custGeom>
            <a:solidFill>
              <a:srgbClr val="54C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33"/>
            <p:cNvSpPr/>
            <p:nvPr/>
          </p:nvSpPr>
          <p:spPr>
            <a:xfrm>
              <a:off x="6819775" y="4669213"/>
              <a:ext cx="116275" cy="333625"/>
            </a:xfrm>
            <a:custGeom>
              <a:avLst/>
              <a:gdLst/>
              <a:ahLst/>
              <a:cxnLst/>
              <a:rect l="l" t="t" r="r" b="b"/>
              <a:pathLst>
                <a:path w="4651" h="13345" extrusionOk="0">
                  <a:moveTo>
                    <a:pt x="3009" y="0"/>
                  </a:moveTo>
                  <a:lnTo>
                    <a:pt x="760" y="152"/>
                  </a:lnTo>
                  <a:cubicBezTo>
                    <a:pt x="760" y="152"/>
                    <a:pt x="304" y="2158"/>
                    <a:pt x="0" y="4803"/>
                  </a:cubicBezTo>
                  <a:cubicBezTo>
                    <a:pt x="821" y="7842"/>
                    <a:pt x="2037" y="10852"/>
                    <a:pt x="3830" y="13344"/>
                  </a:cubicBezTo>
                  <a:cubicBezTo>
                    <a:pt x="4651" y="8997"/>
                    <a:pt x="3952" y="608"/>
                    <a:pt x="3009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33"/>
            <p:cNvSpPr/>
            <p:nvPr/>
          </p:nvSpPr>
          <p:spPr>
            <a:xfrm>
              <a:off x="6777225" y="4455688"/>
              <a:ext cx="136800" cy="181600"/>
            </a:xfrm>
            <a:custGeom>
              <a:avLst/>
              <a:gdLst/>
              <a:ahLst/>
              <a:cxnLst/>
              <a:rect l="l" t="t" r="r" b="b"/>
              <a:pathLst>
                <a:path w="5472" h="7264" extrusionOk="0">
                  <a:moveTo>
                    <a:pt x="2948" y="0"/>
                  </a:moveTo>
                  <a:cubicBezTo>
                    <a:pt x="3404" y="2432"/>
                    <a:pt x="0" y="4772"/>
                    <a:pt x="2584" y="6991"/>
                  </a:cubicBezTo>
                  <a:cubicBezTo>
                    <a:pt x="2614" y="7022"/>
                    <a:pt x="2584" y="7052"/>
                    <a:pt x="2553" y="7052"/>
                  </a:cubicBezTo>
                  <a:cubicBezTo>
                    <a:pt x="2657" y="7091"/>
                    <a:pt x="2889" y="7174"/>
                    <a:pt x="3184" y="7224"/>
                  </a:cubicBezTo>
                  <a:lnTo>
                    <a:pt x="3184" y="7224"/>
                  </a:lnTo>
                  <a:cubicBezTo>
                    <a:pt x="1587" y="4947"/>
                    <a:pt x="3525" y="2398"/>
                    <a:pt x="2948" y="0"/>
                  </a:cubicBezTo>
                  <a:close/>
                  <a:moveTo>
                    <a:pt x="3344" y="547"/>
                  </a:moveTo>
                  <a:lnTo>
                    <a:pt x="3344" y="547"/>
                  </a:lnTo>
                  <a:cubicBezTo>
                    <a:pt x="3435" y="912"/>
                    <a:pt x="3496" y="1277"/>
                    <a:pt x="3647" y="1581"/>
                  </a:cubicBezTo>
                  <a:cubicBezTo>
                    <a:pt x="3860" y="2037"/>
                    <a:pt x="4012" y="2584"/>
                    <a:pt x="3982" y="3070"/>
                  </a:cubicBezTo>
                  <a:cubicBezTo>
                    <a:pt x="3951" y="4499"/>
                    <a:pt x="3344" y="5715"/>
                    <a:pt x="3587" y="7174"/>
                  </a:cubicBezTo>
                  <a:cubicBezTo>
                    <a:pt x="3587" y="7211"/>
                    <a:pt x="3563" y="7237"/>
                    <a:pt x="3539" y="7237"/>
                  </a:cubicBezTo>
                  <a:cubicBezTo>
                    <a:pt x="3523" y="7237"/>
                    <a:pt x="3507" y="7227"/>
                    <a:pt x="3496" y="7204"/>
                  </a:cubicBezTo>
                  <a:cubicBezTo>
                    <a:pt x="3192" y="6049"/>
                    <a:pt x="3526" y="5107"/>
                    <a:pt x="3739" y="3952"/>
                  </a:cubicBezTo>
                  <a:cubicBezTo>
                    <a:pt x="3921" y="2918"/>
                    <a:pt x="3647" y="2189"/>
                    <a:pt x="3283" y="1216"/>
                  </a:cubicBezTo>
                  <a:cubicBezTo>
                    <a:pt x="3252" y="1186"/>
                    <a:pt x="3252" y="1125"/>
                    <a:pt x="3222" y="1064"/>
                  </a:cubicBezTo>
                  <a:lnTo>
                    <a:pt x="3222" y="1064"/>
                  </a:lnTo>
                  <a:cubicBezTo>
                    <a:pt x="3222" y="3131"/>
                    <a:pt x="2097" y="5137"/>
                    <a:pt x="3252" y="7204"/>
                  </a:cubicBezTo>
                  <a:cubicBezTo>
                    <a:pt x="3252" y="7215"/>
                    <a:pt x="3249" y="7225"/>
                    <a:pt x="3243" y="7233"/>
                  </a:cubicBezTo>
                  <a:lnTo>
                    <a:pt x="3243" y="7233"/>
                  </a:lnTo>
                  <a:cubicBezTo>
                    <a:pt x="3223" y="7230"/>
                    <a:pt x="3203" y="7227"/>
                    <a:pt x="3184" y="7224"/>
                  </a:cubicBezTo>
                  <a:lnTo>
                    <a:pt x="3184" y="7224"/>
                  </a:lnTo>
                  <a:cubicBezTo>
                    <a:pt x="3187" y="7227"/>
                    <a:pt x="3189" y="7231"/>
                    <a:pt x="3192" y="7234"/>
                  </a:cubicBezTo>
                  <a:cubicBezTo>
                    <a:pt x="3200" y="7243"/>
                    <a:pt x="3209" y="7247"/>
                    <a:pt x="3218" y="7247"/>
                  </a:cubicBezTo>
                  <a:cubicBezTo>
                    <a:pt x="3228" y="7247"/>
                    <a:pt x="3236" y="7241"/>
                    <a:pt x="3243" y="7233"/>
                  </a:cubicBezTo>
                  <a:lnTo>
                    <a:pt x="3243" y="7233"/>
                  </a:lnTo>
                  <a:cubicBezTo>
                    <a:pt x="3366" y="7251"/>
                    <a:pt x="3499" y="7263"/>
                    <a:pt x="3638" y="7263"/>
                  </a:cubicBezTo>
                  <a:cubicBezTo>
                    <a:pt x="3934" y="7263"/>
                    <a:pt x="4255" y="7210"/>
                    <a:pt x="4559" y="7052"/>
                  </a:cubicBezTo>
                  <a:cubicBezTo>
                    <a:pt x="4559" y="7052"/>
                    <a:pt x="4529" y="7022"/>
                    <a:pt x="4559" y="6991"/>
                  </a:cubicBezTo>
                  <a:cubicBezTo>
                    <a:pt x="5106" y="5745"/>
                    <a:pt x="5471" y="4286"/>
                    <a:pt x="5076" y="2918"/>
                  </a:cubicBezTo>
                  <a:cubicBezTo>
                    <a:pt x="4833" y="1976"/>
                    <a:pt x="4286" y="1277"/>
                    <a:pt x="3647" y="639"/>
                  </a:cubicBezTo>
                  <a:lnTo>
                    <a:pt x="3647" y="639"/>
                  </a:lnTo>
                  <a:cubicBezTo>
                    <a:pt x="4134" y="1398"/>
                    <a:pt x="4651" y="2067"/>
                    <a:pt x="4772" y="3070"/>
                  </a:cubicBezTo>
                  <a:cubicBezTo>
                    <a:pt x="4833" y="3648"/>
                    <a:pt x="4863" y="4256"/>
                    <a:pt x="4711" y="4833"/>
                  </a:cubicBezTo>
                  <a:cubicBezTo>
                    <a:pt x="4529" y="5563"/>
                    <a:pt x="4225" y="6262"/>
                    <a:pt x="4347" y="7052"/>
                  </a:cubicBezTo>
                  <a:cubicBezTo>
                    <a:pt x="4365" y="7090"/>
                    <a:pt x="4338" y="7116"/>
                    <a:pt x="4307" y="7116"/>
                  </a:cubicBezTo>
                  <a:cubicBezTo>
                    <a:pt x="4288" y="7116"/>
                    <a:pt x="4267" y="7106"/>
                    <a:pt x="4255" y="7082"/>
                  </a:cubicBezTo>
                  <a:cubicBezTo>
                    <a:pt x="3982" y="5988"/>
                    <a:pt x="4711" y="5046"/>
                    <a:pt x="4681" y="3952"/>
                  </a:cubicBezTo>
                  <a:cubicBezTo>
                    <a:pt x="4620" y="2918"/>
                    <a:pt x="4407" y="1946"/>
                    <a:pt x="3769" y="1094"/>
                  </a:cubicBezTo>
                  <a:cubicBezTo>
                    <a:pt x="3617" y="912"/>
                    <a:pt x="3496" y="730"/>
                    <a:pt x="3344" y="547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33"/>
            <p:cNvSpPr/>
            <p:nvPr/>
          </p:nvSpPr>
          <p:spPr>
            <a:xfrm>
              <a:off x="6791650" y="4458713"/>
              <a:ext cx="59300" cy="156575"/>
            </a:xfrm>
            <a:custGeom>
              <a:avLst/>
              <a:gdLst/>
              <a:ahLst/>
              <a:cxnLst/>
              <a:rect l="l" t="t" r="r" b="b"/>
              <a:pathLst>
                <a:path w="2372" h="6263" extrusionOk="0">
                  <a:moveTo>
                    <a:pt x="2219" y="1"/>
                  </a:moveTo>
                  <a:cubicBezTo>
                    <a:pt x="2219" y="31"/>
                    <a:pt x="2219" y="31"/>
                    <a:pt x="2219" y="31"/>
                  </a:cubicBezTo>
                  <a:cubicBezTo>
                    <a:pt x="2098" y="1521"/>
                    <a:pt x="1156" y="1156"/>
                    <a:pt x="669" y="3436"/>
                  </a:cubicBezTo>
                  <a:cubicBezTo>
                    <a:pt x="365" y="4712"/>
                    <a:pt x="821" y="5685"/>
                    <a:pt x="1277" y="6262"/>
                  </a:cubicBezTo>
                  <a:cubicBezTo>
                    <a:pt x="1" y="4408"/>
                    <a:pt x="2371" y="1977"/>
                    <a:pt x="2219" y="1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33"/>
            <p:cNvSpPr/>
            <p:nvPr/>
          </p:nvSpPr>
          <p:spPr>
            <a:xfrm>
              <a:off x="6857750" y="4454163"/>
              <a:ext cx="91975" cy="171750"/>
            </a:xfrm>
            <a:custGeom>
              <a:avLst/>
              <a:gdLst/>
              <a:ahLst/>
              <a:cxnLst/>
              <a:rect l="l" t="t" r="r" b="b"/>
              <a:pathLst>
                <a:path w="3679" h="6870" extrusionOk="0">
                  <a:moveTo>
                    <a:pt x="1" y="0"/>
                  </a:moveTo>
                  <a:cubicBezTo>
                    <a:pt x="31" y="92"/>
                    <a:pt x="92" y="183"/>
                    <a:pt x="153" y="274"/>
                  </a:cubicBezTo>
                  <a:cubicBezTo>
                    <a:pt x="2250" y="1885"/>
                    <a:pt x="2615" y="4469"/>
                    <a:pt x="1582" y="6870"/>
                  </a:cubicBezTo>
                  <a:cubicBezTo>
                    <a:pt x="3679" y="4165"/>
                    <a:pt x="1065" y="487"/>
                    <a:pt x="1" y="0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33"/>
            <p:cNvSpPr/>
            <p:nvPr/>
          </p:nvSpPr>
          <p:spPr>
            <a:xfrm>
              <a:off x="6816725" y="4455688"/>
              <a:ext cx="49425" cy="180875"/>
            </a:xfrm>
            <a:custGeom>
              <a:avLst/>
              <a:gdLst/>
              <a:ahLst/>
              <a:cxnLst/>
              <a:rect l="l" t="t" r="r" b="b"/>
              <a:pathLst>
                <a:path w="1977" h="7235" extrusionOk="0">
                  <a:moveTo>
                    <a:pt x="1399" y="0"/>
                  </a:moveTo>
                  <a:cubicBezTo>
                    <a:pt x="1976" y="2401"/>
                    <a:pt x="1" y="4955"/>
                    <a:pt x="1581" y="7234"/>
                  </a:cubicBezTo>
                  <a:cubicBezTo>
                    <a:pt x="1581" y="7234"/>
                    <a:pt x="1612" y="7234"/>
                    <a:pt x="1612" y="7204"/>
                  </a:cubicBezTo>
                  <a:cubicBezTo>
                    <a:pt x="487" y="5107"/>
                    <a:pt x="1672" y="3131"/>
                    <a:pt x="1703" y="1064"/>
                  </a:cubicBezTo>
                  <a:cubicBezTo>
                    <a:pt x="1612" y="730"/>
                    <a:pt x="1581" y="304"/>
                    <a:pt x="142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33"/>
            <p:cNvSpPr/>
            <p:nvPr/>
          </p:nvSpPr>
          <p:spPr>
            <a:xfrm>
              <a:off x="6856250" y="4461763"/>
              <a:ext cx="21300" cy="174925"/>
            </a:xfrm>
            <a:custGeom>
              <a:avLst/>
              <a:gdLst/>
              <a:ahLst/>
              <a:cxnLst/>
              <a:rect l="l" t="t" r="r" b="b"/>
              <a:pathLst>
                <a:path w="852" h="6997" extrusionOk="0">
                  <a:moveTo>
                    <a:pt x="61" y="0"/>
                  </a:moveTo>
                  <a:lnTo>
                    <a:pt x="61" y="0"/>
                  </a:lnTo>
                  <a:cubicBezTo>
                    <a:pt x="91" y="274"/>
                    <a:pt x="122" y="548"/>
                    <a:pt x="122" y="821"/>
                  </a:cubicBezTo>
                  <a:cubicBezTo>
                    <a:pt x="122" y="882"/>
                    <a:pt x="152" y="912"/>
                    <a:pt x="152" y="973"/>
                  </a:cubicBezTo>
                  <a:cubicBezTo>
                    <a:pt x="517" y="1976"/>
                    <a:pt x="760" y="2675"/>
                    <a:pt x="578" y="3739"/>
                  </a:cubicBezTo>
                  <a:cubicBezTo>
                    <a:pt x="365" y="4864"/>
                    <a:pt x="0" y="5806"/>
                    <a:pt x="304" y="6961"/>
                  </a:cubicBezTo>
                  <a:cubicBezTo>
                    <a:pt x="304" y="6987"/>
                    <a:pt x="315" y="6996"/>
                    <a:pt x="328" y="6996"/>
                  </a:cubicBezTo>
                  <a:cubicBezTo>
                    <a:pt x="345" y="6996"/>
                    <a:pt x="365" y="6979"/>
                    <a:pt x="365" y="6961"/>
                  </a:cubicBezTo>
                  <a:cubicBezTo>
                    <a:pt x="183" y="5472"/>
                    <a:pt x="790" y="4286"/>
                    <a:pt x="851" y="2858"/>
                  </a:cubicBezTo>
                  <a:cubicBezTo>
                    <a:pt x="851" y="2341"/>
                    <a:pt x="730" y="1794"/>
                    <a:pt x="517" y="1338"/>
                  </a:cubicBezTo>
                  <a:cubicBezTo>
                    <a:pt x="395" y="1064"/>
                    <a:pt x="335" y="669"/>
                    <a:pt x="243" y="304"/>
                  </a:cubicBezTo>
                  <a:cubicBezTo>
                    <a:pt x="183" y="213"/>
                    <a:pt x="122" y="122"/>
                    <a:pt x="6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33"/>
            <p:cNvSpPr/>
            <p:nvPr/>
          </p:nvSpPr>
          <p:spPr>
            <a:xfrm>
              <a:off x="6852450" y="4455688"/>
              <a:ext cx="6850" cy="26625"/>
            </a:xfrm>
            <a:custGeom>
              <a:avLst/>
              <a:gdLst/>
              <a:ahLst/>
              <a:cxnLst/>
              <a:rect l="l" t="t" r="r" b="b"/>
              <a:pathLst>
                <a:path w="274" h="1065" extrusionOk="0">
                  <a:moveTo>
                    <a:pt x="0" y="0"/>
                  </a:moveTo>
                  <a:cubicBezTo>
                    <a:pt x="152" y="304"/>
                    <a:pt x="183" y="730"/>
                    <a:pt x="274" y="1064"/>
                  </a:cubicBezTo>
                  <a:cubicBezTo>
                    <a:pt x="274" y="791"/>
                    <a:pt x="243" y="517"/>
                    <a:pt x="213" y="243"/>
                  </a:cubicBezTo>
                  <a:cubicBezTo>
                    <a:pt x="183" y="213"/>
                    <a:pt x="183" y="183"/>
                    <a:pt x="152" y="152"/>
                  </a:cubicBezTo>
                  <a:cubicBezTo>
                    <a:pt x="91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33"/>
            <p:cNvSpPr/>
            <p:nvPr/>
          </p:nvSpPr>
          <p:spPr>
            <a:xfrm>
              <a:off x="6851675" y="4453413"/>
              <a:ext cx="1550" cy="775"/>
            </a:xfrm>
            <a:custGeom>
              <a:avLst/>
              <a:gdLst/>
              <a:ahLst/>
              <a:cxnLst/>
              <a:rect l="l" t="t" r="r" b="b"/>
              <a:pathLst>
                <a:path w="62" h="31" extrusionOk="0">
                  <a:moveTo>
                    <a:pt x="1" y="0"/>
                  </a:moveTo>
                  <a:cubicBezTo>
                    <a:pt x="1" y="0"/>
                    <a:pt x="1" y="30"/>
                    <a:pt x="1" y="30"/>
                  </a:cubicBezTo>
                  <a:cubicBezTo>
                    <a:pt x="1" y="30"/>
                    <a:pt x="14" y="17"/>
                    <a:pt x="32" y="17"/>
                  </a:cubicBezTo>
                  <a:cubicBezTo>
                    <a:pt x="41" y="17"/>
                    <a:pt x="51" y="20"/>
                    <a:pt x="62" y="3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33"/>
            <p:cNvSpPr/>
            <p:nvPr/>
          </p:nvSpPr>
          <p:spPr>
            <a:xfrm>
              <a:off x="6860800" y="4463288"/>
              <a:ext cx="38025" cy="170350"/>
            </a:xfrm>
            <a:custGeom>
              <a:avLst/>
              <a:gdLst/>
              <a:ahLst/>
              <a:cxnLst/>
              <a:rect l="l" t="t" r="r" b="b"/>
              <a:pathLst>
                <a:path w="1521" h="681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91"/>
                    <a:pt x="31" y="152"/>
                    <a:pt x="61" y="243"/>
                  </a:cubicBezTo>
                  <a:cubicBezTo>
                    <a:pt x="183" y="426"/>
                    <a:pt x="335" y="608"/>
                    <a:pt x="456" y="821"/>
                  </a:cubicBezTo>
                  <a:cubicBezTo>
                    <a:pt x="1095" y="1672"/>
                    <a:pt x="1308" y="2614"/>
                    <a:pt x="1338" y="3678"/>
                  </a:cubicBezTo>
                  <a:cubicBezTo>
                    <a:pt x="1368" y="4742"/>
                    <a:pt x="608" y="5684"/>
                    <a:pt x="882" y="6778"/>
                  </a:cubicBezTo>
                  <a:cubicBezTo>
                    <a:pt x="882" y="6804"/>
                    <a:pt x="898" y="6813"/>
                    <a:pt x="917" y="6813"/>
                  </a:cubicBezTo>
                  <a:cubicBezTo>
                    <a:pt x="943" y="6813"/>
                    <a:pt x="973" y="6796"/>
                    <a:pt x="973" y="6778"/>
                  </a:cubicBezTo>
                  <a:cubicBezTo>
                    <a:pt x="852" y="5988"/>
                    <a:pt x="1156" y="5289"/>
                    <a:pt x="1368" y="4560"/>
                  </a:cubicBezTo>
                  <a:cubicBezTo>
                    <a:pt x="1520" y="3982"/>
                    <a:pt x="1490" y="3374"/>
                    <a:pt x="1429" y="2797"/>
                  </a:cubicBezTo>
                  <a:cubicBezTo>
                    <a:pt x="1338" y="1794"/>
                    <a:pt x="852" y="1094"/>
                    <a:pt x="335" y="335"/>
                  </a:cubicBezTo>
                  <a:cubicBezTo>
                    <a:pt x="244" y="243"/>
                    <a:pt x="122" y="122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33"/>
            <p:cNvSpPr/>
            <p:nvPr/>
          </p:nvSpPr>
          <p:spPr>
            <a:xfrm>
              <a:off x="6857000" y="4453413"/>
              <a:ext cx="6100" cy="7600"/>
            </a:xfrm>
            <a:custGeom>
              <a:avLst/>
              <a:gdLst/>
              <a:ahLst/>
              <a:cxnLst/>
              <a:rect l="l" t="t" r="r" b="b"/>
              <a:pathLst>
                <a:path w="244" h="304" extrusionOk="0">
                  <a:moveTo>
                    <a:pt x="1" y="0"/>
                  </a:moveTo>
                  <a:cubicBezTo>
                    <a:pt x="31" y="61"/>
                    <a:pt x="61" y="152"/>
                    <a:pt x="92" y="213"/>
                  </a:cubicBezTo>
                  <a:cubicBezTo>
                    <a:pt x="122" y="243"/>
                    <a:pt x="183" y="274"/>
                    <a:pt x="244" y="304"/>
                  </a:cubicBezTo>
                  <a:cubicBezTo>
                    <a:pt x="183" y="213"/>
                    <a:pt x="122" y="122"/>
                    <a:pt x="92" y="30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33"/>
            <p:cNvSpPr/>
            <p:nvPr/>
          </p:nvSpPr>
          <p:spPr>
            <a:xfrm>
              <a:off x="6857750" y="4460238"/>
              <a:ext cx="4600" cy="9150"/>
            </a:xfrm>
            <a:custGeom>
              <a:avLst/>
              <a:gdLst/>
              <a:ahLst/>
              <a:cxnLst/>
              <a:rect l="l" t="t" r="r" b="b"/>
              <a:pathLst>
                <a:path w="184" h="366" extrusionOk="0">
                  <a:moveTo>
                    <a:pt x="1" y="1"/>
                  </a:moveTo>
                  <a:cubicBezTo>
                    <a:pt x="1" y="31"/>
                    <a:pt x="1" y="61"/>
                    <a:pt x="1" y="61"/>
                  </a:cubicBezTo>
                  <a:cubicBezTo>
                    <a:pt x="62" y="183"/>
                    <a:pt x="123" y="274"/>
                    <a:pt x="183" y="365"/>
                  </a:cubicBezTo>
                  <a:cubicBezTo>
                    <a:pt x="153" y="274"/>
                    <a:pt x="153" y="213"/>
                    <a:pt x="123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33"/>
            <p:cNvSpPr/>
            <p:nvPr/>
          </p:nvSpPr>
          <p:spPr>
            <a:xfrm>
              <a:off x="6856250" y="4453413"/>
              <a:ext cx="3050" cy="5325"/>
            </a:xfrm>
            <a:custGeom>
              <a:avLst/>
              <a:gdLst/>
              <a:ahLst/>
              <a:cxnLst/>
              <a:rect l="l" t="t" r="r" b="b"/>
              <a:pathLst>
                <a:path w="122" h="213" extrusionOk="0">
                  <a:moveTo>
                    <a:pt x="0" y="0"/>
                  </a:moveTo>
                  <a:cubicBezTo>
                    <a:pt x="0" y="61"/>
                    <a:pt x="31" y="91"/>
                    <a:pt x="31" y="152"/>
                  </a:cubicBezTo>
                  <a:cubicBezTo>
                    <a:pt x="61" y="152"/>
                    <a:pt x="91" y="182"/>
                    <a:pt x="122" y="213"/>
                  </a:cubicBezTo>
                  <a:cubicBezTo>
                    <a:pt x="91" y="152"/>
                    <a:pt x="61" y="61"/>
                    <a:pt x="3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33"/>
            <p:cNvSpPr/>
            <p:nvPr/>
          </p:nvSpPr>
          <p:spPr>
            <a:xfrm>
              <a:off x="6856250" y="4459488"/>
              <a:ext cx="1525" cy="2300"/>
            </a:xfrm>
            <a:custGeom>
              <a:avLst/>
              <a:gdLst/>
              <a:ahLst/>
              <a:cxnLst/>
              <a:rect l="l" t="t" r="r" b="b"/>
              <a:pathLst>
                <a:path w="61" h="92" extrusionOk="0">
                  <a:moveTo>
                    <a:pt x="0" y="0"/>
                  </a:moveTo>
                  <a:cubicBezTo>
                    <a:pt x="31" y="31"/>
                    <a:pt x="31" y="61"/>
                    <a:pt x="61" y="91"/>
                  </a:cubicBezTo>
                  <a:cubicBezTo>
                    <a:pt x="61" y="91"/>
                    <a:pt x="61" y="61"/>
                    <a:pt x="61" y="31"/>
                  </a:cubicBezTo>
                  <a:cubicBezTo>
                    <a:pt x="31" y="31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33"/>
            <p:cNvSpPr/>
            <p:nvPr/>
          </p:nvSpPr>
          <p:spPr>
            <a:xfrm>
              <a:off x="6853200" y="4453063"/>
              <a:ext cx="3825" cy="3400"/>
            </a:xfrm>
            <a:custGeom>
              <a:avLst/>
              <a:gdLst/>
              <a:ahLst/>
              <a:cxnLst/>
              <a:rect l="l" t="t" r="r" b="b"/>
              <a:pathLst>
                <a:path w="153" h="136" extrusionOk="0">
                  <a:moveTo>
                    <a:pt x="32" y="1"/>
                  </a:moveTo>
                  <a:cubicBezTo>
                    <a:pt x="21" y="1"/>
                    <a:pt x="11" y="4"/>
                    <a:pt x="1" y="14"/>
                  </a:cubicBezTo>
                  <a:cubicBezTo>
                    <a:pt x="1" y="14"/>
                    <a:pt x="1" y="14"/>
                    <a:pt x="1" y="44"/>
                  </a:cubicBezTo>
                  <a:cubicBezTo>
                    <a:pt x="61" y="75"/>
                    <a:pt x="92" y="105"/>
                    <a:pt x="153" y="136"/>
                  </a:cubicBezTo>
                  <a:cubicBezTo>
                    <a:pt x="122" y="105"/>
                    <a:pt x="122" y="44"/>
                    <a:pt x="122" y="14"/>
                  </a:cubicBezTo>
                  <a:cubicBezTo>
                    <a:pt x="82" y="14"/>
                    <a:pt x="55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33"/>
            <p:cNvSpPr/>
            <p:nvPr/>
          </p:nvSpPr>
          <p:spPr>
            <a:xfrm>
              <a:off x="6822800" y="4614488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66" y="457"/>
                    <a:pt x="639" y="700"/>
                  </a:cubicBezTo>
                  <a:lnTo>
                    <a:pt x="700" y="700"/>
                  </a:lnTo>
                  <a:cubicBezTo>
                    <a:pt x="669" y="670"/>
                    <a:pt x="639" y="670"/>
                    <a:pt x="639" y="670"/>
                  </a:cubicBezTo>
                  <a:cubicBezTo>
                    <a:pt x="639" y="670"/>
                    <a:pt x="305" y="426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p33"/>
            <p:cNvSpPr/>
            <p:nvPr/>
          </p:nvSpPr>
          <p:spPr>
            <a:xfrm>
              <a:off x="6777225" y="4453413"/>
              <a:ext cx="85875" cy="178575"/>
            </a:xfrm>
            <a:custGeom>
              <a:avLst/>
              <a:gdLst/>
              <a:ahLst/>
              <a:cxnLst/>
              <a:rect l="l" t="t" r="r" b="b"/>
              <a:pathLst>
                <a:path w="3435" h="7143" extrusionOk="0">
                  <a:moveTo>
                    <a:pt x="2979" y="0"/>
                  </a:moveTo>
                  <a:cubicBezTo>
                    <a:pt x="2888" y="30"/>
                    <a:pt x="2857" y="91"/>
                    <a:pt x="2857" y="213"/>
                  </a:cubicBezTo>
                  <a:cubicBezTo>
                    <a:pt x="2979" y="2189"/>
                    <a:pt x="578" y="4559"/>
                    <a:pt x="1824" y="6444"/>
                  </a:cubicBezTo>
                  <a:cubicBezTo>
                    <a:pt x="2158" y="6869"/>
                    <a:pt x="2462" y="7113"/>
                    <a:pt x="2462" y="7113"/>
                  </a:cubicBezTo>
                  <a:cubicBezTo>
                    <a:pt x="2462" y="7113"/>
                    <a:pt x="2492" y="7113"/>
                    <a:pt x="2523" y="7143"/>
                  </a:cubicBezTo>
                  <a:cubicBezTo>
                    <a:pt x="2553" y="7113"/>
                    <a:pt x="2553" y="7082"/>
                    <a:pt x="2523" y="7052"/>
                  </a:cubicBezTo>
                  <a:cubicBezTo>
                    <a:pt x="0" y="4803"/>
                    <a:pt x="3435" y="2492"/>
                    <a:pt x="2979" y="91"/>
                  </a:cubicBezTo>
                  <a:lnTo>
                    <a:pt x="2979" y="61"/>
                  </a:lnTo>
                  <a:cubicBezTo>
                    <a:pt x="2979" y="61"/>
                    <a:pt x="2979" y="61"/>
                    <a:pt x="2979" y="30"/>
                  </a:cubicBezTo>
                  <a:cubicBezTo>
                    <a:pt x="2979" y="0"/>
                    <a:pt x="2979" y="0"/>
                    <a:pt x="297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p33"/>
            <p:cNvSpPr/>
            <p:nvPr/>
          </p:nvSpPr>
          <p:spPr>
            <a:xfrm>
              <a:off x="6850925" y="4451888"/>
              <a:ext cx="775" cy="1550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lnTo>
                    <a:pt x="31" y="61"/>
                  </a:lnTo>
                  <a:lnTo>
                    <a:pt x="31" y="31"/>
                  </a:lnTo>
                  <a:cubicBezTo>
                    <a:pt x="31" y="31"/>
                    <a:pt x="31" y="3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33"/>
            <p:cNvSpPr/>
            <p:nvPr/>
          </p:nvSpPr>
          <p:spPr>
            <a:xfrm>
              <a:off x="6851675" y="445341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1" y="3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33"/>
            <p:cNvSpPr/>
            <p:nvPr/>
          </p:nvSpPr>
          <p:spPr>
            <a:xfrm>
              <a:off x="6863075" y="4460988"/>
              <a:ext cx="59300" cy="171775"/>
            </a:xfrm>
            <a:custGeom>
              <a:avLst/>
              <a:gdLst/>
              <a:ahLst/>
              <a:cxnLst/>
              <a:rect l="l" t="t" r="r" b="b"/>
              <a:pathLst>
                <a:path w="2372" h="6871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53" y="305"/>
                    <a:pt x="244" y="427"/>
                  </a:cubicBezTo>
                  <a:cubicBezTo>
                    <a:pt x="882" y="1095"/>
                    <a:pt x="1399" y="1794"/>
                    <a:pt x="1672" y="2737"/>
                  </a:cubicBezTo>
                  <a:cubicBezTo>
                    <a:pt x="2037" y="4104"/>
                    <a:pt x="1642" y="5563"/>
                    <a:pt x="1065" y="6810"/>
                  </a:cubicBezTo>
                  <a:cubicBezTo>
                    <a:pt x="1065" y="6810"/>
                    <a:pt x="1065" y="6840"/>
                    <a:pt x="1065" y="6870"/>
                  </a:cubicBezTo>
                  <a:cubicBezTo>
                    <a:pt x="1095" y="6840"/>
                    <a:pt x="1125" y="6840"/>
                    <a:pt x="1156" y="6810"/>
                  </a:cubicBezTo>
                  <a:cubicBezTo>
                    <a:pt x="1217" y="6749"/>
                    <a:pt x="1277" y="6688"/>
                    <a:pt x="1308" y="6597"/>
                  </a:cubicBezTo>
                  <a:cubicBezTo>
                    <a:pt x="2372" y="4226"/>
                    <a:pt x="2037" y="1642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33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33"/>
            <p:cNvSpPr/>
            <p:nvPr/>
          </p:nvSpPr>
          <p:spPr>
            <a:xfrm>
              <a:off x="6851675" y="4454913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31" y="31"/>
                  </a:lnTo>
                  <a:cubicBezTo>
                    <a:pt x="31" y="3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33"/>
            <p:cNvSpPr/>
            <p:nvPr/>
          </p:nvSpPr>
          <p:spPr>
            <a:xfrm>
              <a:off x="6851675" y="4454913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33"/>
            <p:cNvSpPr/>
            <p:nvPr/>
          </p:nvSpPr>
          <p:spPr>
            <a:xfrm>
              <a:off x="6851675" y="4453813"/>
              <a:ext cx="4600" cy="5700"/>
            </a:xfrm>
            <a:custGeom>
              <a:avLst/>
              <a:gdLst/>
              <a:ahLst/>
              <a:cxnLst/>
              <a:rect l="l" t="t" r="r" b="b"/>
              <a:pathLst>
                <a:path w="184" h="228" extrusionOk="0">
                  <a:moveTo>
                    <a:pt x="32" y="1"/>
                  </a:moveTo>
                  <a:cubicBezTo>
                    <a:pt x="14" y="1"/>
                    <a:pt x="1" y="14"/>
                    <a:pt x="1" y="14"/>
                  </a:cubicBezTo>
                  <a:lnTo>
                    <a:pt x="1" y="45"/>
                  </a:lnTo>
                  <a:cubicBezTo>
                    <a:pt x="1" y="45"/>
                    <a:pt x="31" y="75"/>
                    <a:pt x="31" y="75"/>
                  </a:cubicBezTo>
                  <a:cubicBezTo>
                    <a:pt x="92" y="136"/>
                    <a:pt x="122" y="166"/>
                    <a:pt x="183" y="227"/>
                  </a:cubicBezTo>
                  <a:cubicBezTo>
                    <a:pt x="153" y="166"/>
                    <a:pt x="122" y="106"/>
                    <a:pt x="62" y="14"/>
                  </a:cubicBezTo>
                  <a:cubicBezTo>
                    <a:pt x="51" y="4"/>
                    <a:pt x="41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33"/>
            <p:cNvSpPr/>
            <p:nvPr/>
          </p:nvSpPr>
          <p:spPr>
            <a:xfrm>
              <a:off x="6859275" y="4458713"/>
              <a:ext cx="9900" cy="12950"/>
            </a:xfrm>
            <a:custGeom>
              <a:avLst/>
              <a:gdLst/>
              <a:ahLst/>
              <a:cxnLst/>
              <a:rect l="l" t="t" r="r" b="b"/>
              <a:pathLst>
                <a:path w="396" h="518" extrusionOk="0">
                  <a:moveTo>
                    <a:pt x="1" y="1"/>
                  </a:moveTo>
                  <a:cubicBezTo>
                    <a:pt x="31" y="62"/>
                    <a:pt x="31" y="122"/>
                    <a:pt x="62" y="183"/>
                  </a:cubicBezTo>
                  <a:cubicBezTo>
                    <a:pt x="183" y="305"/>
                    <a:pt x="305" y="426"/>
                    <a:pt x="396" y="518"/>
                  </a:cubicBezTo>
                  <a:cubicBezTo>
                    <a:pt x="305" y="396"/>
                    <a:pt x="214" y="244"/>
                    <a:pt x="153" y="92"/>
                  </a:cubicBezTo>
                  <a:cubicBezTo>
                    <a:pt x="92" y="62"/>
                    <a:pt x="31" y="3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p33"/>
            <p:cNvSpPr/>
            <p:nvPr/>
          </p:nvSpPr>
          <p:spPr>
            <a:xfrm>
              <a:off x="6857000" y="445721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cubicBezTo>
                    <a:pt x="1" y="30"/>
                    <a:pt x="1" y="91"/>
                    <a:pt x="31" y="122"/>
                  </a:cubicBezTo>
                  <a:lnTo>
                    <a:pt x="153" y="243"/>
                  </a:lnTo>
                  <a:cubicBezTo>
                    <a:pt x="122" y="182"/>
                    <a:pt x="122" y="122"/>
                    <a:pt x="92" y="61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p33"/>
            <p:cNvSpPr/>
            <p:nvPr/>
          </p:nvSpPr>
          <p:spPr>
            <a:xfrm>
              <a:off x="6853200" y="445416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61"/>
                    <a:pt x="92" y="152"/>
                    <a:pt x="122" y="213"/>
                  </a:cubicBezTo>
                  <a:cubicBezTo>
                    <a:pt x="122" y="213"/>
                    <a:pt x="153" y="244"/>
                    <a:pt x="153" y="244"/>
                  </a:cubicBezTo>
                  <a:cubicBezTo>
                    <a:pt x="153" y="213"/>
                    <a:pt x="153" y="152"/>
                    <a:pt x="153" y="92"/>
                  </a:cubicBezTo>
                  <a:cubicBezTo>
                    <a:pt x="92" y="61"/>
                    <a:pt x="61" y="31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33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33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p33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lnTo>
                    <a:pt x="1" y="31"/>
                  </a:lnTo>
                  <a:cubicBezTo>
                    <a:pt x="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p33"/>
            <p:cNvSpPr/>
            <p:nvPr/>
          </p:nvSpPr>
          <p:spPr>
            <a:xfrm>
              <a:off x="6822050" y="4628938"/>
              <a:ext cx="73725" cy="49650"/>
            </a:xfrm>
            <a:custGeom>
              <a:avLst/>
              <a:gdLst/>
              <a:ahLst/>
              <a:cxnLst/>
              <a:rect l="l" t="t" r="r" b="b"/>
              <a:pathLst>
                <a:path w="2949" h="1986" extrusionOk="0">
                  <a:moveTo>
                    <a:pt x="791" y="0"/>
                  </a:moveTo>
                  <a:cubicBezTo>
                    <a:pt x="0" y="456"/>
                    <a:pt x="669" y="1763"/>
                    <a:pt x="669" y="1763"/>
                  </a:cubicBezTo>
                  <a:cubicBezTo>
                    <a:pt x="954" y="1927"/>
                    <a:pt x="1258" y="1986"/>
                    <a:pt x="1547" y="1986"/>
                  </a:cubicBezTo>
                  <a:cubicBezTo>
                    <a:pt x="2279" y="1986"/>
                    <a:pt x="2918" y="1611"/>
                    <a:pt x="2918" y="1611"/>
                  </a:cubicBezTo>
                  <a:cubicBezTo>
                    <a:pt x="2949" y="1581"/>
                    <a:pt x="2949" y="1551"/>
                    <a:pt x="2949" y="1520"/>
                  </a:cubicBezTo>
                  <a:cubicBezTo>
                    <a:pt x="2098" y="1186"/>
                    <a:pt x="1338" y="700"/>
                    <a:pt x="791" y="0"/>
                  </a:cubicBez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33"/>
            <p:cNvSpPr/>
            <p:nvPr/>
          </p:nvSpPr>
          <p:spPr>
            <a:xfrm>
              <a:off x="6841800" y="4623213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1113" y="1"/>
                  </a:moveTo>
                  <a:cubicBezTo>
                    <a:pt x="865" y="1"/>
                    <a:pt x="590" y="42"/>
                    <a:pt x="305" y="108"/>
                  </a:cubicBezTo>
                  <a:cubicBezTo>
                    <a:pt x="183" y="138"/>
                    <a:pt x="92" y="199"/>
                    <a:pt x="1" y="229"/>
                  </a:cubicBezTo>
                  <a:cubicBezTo>
                    <a:pt x="548" y="929"/>
                    <a:pt x="1308" y="1415"/>
                    <a:pt x="2159" y="1749"/>
                  </a:cubicBezTo>
                  <a:cubicBezTo>
                    <a:pt x="2413" y="411"/>
                    <a:pt x="1895" y="1"/>
                    <a:pt x="1113" y="1"/>
                  </a:cubicBez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33"/>
            <p:cNvSpPr/>
            <p:nvPr/>
          </p:nvSpPr>
          <p:spPr>
            <a:xfrm>
              <a:off x="6642700" y="4408088"/>
              <a:ext cx="96550" cy="52150"/>
            </a:xfrm>
            <a:custGeom>
              <a:avLst/>
              <a:gdLst/>
              <a:ahLst/>
              <a:cxnLst/>
              <a:rect l="l" t="t" r="r" b="b"/>
              <a:pathLst>
                <a:path w="3862" h="2086" extrusionOk="0">
                  <a:moveTo>
                    <a:pt x="1945" y="0"/>
                  </a:moveTo>
                  <a:cubicBezTo>
                    <a:pt x="1168" y="0"/>
                    <a:pt x="480" y="1035"/>
                    <a:pt x="1" y="1965"/>
                  </a:cubicBezTo>
                  <a:cubicBezTo>
                    <a:pt x="489" y="2044"/>
                    <a:pt x="977" y="2086"/>
                    <a:pt x="1462" y="2086"/>
                  </a:cubicBezTo>
                  <a:cubicBezTo>
                    <a:pt x="2276" y="2086"/>
                    <a:pt x="3080" y="1969"/>
                    <a:pt x="3861" y="1722"/>
                  </a:cubicBezTo>
                  <a:cubicBezTo>
                    <a:pt x="3405" y="932"/>
                    <a:pt x="2797" y="172"/>
                    <a:pt x="2129" y="20"/>
                  </a:cubicBezTo>
                  <a:cubicBezTo>
                    <a:pt x="2067" y="6"/>
                    <a:pt x="2005" y="0"/>
                    <a:pt x="194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33"/>
            <p:cNvSpPr/>
            <p:nvPr/>
          </p:nvSpPr>
          <p:spPr>
            <a:xfrm>
              <a:off x="6627525" y="4451113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87" y="248"/>
                    <a:pt x="2883" y="365"/>
                    <a:pt x="2069" y="365"/>
                  </a:cubicBezTo>
                  <a:cubicBezTo>
                    <a:pt x="1584" y="365"/>
                    <a:pt x="1096" y="323"/>
                    <a:pt x="608" y="244"/>
                  </a:cubicBezTo>
                  <a:cubicBezTo>
                    <a:pt x="243" y="1034"/>
                    <a:pt x="0" y="1733"/>
                    <a:pt x="0" y="1733"/>
                  </a:cubicBezTo>
                  <a:lnTo>
                    <a:pt x="1277" y="4287"/>
                  </a:lnTo>
                  <a:lnTo>
                    <a:pt x="4772" y="3466"/>
                  </a:lnTo>
                  <a:lnTo>
                    <a:pt x="5319" y="1825"/>
                  </a:lnTo>
                  <a:cubicBezTo>
                    <a:pt x="5319" y="1825"/>
                    <a:pt x="501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p33"/>
            <p:cNvSpPr/>
            <p:nvPr/>
          </p:nvSpPr>
          <p:spPr>
            <a:xfrm>
              <a:off x="6635125" y="5005838"/>
              <a:ext cx="126150" cy="69275"/>
            </a:xfrm>
            <a:custGeom>
              <a:avLst/>
              <a:gdLst/>
              <a:ahLst/>
              <a:cxnLst/>
              <a:rect l="l" t="t" r="r" b="b"/>
              <a:pathLst>
                <a:path w="5046" h="2771" extrusionOk="0">
                  <a:moveTo>
                    <a:pt x="3344" y="1"/>
                  </a:moveTo>
                  <a:cubicBezTo>
                    <a:pt x="2158" y="669"/>
                    <a:pt x="1033" y="1490"/>
                    <a:pt x="0" y="2432"/>
                  </a:cubicBezTo>
                  <a:cubicBezTo>
                    <a:pt x="122" y="2493"/>
                    <a:pt x="274" y="2584"/>
                    <a:pt x="456" y="2645"/>
                  </a:cubicBezTo>
                  <a:cubicBezTo>
                    <a:pt x="746" y="2732"/>
                    <a:pt x="1258" y="2771"/>
                    <a:pt x="1843" y="2771"/>
                  </a:cubicBezTo>
                  <a:cubicBezTo>
                    <a:pt x="2483" y="2771"/>
                    <a:pt x="3210" y="2724"/>
                    <a:pt x="3830" y="2645"/>
                  </a:cubicBezTo>
                  <a:cubicBezTo>
                    <a:pt x="5046" y="2493"/>
                    <a:pt x="4803" y="1551"/>
                    <a:pt x="4803" y="1551"/>
                  </a:cubicBezTo>
                  <a:lnTo>
                    <a:pt x="4651" y="31"/>
                  </a:lnTo>
                  <a:lnTo>
                    <a:pt x="3344" y="1"/>
                  </a:lnTo>
                  <a:close/>
                </a:path>
              </a:pathLst>
            </a:custGeom>
            <a:solidFill>
              <a:srgbClr val="F1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7" name="Google Shape;2197;p33"/>
            <p:cNvSpPr/>
            <p:nvPr/>
          </p:nvSpPr>
          <p:spPr>
            <a:xfrm>
              <a:off x="6620675" y="5003563"/>
              <a:ext cx="98050" cy="63100"/>
            </a:xfrm>
            <a:custGeom>
              <a:avLst/>
              <a:gdLst/>
              <a:ahLst/>
              <a:cxnLst/>
              <a:rect l="l" t="t" r="r" b="b"/>
              <a:pathLst>
                <a:path w="3922" h="2524" extrusionOk="0">
                  <a:moveTo>
                    <a:pt x="1" y="0"/>
                  </a:moveTo>
                  <a:cubicBezTo>
                    <a:pt x="1" y="0"/>
                    <a:pt x="61" y="912"/>
                    <a:pt x="92" y="1551"/>
                  </a:cubicBezTo>
                  <a:cubicBezTo>
                    <a:pt x="122" y="2007"/>
                    <a:pt x="274" y="2311"/>
                    <a:pt x="578" y="2523"/>
                  </a:cubicBezTo>
                  <a:cubicBezTo>
                    <a:pt x="1611" y="1581"/>
                    <a:pt x="2736" y="760"/>
                    <a:pt x="3922" y="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06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p33"/>
            <p:cNvSpPr/>
            <p:nvPr/>
          </p:nvSpPr>
          <p:spPr>
            <a:xfrm>
              <a:off x="6612475" y="4963238"/>
              <a:ext cx="152600" cy="44325"/>
            </a:xfrm>
            <a:custGeom>
              <a:avLst/>
              <a:gdLst/>
              <a:ahLst/>
              <a:cxnLst/>
              <a:rect l="l" t="t" r="r" b="b"/>
              <a:pathLst>
                <a:path w="6104" h="1773" extrusionOk="0">
                  <a:moveTo>
                    <a:pt x="517" y="1"/>
                  </a:moveTo>
                  <a:cubicBezTo>
                    <a:pt x="111" y="1"/>
                    <a:pt x="1" y="1464"/>
                    <a:pt x="329" y="1613"/>
                  </a:cubicBezTo>
                  <a:cubicBezTo>
                    <a:pt x="632" y="1735"/>
                    <a:pt x="1803" y="1773"/>
                    <a:pt x="2965" y="1773"/>
                  </a:cubicBezTo>
                  <a:cubicBezTo>
                    <a:pt x="4128" y="1773"/>
                    <a:pt x="5283" y="1735"/>
                    <a:pt x="5557" y="1705"/>
                  </a:cubicBezTo>
                  <a:cubicBezTo>
                    <a:pt x="6104" y="1674"/>
                    <a:pt x="5982" y="1309"/>
                    <a:pt x="5982" y="793"/>
                  </a:cubicBezTo>
                  <a:cubicBezTo>
                    <a:pt x="5982" y="246"/>
                    <a:pt x="5405" y="185"/>
                    <a:pt x="5405" y="185"/>
                  </a:cubicBezTo>
                  <a:cubicBezTo>
                    <a:pt x="4805" y="230"/>
                    <a:pt x="4241" y="248"/>
                    <a:pt x="3724" y="248"/>
                  </a:cubicBezTo>
                  <a:cubicBezTo>
                    <a:pt x="1805" y="248"/>
                    <a:pt x="541" y="2"/>
                    <a:pt x="541" y="2"/>
                  </a:cubicBezTo>
                  <a:cubicBezTo>
                    <a:pt x="533" y="1"/>
                    <a:pt x="525" y="1"/>
                    <a:pt x="517" y="1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p33"/>
            <p:cNvSpPr/>
            <p:nvPr/>
          </p:nvSpPr>
          <p:spPr>
            <a:xfrm>
              <a:off x="6626000" y="4493488"/>
              <a:ext cx="27375" cy="474375"/>
            </a:xfrm>
            <a:custGeom>
              <a:avLst/>
              <a:gdLst/>
              <a:ahLst/>
              <a:cxnLst/>
              <a:rect l="l" t="t" r="r" b="b"/>
              <a:pathLst>
                <a:path w="1095" h="18975" extrusionOk="0">
                  <a:moveTo>
                    <a:pt x="145" y="0"/>
                  </a:moveTo>
                  <a:cubicBezTo>
                    <a:pt x="91" y="0"/>
                    <a:pt x="61" y="38"/>
                    <a:pt x="61" y="38"/>
                  </a:cubicBezTo>
                  <a:lnTo>
                    <a:pt x="0" y="18792"/>
                  </a:lnTo>
                  <a:cubicBezTo>
                    <a:pt x="304" y="18884"/>
                    <a:pt x="669" y="18944"/>
                    <a:pt x="1064" y="18975"/>
                  </a:cubicBezTo>
                  <a:lnTo>
                    <a:pt x="1095" y="1315"/>
                  </a:lnTo>
                  <a:cubicBezTo>
                    <a:pt x="669" y="1285"/>
                    <a:pt x="517" y="464"/>
                    <a:pt x="365" y="190"/>
                  </a:cubicBezTo>
                  <a:cubicBezTo>
                    <a:pt x="274" y="38"/>
                    <a:pt x="198" y="0"/>
                    <a:pt x="145" y="0"/>
                  </a:cubicBez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p33"/>
            <p:cNvSpPr/>
            <p:nvPr/>
          </p:nvSpPr>
          <p:spPr>
            <a:xfrm>
              <a:off x="6725550" y="4493838"/>
              <a:ext cx="34975" cy="475550"/>
            </a:xfrm>
            <a:custGeom>
              <a:avLst/>
              <a:gdLst/>
              <a:ahLst/>
              <a:cxnLst/>
              <a:rect l="l" t="t" r="r" b="b"/>
              <a:pathLst>
                <a:path w="1399" h="19022" extrusionOk="0">
                  <a:moveTo>
                    <a:pt x="1214" y="0"/>
                  </a:moveTo>
                  <a:cubicBezTo>
                    <a:pt x="1160" y="0"/>
                    <a:pt x="1091" y="15"/>
                    <a:pt x="1003" y="55"/>
                  </a:cubicBezTo>
                  <a:cubicBezTo>
                    <a:pt x="669" y="176"/>
                    <a:pt x="456" y="1088"/>
                    <a:pt x="31" y="1179"/>
                  </a:cubicBezTo>
                  <a:lnTo>
                    <a:pt x="0" y="19022"/>
                  </a:lnTo>
                  <a:cubicBezTo>
                    <a:pt x="547" y="18991"/>
                    <a:pt x="882" y="18961"/>
                    <a:pt x="882" y="18961"/>
                  </a:cubicBezTo>
                  <a:lnTo>
                    <a:pt x="1398" y="116"/>
                  </a:lnTo>
                  <a:cubicBezTo>
                    <a:pt x="1398" y="116"/>
                    <a:pt x="1365" y="0"/>
                    <a:pt x="121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33"/>
            <p:cNvSpPr/>
            <p:nvPr/>
          </p:nvSpPr>
          <p:spPr>
            <a:xfrm>
              <a:off x="6652600" y="4492913"/>
              <a:ext cx="73725" cy="477250"/>
            </a:xfrm>
            <a:custGeom>
              <a:avLst/>
              <a:gdLst/>
              <a:ahLst/>
              <a:cxnLst/>
              <a:rect l="l" t="t" r="r" b="b"/>
              <a:pathLst>
                <a:path w="2949" h="19090" extrusionOk="0">
                  <a:moveTo>
                    <a:pt x="1368" y="1"/>
                  </a:moveTo>
                  <a:cubicBezTo>
                    <a:pt x="760" y="1"/>
                    <a:pt x="122" y="1338"/>
                    <a:pt x="122" y="1338"/>
                  </a:cubicBezTo>
                  <a:lnTo>
                    <a:pt x="31" y="1338"/>
                  </a:lnTo>
                  <a:lnTo>
                    <a:pt x="0" y="19028"/>
                  </a:lnTo>
                  <a:cubicBezTo>
                    <a:pt x="486" y="19074"/>
                    <a:pt x="1026" y="19089"/>
                    <a:pt x="1539" y="19089"/>
                  </a:cubicBezTo>
                  <a:cubicBezTo>
                    <a:pt x="2052" y="19089"/>
                    <a:pt x="2538" y="19074"/>
                    <a:pt x="2918" y="19059"/>
                  </a:cubicBezTo>
                  <a:lnTo>
                    <a:pt x="2949" y="1216"/>
                  </a:lnTo>
                  <a:lnTo>
                    <a:pt x="2857" y="1216"/>
                  </a:lnTo>
                  <a:cubicBezTo>
                    <a:pt x="2341" y="1125"/>
                    <a:pt x="1976" y="1"/>
                    <a:pt x="1368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2" name="Google Shape;2202;p33"/>
          <p:cNvGrpSpPr/>
          <p:nvPr/>
        </p:nvGrpSpPr>
        <p:grpSpPr>
          <a:xfrm>
            <a:off x="8309638" y="4414399"/>
            <a:ext cx="641429" cy="570351"/>
            <a:chOff x="7205875" y="4139800"/>
            <a:chExt cx="686975" cy="610850"/>
          </a:xfrm>
        </p:grpSpPr>
        <p:sp>
          <p:nvSpPr>
            <p:cNvPr id="2203" name="Google Shape;2203;p33"/>
            <p:cNvSpPr/>
            <p:nvPr/>
          </p:nvSpPr>
          <p:spPr>
            <a:xfrm>
              <a:off x="7323650" y="4353300"/>
              <a:ext cx="569200" cy="397350"/>
            </a:xfrm>
            <a:custGeom>
              <a:avLst/>
              <a:gdLst/>
              <a:ahLst/>
              <a:cxnLst/>
              <a:rect l="l" t="t" r="r" b="b"/>
              <a:pathLst>
                <a:path w="22768" h="15894" extrusionOk="0">
                  <a:moveTo>
                    <a:pt x="20822" y="1"/>
                  </a:moveTo>
                  <a:cubicBezTo>
                    <a:pt x="16962" y="7144"/>
                    <a:pt x="8451" y="11247"/>
                    <a:pt x="1" y="12098"/>
                  </a:cubicBezTo>
                  <a:cubicBezTo>
                    <a:pt x="2303" y="14492"/>
                    <a:pt x="5529" y="15894"/>
                    <a:pt x="8934" y="15894"/>
                  </a:cubicBezTo>
                  <a:cubicBezTo>
                    <a:pt x="10069" y="15894"/>
                    <a:pt x="11224" y="15738"/>
                    <a:pt x="12372" y="15411"/>
                  </a:cubicBezTo>
                  <a:cubicBezTo>
                    <a:pt x="18937" y="13557"/>
                    <a:pt x="22767" y="6779"/>
                    <a:pt x="20913" y="274"/>
                  </a:cubicBezTo>
                  <a:cubicBezTo>
                    <a:pt x="20883" y="183"/>
                    <a:pt x="20852" y="92"/>
                    <a:pt x="20822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33"/>
            <p:cNvSpPr/>
            <p:nvPr/>
          </p:nvSpPr>
          <p:spPr>
            <a:xfrm>
              <a:off x="7205875" y="4139800"/>
              <a:ext cx="638325" cy="515975"/>
            </a:xfrm>
            <a:custGeom>
              <a:avLst/>
              <a:gdLst/>
              <a:ahLst/>
              <a:cxnLst/>
              <a:rect l="l" t="t" r="r" b="b"/>
              <a:pathLst>
                <a:path w="25533" h="20639" extrusionOk="0">
                  <a:moveTo>
                    <a:pt x="13836" y="0"/>
                  </a:moveTo>
                  <a:cubicBezTo>
                    <a:pt x="12701" y="0"/>
                    <a:pt x="11545" y="157"/>
                    <a:pt x="10396" y="486"/>
                  </a:cubicBezTo>
                  <a:cubicBezTo>
                    <a:pt x="3830" y="2340"/>
                    <a:pt x="0" y="9118"/>
                    <a:pt x="1855" y="15623"/>
                  </a:cubicBezTo>
                  <a:cubicBezTo>
                    <a:pt x="2402" y="17568"/>
                    <a:pt x="3405" y="19270"/>
                    <a:pt x="4712" y="20638"/>
                  </a:cubicBezTo>
                  <a:cubicBezTo>
                    <a:pt x="13162" y="19787"/>
                    <a:pt x="21673" y="15714"/>
                    <a:pt x="25533" y="8541"/>
                  </a:cubicBezTo>
                  <a:cubicBezTo>
                    <a:pt x="23908" y="3366"/>
                    <a:pt x="19096" y="0"/>
                    <a:pt x="13836" y="0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33"/>
            <p:cNvSpPr/>
            <p:nvPr/>
          </p:nvSpPr>
          <p:spPr>
            <a:xfrm>
              <a:off x="7259825" y="4143575"/>
              <a:ext cx="552475" cy="599575"/>
            </a:xfrm>
            <a:custGeom>
              <a:avLst/>
              <a:gdLst/>
              <a:ahLst/>
              <a:cxnLst/>
              <a:rect l="l" t="t" r="r" b="b"/>
              <a:pathLst>
                <a:path w="22099" h="23983" extrusionOk="0">
                  <a:moveTo>
                    <a:pt x="13587" y="1"/>
                  </a:moveTo>
                  <a:cubicBezTo>
                    <a:pt x="13952" y="2432"/>
                    <a:pt x="14135" y="4864"/>
                    <a:pt x="13314" y="7296"/>
                  </a:cubicBezTo>
                  <a:cubicBezTo>
                    <a:pt x="12493" y="9727"/>
                    <a:pt x="10730" y="12037"/>
                    <a:pt x="8299" y="12949"/>
                  </a:cubicBezTo>
                  <a:cubicBezTo>
                    <a:pt x="7478" y="10943"/>
                    <a:pt x="6900" y="8906"/>
                    <a:pt x="6536" y="6779"/>
                  </a:cubicBezTo>
                  <a:cubicBezTo>
                    <a:pt x="6262" y="5107"/>
                    <a:pt x="5897" y="2979"/>
                    <a:pt x="6110" y="1125"/>
                  </a:cubicBezTo>
                  <a:lnTo>
                    <a:pt x="6110" y="1125"/>
                  </a:lnTo>
                  <a:cubicBezTo>
                    <a:pt x="6019" y="1186"/>
                    <a:pt x="5897" y="1247"/>
                    <a:pt x="5806" y="1308"/>
                  </a:cubicBezTo>
                  <a:cubicBezTo>
                    <a:pt x="5685" y="2675"/>
                    <a:pt x="5928" y="4104"/>
                    <a:pt x="6049" y="5472"/>
                  </a:cubicBezTo>
                  <a:cubicBezTo>
                    <a:pt x="6323" y="8086"/>
                    <a:pt x="7052" y="10639"/>
                    <a:pt x="8055" y="13040"/>
                  </a:cubicBezTo>
                  <a:cubicBezTo>
                    <a:pt x="7660" y="13162"/>
                    <a:pt x="7265" y="13253"/>
                    <a:pt x="6870" y="13314"/>
                  </a:cubicBezTo>
                  <a:cubicBezTo>
                    <a:pt x="6628" y="13343"/>
                    <a:pt x="6395" y="13357"/>
                    <a:pt x="6170" y="13357"/>
                  </a:cubicBezTo>
                  <a:cubicBezTo>
                    <a:pt x="2892" y="13357"/>
                    <a:pt x="1376" y="10355"/>
                    <a:pt x="153" y="7539"/>
                  </a:cubicBezTo>
                  <a:cubicBezTo>
                    <a:pt x="92" y="7660"/>
                    <a:pt x="61" y="7782"/>
                    <a:pt x="1" y="7873"/>
                  </a:cubicBezTo>
                  <a:cubicBezTo>
                    <a:pt x="1249" y="10787"/>
                    <a:pt x="2903" y="13700"/>
                    <a:pt x="6234" y="13700"/>
                  </a:cubicBezTo>
                  <a:cubicBezTo>
                    <a:pt x="6552" y="13700"/>
                    <a:pt x="6885" y="13673"/>
                    <a:pt x="7235" y="13618"/>
                  </a:cubicBezTo>
                  <a:cubicBezTo>
                    <a:pt x="7569" y="13557"/>
                    <a:pt x="7873" y="13496"/>
                    <a:pt x="8177" y="13375"/>
                  </a:cubicBezTo>
                  <a:cubicBezTo>
                    <a:pt x="8238" y="13466"/>
                    <a:pt x="8268" y="13587"/>
                    <a:pt x="8299" y="13679"/>
                  </a:cubicBezTo>
                  <a:cubicBezTo>
                    <a:pt x="8633" y="14408"/>
                    <a:pt x="8998" y="15198"/>
                    <a:pt x="9362" y="15958"/>
                  </a:cubicBezTo>
                  <a:cubicBezTo>
                    <a:pt x="8268" y="16414"/>
                    <a:pt x="7144" y="16809"/>
                    <a:pt x="5989" y="17113"/>
                  </a:cubicBezTo>
                  <a:cubicBezTo>
                    <a:pt x="4450" y="17557"/>
                    <a:pt x="2624" y="18087"/>
                    <a:pt x="930" y="18087"/>
                  </a:cubicBezTo>
                  <a:cubicBezTo>
                    <a:pt x="884" y="18087"/>
                    <a:pt x="837" y="18087"/>
                    <a:pt x="791" y="18086"/>
                  </a:cubicBezTo>
                  <a:lnTo>
                    <a:pt x="791" y="18086"/>
                  </a:lnTo>
                  <a:cubicBezTo>
                    <a:pt x="852" y="18177"/>
                    <a:pt x="912" y="18299"/>
                    <a:pt x="973" y="18390"/>
                  </a:cubicBezTo>
                  <a:cubicBezTo>
                    <a:pt x="2402" y="18360"/>
                    <a:pt x="3861" y="17934"/>
                    <a:pt x="5229" y="17630"/>
                  </a:cubicBezTo>
                  <a:cubicBezTo>
                    <a:pt x="6718" y="17296"/>
                    <a:pt x="8116" y="16809"/>
                    <a:pt x="9514" y="16201"/>
                  </a:cubicBezTo>
                  <a:cubicBezTo>
                    <a:pt x="9849" y="16901"/>
                    <a:pt x="10244" y="17569"/>
                    <a:pt x="10639" y="18238"/>
                  </a:cubicBezTo>
                  <a:cubicBezTo>
                    <a:pt x="8907" y="19545"/>
                    <a:pt x="8147" y="21764"/>
                    <a:pt x="8390" y="23892"/>
                  </a:cubicBezTo>
                  <a:cubicBezTo>
                    <a:pt x="8511" y="23922"/>
                    <a:pt x="8663" y="23952"/>
                    <a:pt x="8815" y="23983"/>
                  </a:cubicBezTo>
                  <a:cubicBezTo>
                    <a:pt x="8724" y="23436"/>
                    <a:pt x="8724" y="22858"/>
                    <a:pt x="8755" y="22281"/>
                  </a:cubicBezTo>
                  <a:cubicBezTo>
                    <a:pt x="8876" y="20730"/>
                    <a:pt x="9727" y="19484"/>
                    <a:pt x="10913" y="18633"/>
                  </a:cubicBezTo>
                  <a:cubicBezTo>
                    <a:pt x="12189" y="20609"/>
                    <a:pt x="13739" y="22372"/>
                    <a:pt x="15685" y="23557"/>
                  </a:cubicBezTo>
                  <a:cubicBezTo>
                    <a:pt x="15776" y="23527"/>
                    <a:pt x="15837" y="23496"/>
                    <a:pt x="15898" y="23496"/>
                  </a:cubicBezTo>
                  <a:cubicBezTo>
                    <a:pt x="13952" y="22220"/>
                    <a:pt x="12402" y="20457"/>
                    <a:pt x="11125" y="18481"/>
                  </a:cubicBezTo>
                  <a:cubicBezTo>
                    <a:pt x="11764" y="18056"/>
                    <a:pt x="12493" y="17752"/>
                    <a:pt x="13253" y="17569"/>
                  </a:cubicBezTo>
                  <a:cubicBezTo>
                    <a:pt x="13985" y="17386"/>
                    <a:pt x="14731" y="17303"/>
                    <a:pt x="15483" y="17303"/>
                  </a:cubicBezTo>
                  <a:cubicBezTo>
                    <a:pt x="17604" y="17303"/>
                    <a:pt x="19767" y="17964"/>
                    <a:pt x="21764" y="18907"/>
                  </a:cubicBezTo>
                  <a:cubicBezTo>
                    <a:pt x="21855" y="18785"/>
                    <a:pt x="21946" y="18663"/>
                    <a:pt x="22037" y="18511"/>
                  </a:cubicBezTo>
                  <a:cubicBezTo>
                    <a:pt x="19978" y="17521"/>
                    <a:pt x="17674" y="16867"/>
                    <a:pt x="15461" y="16867"/>
                  </a:cubicBezTo>
                  <a:cubicBezTo>
                    <a:pt x="14276" y="16867"/>
                    <a:pt x="13118" y="17054"/>
                    <a:pt x="12037" y="17478"/>
                  </a:cubicBezTo>
                  <a:cubicBezTo>
                    <a:pt x="11612" y="17630"/>
                    <a:pt x="11217" y="17843"/>
                    <a:pt x="10882" y="18086"/>
                  </a:cubicBezTo>
                  <a:cubicBezTo>
                    <a:pt x="10487" y="17417"/>
                    <a:pt x="10122" y="16779"/>
                    <a:pt x="9758" y="16110"/>
                  </a:cubicBezTo>
                  <a:cubicBezTo>
                    <a:pt x="10913" y="15594"/>
                    <a:pt x="12007" y="15016"/>
                    <a:pt x="13101" y="14378"/>
                  </a:cubicBezTo>
                  <a:cubicBezTo>
                    <a:pt x="16627" y="12341"/>
                    <a:pt x="20457" y="9484"/>
                    <a:pt x="22098" y="5593"/>
                  </a:cubicBezTo>
                  <a:cubicBezTo>
                    <a:pt x="22068" y="5533"/>
                    <a:pt x="22037" y="5502"/>
                    <a:pt x="22007" y="5441"/>
                  </a:cubicBezTo>
                  <a:cubicBezTo>
                    <a:pt x="20274" y="9210"/>
                    <a:pt x="16688" y="11916"/>
                    <a:pt x="13223" y="13983"/>
                  </a:cubicBezTo>
                  <a:cubicBezTo>
                    <a:pt x="12068" y="14682"/>
                    <a:pt x="10852" y="15320"/>
                    <a:pt x="9636" y="15837"/>
                  </a:cubicBezTo>
                  <a:cubicBezTo>
                    <a:pt x="9332" y="15259"/>
                    <a:pt x="9058" y="14682"/>
                    <a:pt x="8785" y="14074"/>
                  </a:cubicBezTo>
                  <a:cubicBezTo>
                    <a:pt x="8663" y="13831"/>
                    <a:pt x="8542" y="13557"/>
                    <a:pt x="8451" y="13283"/>
                  </a:cubicBezTo>
                  <a:cubicBezTo>
                    <a:pt x="10761" y="12432"/>
                    <a:pt x="12402" y="10305"/>
                    <a:pt x="13405" y="8055"/>
                  </a:cubicBezTo>
                  <a:cubicBezTo>
                    <a:pt x="14530" y="5472"/>
                    <a:pt x="14347" y="2736"/>
                    <a:pt x="13952" y="61"/>
                  </a:cubicBezTo>
                  <a:cubicBezTo>
                    <a:pt x="13831" y="31"/>
                    <a:pt x="13709" y="1"/>
                    <a:pt x="13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6" name="Google Shape;2206;p33"/>
          <p:cNvGrpSpPr/>
          <p:nvPr/>
        </p:nvGrpSpPr>
        <p:grpSpPr>
          <a:xfrm>
            <a:off x="1703695" y="4441231"/>
            <a:ext cx="895906" cy="653079"/>
            <a:chOff x="-437750" y="1965325"/>
            <a:chExt cx="1231825" cy="897950"/>
          </a:xfrm>
        </p:grpSpPr>
        <p:sp>
          <p:nvSpPr>
            <p:cNvPr id="2207" name="Google Shape;2207;p33"/>
            <p:cNvSpPr/>
            <p:nvPr/>
          </p:nvSpPr>
          <p:spPr>
            <a:xfrm>
              <a:off x="-267372" y="2214675"/>
              <a:ext cx="461275" cy="525125"/>
            </a:xfrm>
            <a:custGeom>
              <a:avLst/>
              <a:gdLst/>
              <a:ahLst/>
              <a:cxnLst/>
              <a:rect l="l" t="t" r="r" b="b"/>
              <a:pathLst>
                <a:path w="18451" h="21005" extrusionOk="0">
                  <a:moveTo>
                    <a:pt x="15381" y="1"/>
                  </a:moveTo>
                  <a:lnTo>
                    <a:pt x="1" y="3527"/>
                  </a:lnTo>
                  <a:lnTo>
                    <a:pt x="1672" y="17752"/>
                  </a:lnTo>
                  <a:cubicBezTo>
                    <a:pt x="1672" y="17752"/>
                    <a:pt x="15320" y="19545"/>
                    <a:pt x="18238" y="21004"/>
                  </a:cubicBezTo>
                  <a:cubicBezTo>
                    <a:pt x="18238" y="21004"/>
                    <a:pt x="18329" y="20943"/>
                    <a:pt x="18451" y="20852"/>
                  </a:cubicBezTo>
                  <a:cubicBezTo>
                    <a:pt x="17660" y="13800"/>
                    <a:pt x="16597" y="6901"/>
                    <a:pt x="15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33"/>
            <p:cNvSpPr/>
            <p:nvPr/>
          </p:nvSpPr>
          <p:spPr>
            <a:xfrm>
              <a:off x="111650" y="2134125"/>
              <a:ext cx="421000" cy="601100"/>
            </a:xfrm>
            <a:custGeom>
              <a:avLst/>
              <a:gdLst/>
              <a:ahLst/>
              <a:cxnLst/>
              <a:rect l="l" t="t" r="r" b="b"/>
              <a:pathLst>
                <a:path w="16840" h="24044" extrusionOk="0">
                  <a:moveTo>
                    <a:pt x="13983" y="1"/>
                  </a:moveTo>
                  <a:lnTo>
                    <a:pt x="1" y="3223"/>
                  </a:lnTo>
                  <a:cubicBezTo>
                    <a:pt x="1217" y="10123"/>
                    <a:pt x="2280" y="17022"/>
                    <a:pt x="3071" y="24044"/>
                  </a:cubicBezTo>
                  <a:cubicBezTo>
                    <a:pt x="4651" y="22828"/>
                    <a:pt x="14378" y="15320"/>
                    <a:pt x="16840" y="15290"/>
                  </a:cubicBezTo>
                  <a:lnTo>
                    <a:pt x="13983" y="1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33"/>
            <p:cNvSpPr/>
            <p:nvPr/>
          </p:nvSpPr>
          <p:spPr>
            <a:xfrm>
              <a:off x="-437750" y="1965325"/>
              <a:ext cx="1090475" cy="440900"/>
            </a:xfrm>
            <a:custGeom>
              <a:avLst/>
              <a:gdLst/>
              <a:ahLst/>
              <a:cxnLst/>
              <a:rect l="l" t="t" r="r" b="b"/>
              <a:pathLst>
                <a:path w="43619" h="17636" extrusionOk="0">
                  <a:moveTo>
                    <a:pt x="22928" y="1"/>
                  </a:moveTo>
                  <a:cubicBezTo>
                    <a:pt x="22100" y="1"/>
                    <a:pt x="21013" y="134"/>
                    <a:pt x="20092" y="689"/>
                  </a:cubicBezTo>
                  <a:cubicBezTo>
                    <a:pt x="18329" y="1783"/>
                    <a:pt x="3314" y="10355"/>
                    <a:pt x="3314" y="10355"/>
                  </a:cubicBezTo>
                  <a:cubicBezTo>
                    <a:pt x="3314" y="10355"/>
                    <a:pt x="1" y="11784"/>
                    <a:pt x="1551" y="12939"/>
                  </a:cubicBezTo>
                  <a:lnTo>
                    <a:pt x="21399" y="17255"/>
                  </a:lnTo>
                  <a:cubicBezTo>
                    <a:pt x="21399" y="17255"/>
                    <a:pt x="22130" y="17636"/>
                    <a:pt x="23141" y="17636"/>
                  </a:cubicBezTo>
                  <a:cubicBezTo>
                    <a:pt x="23843" y="17636"/>
                    <a:pt x="24680" y="17452"/>
                    <a:pt x="25503" y="16829"/>
                  </a:cubicBezTo>
                  <a:cubicBezTo>
                    <a:pt x="27478" y="15279"/>
                    <a:pt x="41552" y="6495"/>
                    <a:pt x="41552" y="6495"/>
                  </a:cubicBezTo>
                  <a:cubicBezTo>
                    <a:pt x="41552" y="6495"/>
                    <a:pt x="43618" y="4914"/>
                    <a:pt x="42129" y="4094"/>
                  </a:cubicBezTo>
                  <a:cubicBezTo>
                    <a:pt x="40609" y="3242"/>
                    <a:pt x="24226" y="112"/>
                    <a:pt x="24226" y="112"/>
                  </a:cubicBezTo>
                  <a:cubicBezTo>
                    <a:pt x="24226" y="112"/>
                    <a:pt x="23685" y="1"/>
                    <a:pt x="2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33"/>
            <p:cNvSpPr/>
            <p:nvPr/>
          </p:nvSpPr>
          <p:spPr>
            <a:xfrm>
              <a:off x="96700" y="2134125"/>
              <a:ext cx="549175" cy="624400"/>
            </a:xfrm>
            <a:custGeom>
              <a:avLst/>
              <a:gdLst/>
              <a:ahLst/>
              <a:cxnLst/>
              <a:rect l="l" t="t" r="r" b="b"/>
              <a:pathLst>
                <a:path w="21967" h="24976" extrusionOk="0">
                  <a:moveTo>
                    <a:pt x="2086" y="0"/>
                  </a:moveTo>
                  <a:cubicBezTo>
                    <a:pt x="1458" y="0"/>
                    <a:pt x="815" y="224"/>
                    <a:pt x="173" y="746"/>
                  </a:cubicBezTo>
                  <a:cubicBezTo>
                    <a:pt x="0" y="890"/>
                    <a:pt x="155" y="1143"/>
                    <a:pt x="353" y="1143"/>
                  </a:cubicBezTo>
                  <a:cubicBezTo>
                    <a:pt x="364" y="1143"/>
                    <a:pt x="375" y="1143"/>
                    <a:pt x="386" y="1141"/>
                  </a:cubicBezTo>
                  <a:cubicBezTo>
                    <a:pt x="854" y="1025"/>
                    <a:pt x="1294" y="971"/>
                    <a:pt x="1708" y="971"/>
                  </a:cubicBezTo>
                  <a:cubicBezTo>
                    <a:pt x="6621" y="971"/>
                    <a:pt x="7873" y="8638"/>
                    <a:pt x="8350" y="12479"/>
                  </a:cubicBezTo>
                  <a:cubicBezTo>
                    <a:pt x="9098" y="18948"/>
                    <a:pt x="14186" y="24975"/>
                    <a:pt x="21053" y="24975"/>
                  </a:cubicBezTo>
                  <a:cubicBezTo>
                    <a:pt x="21154" y="24975"/>
                    <a:pt x="21257" y="24974"/>
                    <a:pt x="21359" y="24971"/>
                  </a:cubicBezTo>
                  <a:cubicBezTo>
                    <a:pt x="21937" y="24971"/>
                    <a:pt x="21967" y="24120"/>
                    <a:pt x="21389" y="24090"/>
                  </a:cubicBezTo>
                  <a:cubicBezTo>
                    <a:pt x="16800" y="23847"/>
                    <a:pt x="12848" y="21324"/>
                    <a:pt x="10629" y="17311"/>
                  </a:cubicBezTo>
                  <a:cubicBezTo>
                    <a:pt x="8836" y="14059"/>
                    <a:pt x="9444" y="10229"/>
                    <a:pt x="8258" y="6825"/>
                  </a:cubicBezTo>
                  <a:cubicBezTo>
                    <a:pt x="7535" y="4704"/>
                    <a:pt x="4967" y="0"/>
                    <a:pt x="20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33"/>
            <p:cNvSpPr/>
            <p:nvPr/>
          </p:nvSpPr>
          <p:spPr>
            <a:xfrm>
              <a:off x="620175" y="2702925"/>
              <a:ext cx="173900" cy="160350"/>
            </a:xfrm>
            <a:custGeom>
              <a:avLst/>
              <a:gdLst/>
              <a:ahLst/>
              <a:cxnLst/>
              <a:rect l="l" t="t" r="r" b="b"/>
              <a:pathLst>
                <a:path w="6956" h="6414" extrusionOk="0">
                  <a:moveTo>
                    <a:pt x="6621" y="0"/>
                  </a:moveTo>
                  <a:cubicBezTo>
                    <a:pt x="6621" y="0"/>
                    <a:pt x="5739" y="395"/>
                    <a:pt x="4523" y="395"/>
                  </a:cubicBezTo>
                  <a:cubicBezTo>
                    <a:pt x="4413" y="395"/>
                    <a:pt x="4284" y="394"/>
                    <a:pt x="4141" y="394"/>
                  </a:cubicBezTo>
                  <a:cubicBezTo>
                    <a:pt x="2743" y="394"/>
                    <a:pt x="1" y="494"/>
                    <a:pt x="359" y="2645"/>
                  </a:cubicBezTo>
                  <a:cubicBezTo>
                    <a:pt x="359" y="2645"/>
                    <a:pt x="754" y="4104"/>
                    <a:pt x="3216" y="5046"/>
                  </a:cubicBezTo>
                  <a:cubicBezTo>
                    <a:pt x="4311" y="5532"/>
                    <a:pt x="4827" y="6414"/>
                    <a:pt x="4827" y="6414"/>
                  </a:cubicBezTo>
                  <a:cubicBezTo>
                    <a:pt x="4827" y="6414"/>
                    <a:pt x="5770" y="5654"/>
                    <a:pt x="6104" y="4286"/>
                  </a:cubicBezTo>
                  <a:lnTo>
                    <a:pt x="4463" y="3526"/>
                  </a:lnTo>
                  <a:lnTo>
                    <a:pt x="4463" y="3526"/>
                  </a:lnTo>
                  <a:lnTo>
                    <a:pt x="6347" y="3769"/>
                  </a:lnTo>
                  <a:cubicBezTo>
                    <a:pt x="6347" y="3769"/>
                    <a:pt x="6773" y="2705"/>
                    <a:pt x="6682" y="1824"/>
                  </a:cubicBezTo>
                  <a:lnTo>
                    <a:pt x="6682" y="1824"/>
                  </a:lnTo>
                  <a:cubicBezTo>
                    <a:pt x="6627" y="1836"/>
                    <a:pt x="6547" y="1841"/>
                    <a:pt x="6453" y="1841"/>
                  </a:cubicBezTo>
                  <a:cubicBezTo>
                    <a:pt x="6080" y="1841"/>
                    <a:pt x="5496" y="1763"/>
                    <a:pt x="5496" y="1763"/>
                  </a:cubicBezTo>
                  <a:lnTo>
                    <a:pt x="6955" y="1307"/>
                  </a:lnTo>
                  <a:cubicBezTo>
                    <a:pt x="6955" y="1307"/>
                    <a:pt x="6894" y="730"/>
                    <a:pt x="66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12" name="Google Shape;2212;p33" descr="Para tener las imágenes sólo da clic derecho sobre ellas y luego &amp;quot;guardar  como.… | Calendario preescolar, Asamblea educacion infantil, Etiquetas de  material escolar"/>
          <p:cNvPicPr preferRelativeResize="0"/>
          <p:nvPr/>
        </p:nvPicPr>
        <p:blipFill rotWithShape="1">
          <a:blip r:embed="rId3">
            <a:alphaModFix/>
          </a:blip>
          <a:srcRect l="7485" t="35556" r="7735" b="35711"/>
          <a:stretch/>
        </p:blipFill>
        <p:spPr>
          <a:xfrm>
            <a:off x="1827610" y="1371507"/>
            <a:ext cx="5546831" cy="2431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p29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s-419"/>
              <a:t>ACTIVACIÓN</a:t>
            </a:r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E3BBE1B-8836-4A57-BED1-CCC1785E529E}"/>
              </a:ext>
            </a:extLst>
          </p:cNvPr>
          <p:cNvSpPr/>
          <p:nvPr/>
        </p:nvSpPr>
        <p:spPr>
          <a:xfrm>
            <a:off x="2394411" y="4774168"/>
            <a:ext cx="5096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https://www.youtube.com/watch?v=lCbqqQNmd9w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2BC977F-4B25-4CB1-8F98-4772D8CC8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85" t="24192" r="39653" b="23269"/>
          <a:stretch/>
        </p:blipFill>
        <p:spPr>
          <a:xfrm>
            <a:off x="2105891" y="1110842"/>
            <a:ext cx="5238723" cy="2921816"/>
          </a:xfrm>
          <a:prstGeom prst="rect">
            <a:avLst/>
          </a:prstGeom>
        </p:spPr>
      </p:pic>
      <p:pic>
        <p:nvPicPr>
          <p:cNvPr id="5" name="Picture 2" descr="niños bailando gif - Búsqueda de Google en 2021 | Niños bailando, Canciones  de niños, Niños gif">
            <a:extLst>
              <a:ext uri="{FF2B5EF4-FFF2-40B4-BE49-F238E27FC236}">
                <a16:creationId xmlns:a16="http://schemas.microsoft.com/office/drawing/2014/main" id="{95472E73-44DB-4D87-91CA-42C62824B38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729" y="2571750"/>
            <a:ext cx="3662096" cy="200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5853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FBCA44D3-FDF8-4720-A010-7BE4B95038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6E47A61-1E1A-405F-A736-86C8007E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8C76A9-1824-4075-9926-C150DD30F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286" y="372140"/>
            <a:ext cx="5327428" cy="5143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38099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CE05987E-77B5-4DBB-9204-16BA03879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518" y="514947"/>
            <a:ext cx="5310963" cy="3983222"/>
          </a:xfrm>
          <a:prstGeom prst="rect">
            <a:avLst/>
          </a:prstGeom>
        </p:spPr>
      </p:pic>
      <p:pic>
        <p:nvPicPr>
          <p:cNvPr id="43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68FF8557-4878-4ED0-B74A-9EB183DBA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6550620" y="4018248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AC6D1958-4B63-4FA0-804D-AAF10C7C3ADA}"/>
              </a:ext>
            </a:extLst>
          </p:cNvPr>
          <p:cNvSpPr txBox="1"/>
          <p:nvPr/>
        </p:nvSpPr>
        <p:spPr>
          <a:xfrm rot="20749513">
            <a:off x="6460927" y="4232003"/>
            <a:ext cx="300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33469408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F1A356D1-F02A-4A35-9EEC-398B7075C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587" y="273949"/>
            <a:ext cx="5917019" cy="4437764"/>
          </a:xfrm>
          <a:prstGeom prst="rect">
            <a:avLst/>
          </a:prstGeom>
        </p:spPr>
      </p:pic>
      <p:pic>
        <p:nvPicPr>
          <p:cNvPr id="43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16026A0B-19A9-4B29-9FF1-751EC6C07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6550620" y="4018248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55E4AFAF-90F9-492C-BFEA-0273C0090154}"/>
              </a:ext>
            </a:extLst>
          </p:cNvPr>
          <p:cNvSpPr txBox="1"/>
          <p:nvPr/>
        </p:nvSpPr>
        <p:spPr>
          <a:xfrm rot="20749513">
            <a:off x="6460927" y="4232003"/>
            <a:ext cx="300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20563291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5808070-6650-4B36-BF17-1F1015018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30" y="231361"/>
            <a:ext cx="5411972" cy="4058979"/>
          </a:xfrm>
          <a:prstGeom prst="rect">
            <a:avLst/>
          </a:prstGeom>
        </p:spPr>
      </p:pic>
      <p:pic>
        <p:nvPicPr>
          <p:cNvPr id="43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69ED2697-1A39-44AF-8EBC-C553A1765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6550620" y="4018248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11ACFDDE-6C54-4596-9520-9BCD95A5CFDF}"/>
              </a:ext>
            </a:extLst>
          </p:cNvPr>
          <p:cNvSpPr txBox="1"/>
          <p:nvPr/>
        </p:nvSpPr>
        <p:spPr>
          <a:xfrm rot="20749513">
            <a:off x="6460927" y="4232003"/>
            <a:ext cx="300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1962061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02AFB84C-8954-4641-8160-F960F94E9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30" y="314573"/>
            <a:ext cx="6012712" cy="4509534"/>
          </a:xfrm>
          <a:prstGeom prst="rect">
            <a:avLst/>
          </a:prstGeom>
        </p:spPr>
      </p:pic>
      <p:pic>
        <p:nvPicPr>
          <p:cNvPr id="43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74E07EAA-4128-4034-B3A3-EFE3CC29D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6550620" y="4018248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FA67107D-6C46-41AB-96AC-407BA2914BCF}"/>
              </a:ext>
            </a:extLst>
          </p:cNvPr>
          <p:cNvSpPr txBox="1"/>
          <p:nvPr/>
        </p:nvSpPr>
        <p:spPr>
          <a:xfrm rot="20749513">
            <a:off x="6460927" y="4232003"/>
            <a:ext cx="300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Recordamos</a:t>
            </a:r>
          </a:p>
        </p:txBody>
      </p:sp>
    </p:spTree>
    <p:extLst>
      <p:ext uri="{BB962C8B-B14F-4D97-AF65-F5344CB8AC3E}">
        <p14:creationId xmlns:p14="http://schemas.microsoft.com/office/powerpoint/2010/main" val="13494242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824;p6">
            <a:extLst>
              <a:ext uri="{FF2B5EF4-FFF2-40B4-BE49-F238E27FC236}">
                <a16:creationId xmlns:a16="http://schemas.microsoft.com/office/drawing/2014/main" id="{3A4B030F-AD57-406A-A2FF-9AD5A2381542}"/>
              </a:ext>
            </a:extLst>
          </p:cNvPr>
          <p:cNvGrpSpPr/>
          <p:nvPr/>
        </p:nvGrpSpPr>
        <p:grpSpPr>
          <a:xfrm>
            <a:off x="148855" y="0"/>
            <a:ext cx="1200688" cy="1285976"/>
            <a:chOff x="2039108" y="678179"/>
            <a:chExt cx="1846062" cy="2319889"/>
          </a:xfrm>
        </p:grpSpPr>
        <p:grpSp>
          <p:nvGrpSpPr>
            <p:cNvPr id="4" name="Google Shape;825;p6">
              <a:extLst>
                <a:ext uri="{FF2B5EF4-FFF2-40B4-BE49-F238E27FC236}">
                  <a16:creationId xmlns:a16="http://schemas.microsoft.com/office/drawing/2014/main" id="{EF5EB360-E4FE-480E-B2C2-0F09514176F6}"/>
                </a:ext>
              </a:extLst>
            </p:cNvPr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7" name="Google Shape;826;p6">
                <a:extLst>
                  <a:ext uri="{FF2B5EF4-FFF2-40B4-BE49-F238E27FC236}">
                    <a16:creationId xmlns:a16="http://schemas.microsoft.com/office/drawing/2014/main" id="{319B139A-96C4-4C4F-81BC-A2D36956B527}"/>
                  </a:ext>
                </a:extLst>
              </p:cNvPr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827;p6">
                <a:extLst>
                  <a:ext uri="{FF2B5EF4-FFF2-40B4-BE49-F238E27FC236}">
                    <a16:creationId xmlns:a16="http://schemas.microsoft.com/office/drawing/2014/main" id="{C58C418F-F5E2-4F1E-B020-685473D9CAD2}"/>
                  </a:ext>
                </a:extLst>
              </p:cNvPr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828;p6">
                <a:extLst>
                  <a:ext uri="{FF2B5EF4-FFF2-40B4-BE49-F238E27FC236}">
                    <a16:creationId xmlns:a16="http://schemas.microsoft.com/office/drawing/2014/main" id="{2EF46AA5-FE55-403A-8978-F316E48EDDE4}"/>
                  </a:ext>
                </a:extLst>
              </p:cNvPr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829;p6">
                <a:extLst>
                  <a:ext uri="{FF2B5EF4-FFF2-40B4-BE49-F238E27FC236}">
                    <a16:creationId xmlns:a16="http://schemas.microsoft.com/office/drawing/2014/main" id="{3C92BF67-EDFE-4F0F-A4A0-6284422FDDC3}"/>
                  </a:ext>
                </a:extLst>
              </p:cNvPr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830;p6">
                <a:extLst>
                  <a:ext uri="{FF2B5EF4-FFF2-40B4-BE49-F238E27FC236}">
                    <a16:creationId xmlns:a16="http://schemas.microsoft.com/office/drawing/2014/main" id="{F6DC4688-FCB8-475D-B125-659DC9929222}"/>
                  </a:ext>
                </a:extLst>
              </p:cNvPr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831;p6">
                <a:extLst>
                  <a:ext uri="{FF2B5EF4-FFF2-40B4-BE49-F238E27FC236}">
                    <a16:creationId xmlns:a16="http://schemas.microsoft.com/office/drawing/2014/main" id="{D202A846-7DDD-4170-9675-C8B3F5876FF7}"/>
                  </a:ext>
                </a:extLst>
              </p:cNvPr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832;p6">
                <a:extLst>
                  <a:ext uri="{FF2B5EF4-FFF2-40B4-BE49-F238E27FC236}">
                    <a16:creationId xmlns:a16="http://schemas.microsoft.com/office/drawing/2014/main" id="{37BA122B-E543-47B9-B7F6-A696C0EF6E36}"/>
                  </a:ext>
                </a:extLst>
              </p:cNvPr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833;p6">
                <a:extLst>
                  <a:ext uri="{FF2B5EF4-FFF2-40B4-BE49-F238E27FC236}">
                    <a16:creationId xmlns:a16="http://schemas.microsoft.com/office/drawing/2014/main" id="{DFFD4AF0-7D64-419C-9FAD-0F62D3F9AF9A}"/>
                  </a:ext>
                </a:extLst>
              </p:cNvPr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834;p6">
                <a:extLst>
                  <a:ext uri="{FF2B5EF4-FFF2-40B4-BE49-F238E27FC236}">
                    <a16:creationId xmlns:a16="http://schemas.microsoft.com/office/drawing/2014/main" id="{59F9FECB-F043-4781-8E02-2130ED863180}"/>
                  </a:ext>
                </a:extLst>
              </p:cNvPr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835;p6">
                <a:extLst>
                  <a:ext uri="{FF2B5EF4-FFF2-40B4-BE49-F238E27FC236}">
                    <a16:creationId xmlns:a16="http://schemas.microsoft.com/office/drawing/2014/main" id="{D769D8BB-7665-46E8-90A2-27C76EDB983C}"/>
                  </a:ext>
                </a:extLst>
              </p:cNvPr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836;p6">
                <a:extLst>
                  <a:ext uri="{FF2B5EF4-FFF2-40B4-BE49-F238E27FC236}">
                    <a16:creationId xmlns:a16="http://schemas.microsoft.com/office/drawing/2014/main" id="{5EE89966-30CB-4110-AD63-A9059213FE0D}"/>
                  </a:ext>
                </a:extLst>
              </p:cNvPr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37;p6">
                <a:extLst>
                  <a:ext uri="{FF2B5EF4-FFF2-40B4-BE49-F238E27FC236}">
                    <a16:creationId xmlns:a16="http://schemas.microsoft.com/office/drawing/2014/main" id="{9AB02681-5778-4038-AFFE-41C213CE01D8}"/>
                  </a:ext>
                </a:extLst>
              </p:cNvPr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838;p6">
                <a:extLst>
                  <a:ext uri="{FF2B5EF4-FFF2-40B4-BE49-F238E27FC236}">
                    <a16:creationId xmlns:a16="http://schemas.microsoft.com/office/drawing/2014/main" id="{C4E8DFB7-017F-44A3-8845-446601CD22DA}"/>
                  </a:ext>
                </a:extLst>
              </p:cNvPr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839;p6">
                <a:extLst>
                  <a:ext uri="{FF2B5EF4-FFF2-40B4-BE49-F238E27FC236}">
                    <a16:creationId xmlns:a16="http://schemas.microsoft.com/office/drawing/2014/main" id="{8C067131-3A83-4364-8B52-D3DCA726A36C}"/>
                  </a:ext>
                </a:extLst>
              </p:cNvPr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840;p6">
                <a:extLst>
                  <a:ext uri="{FF2B5EF4-FFF2-40B4-BE49-F238E27FC236}">
                    <a16:creationId xmlns:a16="http://schemas.microsoft.com/office/drawing/2014/main" id="{10D6A66A-1D27-4D78-B1F3-A1E9C82C3DE9}"/>
                  </a:ext>
                </a:extLst>
              </p:cNvPr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841;p6">
                <a:extLst>
                  <a:ext uri="{FF2B5EF4-FFF2-40B4-BE49-F238E27FC236}">
                    <a16:creationId xmlns:a16="http://schemas.microsoft.com/office/drawing/2014/main" id="{88E3F9C6-0DA1-4315-AF41-522DB4D9A77C}"/>
                  </a:ext>
                </a:extLst>
              </p:cNvPr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42;p6">
                <a:extLst>
                  <a:ext uri="{FF2B5EF4-FFF2-40B4-BE49-F238E27FC236}">
                    <a16:creationId xmlns:a16="http://schemas.microsoft.com/office/drawing/2014/main" id="{1655F95C-52EE-4F63-AED8-74C3145BD9BE}"/>
                  </a:ext>
                </a:extLst>
              </p:cNvPr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43;p6">
                <a:extLst>
                  <a:ext uri="{FF2B5EF4-FFF2-40B4-BE49-F238E27FC236}">
                    <a16:creationId xmlns:a16="http://schemas.microsoft.com/office/drawing/2014/main" id="{5E9268F5-9220-4CD5-B2C9-7E84397F1E36}"/>
                  </a:ext>
                </a:extLst>
              </p:cNvPr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44;p6">
                <a:extLst>
                  <a:ext uri="{FF2B5EF4-FFF2-40B4-BE49-F238E27FC236}">
                    <a16:creationId xmlns:a16="http://schemas.microsoft.com/office/drawing/2014/main" id="{295DF7D5-5DD6-49E4-86E8-4C28DEA924A9}"/>
                  </a:ext>
                </a:extLst>
              </p:cNvPr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45;p6">
                <a:extLst>
                  <a:ext uri="{FF2B5EF4-FFF2-40B4-BE49-F238E27FC236}">
                    <a16:creationId xmlns:a16="http://schemas.microsoft.com/office/drawing/2014/main" id="{AB23236C-2F00-4B24-A3A1-1F57C823C710}"/>
                  </a:ext>
                </a:extLst>
              </p:cNvPr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6;p6">
                <a:extLst>
                  <a:ext uri="{FF2B5EF4-FFF2-40B4-BE49-F238E27FC236}">
                    <a16:creationId xmlns:a16="http://schemas.microsoft.com/office/drawing/2014/main" id="{E98C161A-A8EE-4878-BC98-15B0EA2B8372}"/>
                  </a:ext>
                </a:extLst>
              </p:cNvPr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47;p6">
                <a:extLst>
                  <a:ext uri="{FF2B5EF4-FFF2-40B4-BE49-F238E27FC236}">
                    <a16:creationId xmlns:a16="http://schemas.microsoft.com/office/drawing/2014/main" id="{2E44DB0F-ED38-4930-A733-2BFA6DA55745}"/>
                  </a:ext>
                </a:extLst>
              </p:cNvPr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48;p6">
                <a:extLst>
                  <a:ext uri="{FF2B5EF4-FFF2-40B4-BE49-F238E27FC236}">
                    <a16:creationId xmlns:a16="http://schemas.microsoft.com/office/drawing/2014/main" id="{48838856-E03C-474A-A0C2-350B6A1D47C7}"/>
                  </a:ext>
                </a:extLst>
              </p:cNvPr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49;p6">
                <a:extLst>
                  <a:ext uri="{FF2B5EF4-FFF2-40B4-BE49-F238E27FC236}">
                    <a16:creationId xmlns:a16="http://schemas.microsoft.com/office/drawing/2014/main" id="{2C5C5616-D5C8-480A-B4B2-E3F266CF9D62}"/>
                  </a:ext>
                </a:extLst>
              </p:cNvPr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50;p6">
                <a:extLst>
                  <a:ext uri="{FF2B5EF4-FFF2-40B4-BE49-F238E27FC236}">
                    <a16:creationId xmlns:a16="http://schemas.microsoft.com/office/drawing/2014/main" id="{645ED3E9-8E48-4015-A4D6-77AE7CC53006}"/>
                  </a:ext>
                </a:extLst>
              </p:cNvPr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51;p6">
                <a:extLst>
                  <a:ext uri="{FF2B5EF4-FFF2-40B4-BE49-F238E27FC236}">
                    <a16:creationId xmlns:a16="http://schemas.microsoft.com/office/drawing/2014/main" id="{5A192A96-13B0-4993-8CE9-E2D8F395D679}"/>
                  </a:ext>
                </a:extLst>
              </p:cNvPr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852;p6">
                <a:extLst>
                  <a:ext uri="{FF2B5EF4-FFF2-40B4-BE49-F238E27FC236}">
                    <a16:creationId xmlns:a16="http://schemas.microsoft.com/office/drawing/2014/main" id="{431A7F0D-881E-440D-9946-56931BD156F7}"/>
                  </a:ext>
                </a:extLst>
              </p:cNvPr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3;p6">
                <a:extLst>
                  <a:ext uri="{FF2B5EF4-FFF2-40B4-BE49-F238E27FC236}">
                    <a16:creationId xmlns:a16="http://schemas.microsoft.com/office/drawing/2014/main" id="{B452BAD9-27C5-4919-86C6-63CFF0A4CCAC}"/>
                  </a:ext>
                </a:extLst>
              </p:cNvPr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854;p6">
                <a:extLst>
                  <a:ext uri="{FF2B5EF4-FFF2-40B4-BE49-F238E27FC236}">
                    <a16:creationId xmlns:a16="http://schemas.microsoft.com/office/drawing/2014/main" id="{2921C2D8-61EB-47FE-A139-1B8BC49C7C39}"/>
                  </a:ext>
                </a:extLst>
              </p:cNvPr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855;p6">
                <a:extLst>
                  <a:ext uri="{FF2B5EF4-FFF2-40B4-BE49-F238E27FC236}">
                    <a16:creationId xmlns:a16="http://schemas.microsoft.com/office/drawing/2014/main" id="{6B00D5A3-27FD-4816-B099-9864FA677537}"/>
                  </a:ext>
                </a:extLst>
              </p:cNvPr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6">
                <a:extLst>
                  <a:ext uri="{FF2B5EF4-FFF2-40B4-BE49-F238E27FC236}">
                    <a16:creationId xmlns:a16="http://schemas.microsoft.com/office/drawing/2014/main" id="{115ED180-774B-4165-B877-822D70E3FA6A}"/>
                  </a:ext>
                </a:extLst>
              </p:cNvPr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857;p6">
                <a:extLst>
                  <a:ext uri="{FF2B5EF4-FFF2-40B4-BE49-F238E27FC236}">
                    <a16:creationId xmlns:a16="http://schemas.microsoft.com/office/drawing/2014/main" id="{4988F09D-77FA-4765-A091-A72E26D7A8E2}"/>
                  </a:ext>
                </a:extLst>
              </p:cNvPr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8;p6">
                <a:extLst>
                  <a:ext uri="{FF2B5EF4-FFF2-40B4-BE49-F238E27FC236}">
                    <a16:creationId xmlns:a16="http://schemas.microsoft.com/office/drawing/2014/main" id="{76D5D08D-75EB-41B7-8D6E-AD150F1EE710}"/>
                  </a:ext>
                </a:extLst>
              </p:cNvPr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859;p6">
                <a:extLst>
                  <a:ext uri="{FF2B5EF4-FFF2-40B4-BE49-F238E27FC236}">
                    <a16:creationId xmlns:a16="http://schemas.microsoft.com/office/drawing/2014/main" id="{9F305FE9-2CFB-4BCF-B00C-8BD1B93C0040}"/>
                  </a:ext>
                </a:extLst>
              </p:cNvPr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860;p6">
                <a:extLst>
                  <a:ext uri="{FF2B5EF4-FFF2-40B4-BE49-F238E27FC236}">
                    <a16:creationId xmlns:a16="http://schemas.microsoft.com/office/drawing/2014/main" id="{9EEB983F-3910-48D1-8CB8-737C7052B6CD}"/>
                  </a:ext>
                </a:extLst>
              </p:cNvPr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61;p6">
                <a:extLst>
                  <a:ext uri="{FF2B5EF4-FFF2-40B4-BE49-F238E27FC236}">
                    <a16:creationId xmlns:a16="http://schemas.microsoft.com/office/drawing/2014/main" id="{9CB7C8BC-D25A-489D-96F5-6C612E0EAA75}"/>
                  </a:ext>
                </a:extLst>
              </p:cNvPr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862;p6">
              <a:extLst>
                <a:ext uri="{FF2B5EF4-FFF2-40B4-BE49-F238E27FC236}">
                  <a16:creationId xmlns:a16="http://schemas.microsoft.com/office/drawing/2014/main" id="{097BCCD9-FBBB-4725-8B3A-B95542FD2550}"/>
                </a:ext>
              </a:extLst>
            </p:cNvPr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8853386B-C013-409F-972C-E35B2ADF9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30" y="349561"/>
            <a:ext cx="5869272" cy="45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39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12419C4-BBEB-4D02-B823-2ECA5313FF13}"/>
              </a:ext>
            </a:extLst>
          </p:cNvPr>
          <p:cNvSpPr/>
          <p:nvPr/>
        </p:nvSpPr>
        <p:spPr>
          <a:xfrm>
            <a:off x="1495262" y="4523109"/>
            <a:ext cx="5804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https://www.youtube.com/watch?v=-sHbCdJ1xw8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DBDACA4-848A-4A18-A3AE-B0B3FFAF6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grpSp>
        <p:nvGrpSpPr>
          <p:cNvPr id="7" name="Google Shape;1307;p17">
            <a:extLst>
              <a:ext uri="{FF2B5EF4-FFF2-40B4-BE49-F238E27FC236}">
                <a16:creationId xmlns:a16="http://schemas.microsoft.com/office/drawing/2014/main" id="{C3DD50AC-92AF-4564-9B38-9907B00AD8E5}"/>
              </a:ext>
            </a:extLst>
          </p:cNvPr>
          <p:cNvGrpSpPr/>
          <p:nvPr/>
        </p:nvGrpSpPr>
        <p:grpSpPr>
          <a:xfrm>
            <a:off x="219068" y="2281730"/>
            <a:ext cx="1262726" cy="2761807"/>
            <a:chOff x="6093502" y="731375"/>
            <a:chExt cx="2104606" cy="3691204"/>
          </a:xfrm>
        </p:grpSpPr>
        <p:sp>
          <p:nvSpPr>
            <p:cNvPr id="8" name="Google Shape;1308;p17">
              <a:extLst>
                <a:ext uri="{FF2B5EF4-FFF2-40B4-BE49-F238E27FC236}">
                  <a16:creationId xmlns:a16="http://schemas.microsoft.com/office/drawing/2014/main" id="{7D6DE20A-92A5-4EDC-9449-5633408219D8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09;p17">
              <a:extLst>
                <a:ext uri="{FF2B5EF4-FFF2-40B4-BE49-F238E27FC236}">
                  <a16:creationId xmlns:a16="http://schemas.microsoft.com/office/drawing/2014/main" id="{01348CD4-26D0-4EFA-B0F1-528328657008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0;p17">
              <a:extLst>
                <a:ext uri="{FF2B5EF4-FFF2-40B4-BE49-F238E27FC236}">
                  <a16:creationId xmlns:a16="http://schemas.microsoft.com/office/drawing/2014/main" id="{C6028B96-C2A5-4B74-B9EA-FC4F9C69B8A4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1;p17">
              <a:extLst>
                <a:ext uri="{FF2B5EF4-FFF2-40B4-BE49-F238E27FC236}">
                  <a16:creationId xmlns:a16="http://schemas.microsoft.com/office/drawing/2014/main" id="{34235E57-ADBF-458F-BA24-2D5D7509ECDD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2;p17">
              <a:extLst>
                <a:ext uri="{FF2B5EF4-FFF2-40B4-BE49-F238E27FC236}">
                  <a16:creationId xmlns:a16="http://schemas.microsoft.com/office/drawing/2014/main" id="{72D888AC-76CA-45BC-8062-F10996AAA082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3;p17">
              <a:extLst>
                <a:ext uri="{FF2B5EF4-FFF2-40B4-BE49-F238E27FC236}">
                  <a16:creationId xmlns:a16="http://schemas.microsoft.com/office/drawing/2014/main" id="{C9CE9E1B-AC6B-43B5-901A-0F798CAC0C08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4;p17">
              <a:extLst>
                <a:ext uri="{FF2B5EF4-FFF2-40B4-BE49-F238E27FC236}">
                  <a16:creationId xmlns:a16="http://schemas.microsoft.com/office/drawing/2014/main" id="{D0530E58-EE04-43B6-A338-13243ECE3517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5;p17">
              <a:extLst>
                <a:ext uri="{FF2B5EF4-FFF2-40B4-BE49-F238E27FC236}">
                  <a16:creationId xmlns:a16="http://schemas.microsoft.com/office/drawing/2014/main" id="{06E84A52-BA16-40ED-B46E-E81B4C973B69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6;p17">
              <a:extLst>
                <a:ext uri="{FF2B5EF4-FFF2-40B4-BE49-F238E27FC236}">
                  <a16:creationId xmlns:a16="http://schemas.microsoft.com/office/drawing/2014/main" id="{DC66A73A-6A91-4BA8-A138-6AD5F5B41533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7;p17">
              <a:extLst>
                <a:ext uri="{FF2B5EF4-FFF2-40B4-BE49-F238E27FC236}">
                  <a16:creationId xmlns:a16="http://schemas.microsoft.com/office/drawing/2014/main" id="{FA5DA1EC-ACDE-4DA5-AFF8-EBD6129B3C4A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8;p17">
              <a:extLst>
                <a:ext uri="{FF2B5EF4-FFF2-40B4-BE49-F238E27FC236}">
                  <a16:creationId xmlns:a16="http://schemas.microsoft.com/office/drawing/2014/main" id="{B2F67C59-782E-4163-8863-28EA9C33CA18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9;p17">
              <a:extLst>
                <a:ext uri="{FF2B5EF4-FFF2-40B4-BE49-F238E27FC236}">
                  <a16:creationId xmlns:a16="http://schemas.microsoft.com/office/drawing/2014/main" id="{2DB36665-C2E3-4CA3-92DF-5C8BA776B133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0;p17">
              <a:extLst>
                <a:ext uri="{FF2B5EF4-FFF2-40B4-BE49-F238E27FC236}">
                  <a16:creationId xmlns:a16="http://schemas.microsoft.com/office/drawing/2014/main" id="{012123A3-5FEF-46DF-83E2-6A53272B689C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1;p17">
              <a:extLst>
                <a:ext uri="{FF2B5EF4-FFF2-40B4-BE49-F238E27FC236}">
                  <a16:creationId xmlns:a16="http://schemas.microsoft.com/office/drawing/2014/main" id="{1834F66B-C5D7-439B-9AF2-333C818323B1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2;p17">
              <a:extLst>
                <a:ext uri="{FF2B5EF4-FFF2-40B4-BE49-F238E27FC236}">
                  <a16:creationId xmlns:a16="http://schemas.microsoft.com/office/drawing/2014/main" id="{AE5ABF4A-3551-40B0-91D6-A7673D624C64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3;p17">
              <a:extLst>
                <a:ext uri="{FF2B5EF4-FFF2-40B4-BE49-F238E27FC236}">
                  <a16:creationId xmlns:a16="http://schemas.microsoft.com/office/drawing/2014/main" id="{61E8CB2E-D1BE-4CB4-9DFA-627D2339EC56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4;p17">
              <a:extLst>
                <a:ext uri="{FF2B5EF4-FFF2-40B4-BE49-F238E27FC236}">
                  <a16:creationId xmlns:a16="http://schemas.microsoft.com/office/drawing/2014/main" id="{41F2D473-7358-41E4-BBEE-61B65DB42948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5;p17">
              <a:extLst>
                <a:ext uri="{FF2B5EF4-FFF2-40B4-BE49-F238E27FC236}">
                  <a16:creationId xmlns:a16="http://schemas.microsoft.com/office/drawing/2014/main" id="{E4C06B12-4CA2-4E61-860F-496F92910C7C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6;p17">
              <a:extLst>
                <a:ext uri="{FF2B5EF4-FFF2-40B4-BE49-F238E27FC236}">
                  <a16:creationId xmlns:a16="http://schemas.microsoft.com/office/drawing/2014/main" id="{D26045B0-D77C-4CB4-B352-F68C7F4349D4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7;p17">
              <a:extLst>
                <a:ext uri="{FF2B5EF4-FFF2-40B4-BE49-F238E27FC236}">
                  <a16:creationId xmlns:a16="http://schemas.microsoft.com/office/drawing/2014/main" id="{BC324327-D656-42A0-83B2-F5AB40EB6A79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8;p17">
              <a:extLst>
                <a:ext uri="{FF2B5EF4-FFF2-40B4-BE49-F238E27FC236}">
                  <a16:creationId xmlns:a16="http://schemas.microsoft.com/office/drawing/2014/main" id="{738DCEC1-81B0-4E14-9B3C-99ACC1E7DDD2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9;p17">
              <a:extLst>
                <a:ext uri="{FF2B5EF4-FFF2-40B4-BE49-F238E27FC236}">
                  <a16:creationId xmlns:a16="http://schemas.microsoft.com/office/drawing/2014/main" id="{FAA88A37-0015-47BF-A105-5E88D7920F4E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0;p17">
              <a:extLst>
                <a:ext uri="{FF2B5EF4-FFF2-40B4-BE49-F238E27FC236}">
                  <a16:creationId xmlns:a16="http://schemas.microsoft.com/office/drawing/2014/main" id="{6D9F4D07-B63E-491B-8FE5-F765C3092288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1;p17">
              <a:extLst>
                <a:ext uri="{FF2B5EF4-FFF2-40B4-BE49-F238E27FC236}">
                  <a16:creationId xmlns:a16="http://schemas.microsoft.com/office/drawing/2014/main" id="{F30B0095-5716-413F-91F9-FFB4C9593B85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2;p17">
              <a:extLst>
                <a:ext uri="{FF2B5EF4-FFF2-40B4-BE49-F238E27FC236}">
                  <a16:creationId xmlns:a16="http://schemas.microsoft.com/office/drawing/2014/main" id="{EE807A9F-5EF9-4124-A527-1ADA9E5E2009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3;p17">
              <a:extLst>
                <a:ext uri="{FF2B5EF4-FFF2-40B4-BE49-F238E27FC236}">
                  <a16:creationId xmlns:a16="http://schemas.microsoft.com/office/drawing/2014/main" id="{167383A4-E744-4BAB-90CD-7B0292EA6547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4;p17">
              <a:extLst>
                <a:ext uri="{FF2B5EF4-FFF2-40B4-BE49-F238E27FC236}">
                  <a16:creationId xmlns:a16="http://schemas.microsoft.com/office/drawing/2014/main" id="{939D00BB-3931-4C60-8E98-37CA25339E4C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5;p17">
              <a:extLst>
                <a:ext uri="{FF2B5EF4-FFF2-40B4-BE49-F238E27FC236}">
                  <a16:creationId xmlns:a16="http://schemas.microsoft.com/office/drawing/2014/main" id="{FFD3C4F6-7A07-4B51-A789-0E2BA953486C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6;p17">
              <a:extLst>
                <a:ext uri="{FF2B5EF4-FFF2-40B4-BE49-F238E27FC236}">
                  <a16:creationId xmlns:a16="http://schemas.microsoft.com/office/drawing/2014/main" id="{0CAE070B-63C4-4F36-B6BD-F1E7F628BFC7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7;p17">
              <a:extLst>
                <a:ext uri="{FF2B5EF4-FFF2-40B4-BE49-F238E27FC236}">
                  <a16:creationId xmlns:a16="http://schemas.microsoft.com/office/drawing/2014/main" id="{03CDB948-78FC-4791-B50B-35539C8DB2F5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8;p17">
              <a:extLst>
                <a:ext uri="{FF2B5EF4-FFF2-40B4-BE49-F238E27FC236}">
                  <a16:creationId xmlns:a16="http://schemas.microsoft.com/office/drawing/2014/main" id="{0D0B61B1-AD85-4E8C-99E3-52C198AF2B06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9;p17">
              <a:extLst>
                <a:ext uri="{FF2B5EF4-FFF2-40B4-BE49-F238E27FC236}">
                  <a16:creationId xmlns:a16="http://schemas.microsoft.com/office/drawing/2014/main" id="{33028F37-5338-46F7-9385-EECC18EA83DC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0;p17">
              <a:extLst>
                <a:ext uri="{FF2B5EF4-FFF2-40B4-BE49-F238E27FC236}">
                  <a16:creationId xmlns:a16="http://schemas.microsoft.com/office/drawing/2014/main" id="{14F97D95-8DD1-493E-80F1-D33965B34957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1;p17">
              <a:extLst>
                <a:ext uri="{FF2B5EF4-FFF2-40B4-BE49-F238E27FC236}">
                  <a16:creationId xmlns:a16="http://schemas.microsoft.com/office/drawing/2014/main" id="{59AFBABD-DE5A-4EDA-8837-CBCF6E3B6B3B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2;p17">
              <a:extLst>
                <a:ext uri="{FF2B5EF4-FFF2-40B4-BE49-F238E27FC236}">
                  <a16:creationId xmlns:a16="http://schemas.microsoft.com/office/drawing/2014/main" id="{1DAB80B6-480B-48F4-BD85-CA994F4F594C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3;p17">
              <a:extLst>
                <a:ext uri="{FF2B5EF4-FFF2-40B4-BE49-F238E27FC236}">
                  <a16:creationId xmlns:a16="http://schemas.microsoft.com/office/drawing/2014/main" id="{6E479FC3-4040-4E9A-AC28-A80572F2B83D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4;p17">
              <a:extLst>
                <a:ext uri="{FF2B5EF4-FFF2-40B4-BE49-F238E27FC236}">
                  <a16:creationId xmlns:a16="http://schemas.microsoft.com/office/drawing/2014/main" id="{19DEA132-D9ED-4036-ACED-6B05D833EE73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5;p17">
              <a:extLst>
                <a:ext uri="{FF2B5EF4-FFF2-40B4-BE49-F238E27FC236}">
                  <a16:creationId xmlns:a16="http://schemas.microsoft.com/office/drawing/2014/main" id="{E26F8690-CC9B-42CE-9FCE-61060AF79C2F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6;p17">
              <a:extLst>
                <a:ext uri="{FF2B5EF4-FFF2-40B4-BE49-F238E27FC236}">
                  <a16:creationId xmlns:a16="http://schemas.microsoft.com/office/drawing/2014/main" id="{22F6608A-28FB-4F36-AB8F-D964291DD386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7;p17">
              <a:extLst>
                <a:ext uri="{FF2B5EF4-FFF2-40B4-BE49-F238E27FC236}">
                  <a16:creationId xmlns:a16="http://schemas.microsoft.com/office/drawing/2014/main" id="{E1A7522A-BC29-467E-8686-0E4518D544D8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8;p17">
              <a:extLst>
                <a:ext uri="{FF2B5EF4-FFF2-40B4-BE49-F238E27FC236}">
                  <a16:creationId xmlns:a16="http://schemas.microsoft.com/office/drawing/2014/main" id="{177ACF98-CA2C-4350-9CF1-BE849D204A0E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9;p17">
              <a:extLst>
                <a:ext uri="{FF2B5EF4-FFF2-40B4-BE49-F238E27FC236}">
                  <a16:creationId xmlns:a16="http://schemas.microsoft.com/office/drawing/2014/main" id="{5309BE6D-F091-4A8E-B5FF-B06507CC087D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0;p17">
              <a:extLst>
                <a:ext uri="{FF2B5EF4-FFF2-40B4-BE49-F238E27FC236}">
                  <a16:creationId xmlns:a16="http://schemas.microsoft.com/office/drawing/2014/main" id="{CEFF214D-00E5-4571-BAED-472B7C0C46B6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1;p17">
              <a:extLst>
                <a:ext uri="{FF2B5EF4-FFF2-40B4-BE49-F238E27FC236}">
                  <a16:creationId xmlns:a16="http://schemas.microsoft.com/office/drawing/2014/main" id="{5CE8792E-AA39-429F-9BB9-0F21768B1727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2;p17">
              <a:extLst>
                <a:ext uri="{FF2B5EF4-FFF2-40B4-BE49-F238E27FC236}">
                  <a16:creationId xmlns:a16="http://schemas.microsoft.com/office/drawing/2014/main" id="{143E31EA-EC1B-4364-82AE-6FFE62CE08D5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3;p17">
              <a:extLst>
                <a:ext uri="{FF2B5EF4-FFF2-40B4-BE49-F238E27FC236}">
                  <a16:creationId xmlns:a16="http://schemas.microsoft.com/office/drawing/2014/main" id="{D291530B-F612-460C-80BD-B6AC128E9944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4;p17">
              <a:extLst>
                <a:ext uri="{FF2B5EF4-FFF2-40B4-BE49-F238E27FC236}">
                  <a16:creationId xmlns:a16="http://schemas.microsoft.com/office/drawing/2014/main" id="{E98901FE-9C51-420D-9B9D-D26C2FDD9E04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5;p17">
              <a:extLst>
                <a:ext uri="{FF2B5EF4-FFF2-40B4-BE49-F238E27FC236}">
                  <a16:creationId xmlns:a16="http://schemas.microsoft.com/office/drawing/2014/main" id="{21EC2C05-FD0D-4DA8-B478-9C8B8C760B06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6;p17">
              <a:extLst>
                <a:ext uri="{FF2B5EF4-FFF2-40B4-BE49-F238E27FC236}">
                  <a16:creationId xmlns:a16="http://schemas.microsoft.com/office/drawing/2014/main" id="{80BA54B3-4D71-4D38-B55C-EC8B4AD2A4C0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7;p17">
              <a:extLst>
                <a:ext uri="{FF2B5EF4-FFF2-40B4-BE49-F238E27FC236}">
                  <a16:creationId xmlns:a16="http://schemas.microsoft.com/office/drawing/2014/main" id="{1A52DAB0-A4AA-452B-9446-D14497B40AF9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8;p17">
              <a:extLst>
                <a:ext uri="{FF2B5EF4-FFF2-40B4-BE49-F238E27FC236}">
                  <a16:creationId xmlns:a16="http://schemas.microsoft.com/office/drawing/2014/main" id="{8DF6E457-529D-42AA-840A-67E0017E5536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9;p17">
              <a:extLst>
                <a:ext uri="{FF2B5EF4-FFF2-40B4-BE49-F238E27FC236}">
                  <a16:creationId xmlns:a16="http://schemas.microsoft.com/office/drawing/2014/main" id="{2089AA0A-FC66-4D28-A6CB-A10E2E18595E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0;p17">
              <a:extLst>
                <a:ext uri="{FF2B5EF4-FFF2-40B4-BE49-F238E27FC236}">
                  <a16:creationId xmlns:a16="http://schemas.microsoft.com/office/drawing/2014/main" id="{900159FC-BD98-40E7-9B00-575691DB9909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1;p17">
              <a:extLst>
                <a:ext uri="{FF2B5EF4-FFF2-40B4-BE49-F238E27FC236}">
                  <a16:creationId xmlns:a16="http://schemas.microsoft.com/office/drawing/2014/main" id="{24B9B077-E97C-49B3-855C-618A3CC72694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2;p17">
              <a:extLst>
                <a:ext uri="{FF2B5EF4-FFF2-40B4-BE49-F238E27FC236}">
                  <a16:creationId xmlns:a16="http://schemas.microsoft.com/office/drawing/2014/main" id="{D9647308-25E2-4B5C-B2C4-2DDC7B1AE480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3;p17">
              <a:extLst>
                <a:ext uri="{FF2B5EF4-FFF2-40B4-BE49-F238E27FC236}">
                  <a16:creationId xmlns:a16="http://schemas.microsoft.com/office/drawing/2014/main" id="{61E7A437-3B84-4510-AA9E-805DC9710CA9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4;p17">
              <a:extLst>
                <a:ext uri="{FF2B5EF4-FFF2-40B4-BE49-F238E27FC236}">
                  <a16:creationId xmlns:a16="http://schemas.microsoft.com/office/drawing/2014/main" id="{AE693436-AE31-486D-9A01-E6F529C974A5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5;p17">
              <a:extLst>
                <a:ext uri="{FF2B5EF4-FFF2-40B4-BE49-F238E27FC236}">
                  <a16:creationId xmlns:a16="http://schemas.microsoft.com/office/drawing/2014/main" id="{801CBCF9-0C0C-41B1-91A0-E0B722BD8D23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6;p17">
              <a:extLst>
                <a:ext uri="{FF2B5EF4-FFF2-40B4-BE49-F238E27FC236}">
                  <a16:creationId xmlns:a16="http://schemas.microsoft.com/office/drawing/2014/main" id="{7BB7029A-DBBD-481B-836B-3675F28415A8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7;p17">
              <a:extLst>
                <a:ext uri="{FF2B5EF4-FFF2-40B4-BE49-F238E27FC236}">
                  <a16:creationId xmlns:a16="http://schemas.microsoft.com/office/drawing/2014/main" id="{57B847B3-12B8-49AB-A8E1-D2D4F4F60DAF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8;p17">
              <a:extLst>
                <a:ext uri="{FF2B5EF4-FFF2-40B4-BE49-F238E27FC236}">
                  <a16:creationId xmlns:a16="http://schemas.microsoft.com/office/drawing/2014/main" id="{2DA9DE0D-359E-4D0B-8DEE-CDF2A36EE546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9;p17">
              <a:extLst>
                <a:ext uri="{FF2B5EF4-FFF2-40B4-BE49-F238E27FC236}">
                  <a16:creationId xmlns:a16="http://schemas.microsoft.com/office/drawing/2014/main" id="{664B9C14-DA71-4D4E-8125-3FE63F1935E7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0;p17">
              <a:extLst>
                <a:ext uri="{FF2B5EF4-FFF2-40B4-BE49-F238E27FC236}">
                  <a16:creationId xmlns:a16="http://schemas.microsoft.com/office/drawing/2014/main" id="{540B1DD0-6921-444D-8B6A-2141A7100175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1;p17">
              <a:extLst>
                <a:ext uri="{FF2B5EF4-FFF2-40B4-BE49-F238E27FC236}">
                  <a16:creationId xmlns:a16="http://schemas.microsoft.com/office/drawing/2014/main" id="{2BBE9D42-4D10-4D57-8930-E832A13F4CDF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2;p17">
              <a:extLst>
                <a:ext uri="{FF2B5EF4-FFF2-40B4-BE49-F238E27FC236}">
                  <a16:creationId xmlns:a16="http://schemas.microsoft.com/office/drawing/2014/main" id="{E651ABDA-71A6-468B-B6D5-BAADD205BFCC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3;p17">
              <a:extLst>
                <a:ext uri="{FF2B5EF4-FFF2-40B4-BE49-F238E27FC236}">
                  <a16:creationId xmlns:a16="http://schemas.microsoft.com/office/drawing/2014/main" id="{D71CF626-8B59-4852-97E3-16AD8B881F2B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4;p17">
              <a:extLst>
                <a:ext uri="{FF2B5EF4-FFF2-40B4-BE49-F238E27FC236}">
                  <a16:creationId xmlns:a16="http://schemas.microsoft.com/office/drawing/2014/main" id="{4446BDBF-FA9C-46BB-AA2A-2BC2F45A8CED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5;p17">
              <a:extLst>
                <a:ext uri="{FF2B5EF4-FFF2-40B4-BE49-F238E27FC236}">
                  <a16:creationId xmlns:a16="http://schemas.microsoft.com/office/drawing/2014/main" id="{33B03686-B04D-44CB-802A-5746E73CB9F6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6;p17">
              <a:extLst>
                <a:ext uri="{FF2B5EF4-FFF2-40B4-BE49-F238E27FC236}">
                  <a16:creationId xmlns:a16="http://schemas.microsoft.com/office/drawing/2014/main" id="{48C256D3-A18C-47EF-BDBF-A1DC103EDB87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7;p17">
              <a:extLst>
                <a:ext uri="{FF2B5EF4-FFF2-40B4-BE49-F238E27FC236}">
                  <a16:creationId xmlns:a16="http://schemas.microsoft.com/office/drawing/2014/main" id="{8004FCDE-C16C-4A8A-B9ED-030C7CAD6C75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8;p17">
              <a:extLst>
                <a:ext uri="{FF2B5EF4-FFF2-40B4-BE49-F238E27FC236}">
                  <a16:creationId xmlns:a16="http://schemas.microsoft.com/office/drawing/2014/main" id="{D6C4E686-5703-4C4E-83B4-91CC037A62A4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9;p17">
              <a:extLst>
                <a:ext uri="{FF2B5EF4-FFF2-40B4-BE49-F238E27FC236}">
                  <a16:creationId xmlns:a16="http://schemas.microsoft.com/office/drawing/2014/main" id="{8966D112-B695-46CC-9F12-594BF55577A9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0;p17">
              <a:extLst>
                <a:ext uri="{FF2B5EF4-FFF2-40B4-BE49-F238E27FC236}">
                  <a16:creationId xmlns:a16="http://schemas.microsoft.com/office/drawing/2014/main" id="{D1CA5C04-2836-40BC-82BF-783BBF67BFB6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1;p17">
              <a:extLst>
                <a:ext uri="{FF2B5EF4-FFF2-40B4-BE49-F238E27FC236}">
                  <a16:creationId xmlns:a16="http://schemas.microsoft.com/office/drawing/2014/main" id="{44199653-B95E-4D66-ACB1-270FAC0E5C57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2;p17">
              <a:extLst>
                <a:ext uri="{FF2B5EF4-FFF2-40B4-BE49-F238E27FC236}">
                  <a16:creationId xmlns:a16="http://schemas.microsoft.com/office/drawing/2014/main" id="{FDB448AE-8373-44E7-AB1A-49213439C386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3;p17">
              <a:extLst>
                <a:ext uri="{FF2B5EF4-FFF2-40B4-BE49-F238E27FC236}">
                  <a16:creationId xmlns:a16="http://schemas.microsoft.com/office/drawing/2014/main" id="{ABC02974-6EC7-464F-A6C5-F61C8F6423CC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4;p17">
              <a:extLst>
                <a:ext uri="{FF2B5EF4-FFF2-40B4-BE49-F238E27FC236}">
                  <a16:creationId xmlns:a16="http://schemas.microsoft.com/office/drawing/2014/main" id="{38A0936E-7BE8-4DB1-9025-13B880C46D5F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5;p17">
              <a:extLst>
                <a:ext uri="{FF2B5EF4-FFF2-40B4-BE49-F238E27FC236}">
                  <a16:creationId xmlns:a16="http://schemas.microsoft.com/office/drawing/2014/main" id="{9449905B-E74E-4BA2-A02A-6CF70067140B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6;p17">
              <a:extLst>
                <a:ext uri="{FF2B5EF4-FFF2-40B4-BE49-F238E27FC236}">
                  <a16:creationId xmlns:a16="http://schemas.microsoft.com/office/drawing/2014/main" id="{6C53C2AA-BA97-4780-BA87-56E9A303332E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7;p17">
              <a:extLst>
                <a:ext uri="{FF2B5EF4-FFF2-40B4-BE49-F238E27FC236}">
                  <a16:creationId xmlns:a16="http://schemas.microsoft.com/office/drawing/2014/main" id="{0DE5B858-F074-4188-BE87-0607513ECBC8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8;p17">
              <a:extLst>
                <a:ext uri="{FF2B5EF4-FFF2-40B4-BE49-F238E27FC236}">
                  <a16:creationId xmlns:a16="http://schemas.microsoft.com/office/drawing/2014/main" id="{7F19AC00-C560-41B0-8E0C-35B3A1E78A86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9;p17">
              <a:extLst>
                <a:ext uri="{FF2B5EF4-FFF2-40B4-BE49-F238E27FC236}">
                  <a16:creationId xmlns:a16="http://schemas.microsoft.com/office/drawing/2014/main" id="{FC2E4EE7-DD3B-4808-A7BF-B2FCBB2E1BBA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0;p17">
              <a:extLst>
                <a:ext uri="{FF2B5EF4-FFF2-40B4-BE49-F238E27FC236}">
                  <a16:creationId xmlns:a16="http://schemas.microsoft.com/office/drawing/2014/main" id="{42EE62E4-C24E-4CC2-AFB3-5BD72840552F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1;p17">
              <a:extLst>
                <a:ext uri="{FF2B5EF4-FFF2-40B4-BE49-F238E27FC236}">
                  <a16:creationId xmlns:a16="http://schemas.microsoft.com/office/drawing/2014/main" id="{798EB728-2BC1-4E32-B630-D99CC1E2ED33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2;p17">
              <a:extLst>
                <a:ext uri="{FF2B5EF4-FFF2-40B4-BE49-F238E27FC236}">
                  <a16:creationId xmlns:a16="http://schemas.microsoft.com/office/drawing/2014/main" id="{EB04F652-39B5-4D5A-AFA9-E4A251B676EF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3;p17">
              <a:extLst>
                <a:ext uri="{FF2B5EF4-FFF2-40B4-BE49-F238E27FC236}">
                  <a16:creationId xmlns:a16="http://schemas.microsoft.com/office/drawing/2014/main" id="{F752CFB4-0A7F-47AA-94A1-A1F976C23215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4;p17">
              <a:extLst>
                <a:ext uri="{FF2B5EF4-FFF2-40B4-BE49-F238E27FC236}">
                  <a16:creationId xmlns:a16="http://schemas.microsoft.com/office/drawing/2014/main" id="{5693FB95-56A9-4277-AEA8-7D9D6DA7AE9E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5;p17">
              <a:extLst>
                <a:ext uri="{FF2B5EF4-FFF2-40B4-BE49-F238E27FC236}">
                  <a16:creationId xmlns:a16="http://schemas.microsoft.com/office/drawing/2014/main" id="{3D4CE198-AA94-4DE5-981C-38CBD0940115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6;p17">
              <a:extLst>
                <a:ext uri="{FF2B5EF4-FFF2-40B4-BE49-F238E27FC236}">
                  <a16:creationId xmlns:a16="http://schemas.microsoft.com/office/drawing/2014/main" id="{42D35ABC-3F64-40A9-8E6C-96CF7A35E86F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7;p17">
              <a:extLst>
                <a:ext uri="{FF2B5EF4-FFF2-40B4-BE49-F238E27FC236}">
                  <a16:creationId xmlns:a16="http://schemas.microsoft.com/office/drawing/2014/main" id="{BBE30F96-7869-4F36-9894-FCF7B876116B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8;p17">
              <a:extLst>
                <a:ext uri="{FF2B5EF4-FFF2-40B4-BE49-F238E27FC236}">
                  <a16:creationId xmlns:a16="http://schemas.microsoft.com/office/drawing/2014/main" id="{FB0B3EDF-5D6F-411F-8503-993CB9F604BD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9;p17">
              <a:extLst>
                <a:ext uri="{FF2B5EF4-FFF2-40B4-BE49-F238E27FC236}">
                  <a16:creationId xmlns:a16="http://schemas.microsoft.com/office/drawing/2014/main" id="{28A4AEED-12F7-4A55-866B-132A17B4A572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0;p17">
              <a:extLst>
                <a:ext uri="{FF2B5EF4-FFF2-40B4-BE49-F238E27FC236}">
                  <a16:creationId xmlns:a16="http://schemas.microsoft.com/office/drawing/2014/main" id="{3328DA24-0048-4032-9600-85F3A05969D4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1;p17">
              <a:extLst>
                <a:ext uri="{FF2B5EF4-FFF2-40B4-BE49-F238E27FC236}">
                  <a16:creationId xmlns:a16="http://schemas.microsoft.com/office/drawing/2014/main" id="{04C3C8C1-9073-4A10-878F-4FF3EB308199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2;p17">
              <a:extLst>
                <a:ext uri="{FF2B5EF4-FFF2-40B4-BE49-F238E27FC236}">
                  <a16:creationId xmlns:a16="http://schemas.microsoft.com/office/drawing/2014/main" id="{125B8988-2AB3-40B2-9D63-5E7621C2DAA7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3;p17">
              <a:extLst>
                <a:ext uri="{FF2B5EF4-FFF2-40B4-BE49-F238E27FC236}">
                  <a16:creationId xmlns:a16="http://schemas.microsoft.com/office/drawing/2014/main" id="{18DFD1E3-FA88-4AAB-8619-6FBFE65E6EAD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4;p17">
              <a:extLst>
                <a:ext uri="{FF2B5EF4-FFF2-40B4-BE49-F238E27FC236}">
                  <a16:creationId xmlns:a16="http://schemas.microsoft.com/office/drawing/2014/main" id="{FCE2A1E7-E7FC-44AC-A595-07B52D6BA08F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5;p17">
              <a:extLst>
                <a:ext uri="{FF2B5EF4-FFF2-40B4-BE49-F238E27FC236}">
                  <a16:creationId xmlns:a16="http://schemas.microsoft.com/office/drawing/2014/main" id="{00F9264B-649C-48F0-AE69-4BF6CA0D9BAE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6;p17">
              <a:extLst>
                <a:ext uri="{FF2B5EF4-FFF2-40B4-BE49-F238E27FC236}">
                  <a16:creationId xmlns:a16="http://schemas.microsoft.com/office/drawing/2014/main" id="{6350EBCD-31C2-4A0F-A19D-A4FBE4CF058D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7;p17">
              <a:extLst>
                <a:ext uri="{FF2B5EF4-FFF2-40B4-BE49-F238E27FC236}">
                  <a16:creationId xmlns:a16="http://schemas.microsoft.com/office/drawing/2014/main" id="{23A86C6C-31C7-4338-8845-957E92B54E0A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8;p17">
              <a:extLst>
                <a:ext uri="{FF2B5EF4-FFF2-40B4-BE49-F238E27FC236}">
                  <a16:creationId xmlns:a16="http://schemas.microsoft.com/office/drawing/2014/main" id="{A6E4D36F-7209-4176-8BE7-6A8C36912201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9;p17">
              <a:extLst>
                <a:ext uri="{FF2B5EF4-FFF2-40B4-BE49-F238E27FC236}">
                  <a16:creationId xmlns:a16="http://schemas.microsoft.com/office/drawing/2014/main" id="{9180E9E3-DA35-4C68-831F-319545C7BDE6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0;p17">
              <a:extLst>
                <a:ext uri="{FF2B5EF4-FFF2-40B4-BE49-F238E27FC236}">
                  <a16:creationId xmlns:a16="http://schemas.microsoft.com/office/drawing/2014/main" id="{4F8F36BB-5892-4FC4-BF90-233F0FA67030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1;p17">
              <a:extLst>
                <a:ext uri="{FF2B5EF4-FFF2-40B4-BE49-F238E27FC236}">
                  <a16:creationId xmlns:a16="http://schemas.microsoft.com/office/drawing/2014/main" id="{C4E91A5A-6501-40EB-AC16-443D316E64B6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2;p17">
              <a:extLst>
                <a:ext uri="{FF2B5EF4-FFF2-40B4-BE49-F238E27FC236}">
                  <a16:creationId xmlns:a16="http://schemas.microsoft.com/office/drawing/2014/main" id="{00EB5A87-C915-48A5-B06C-1202E4FEF61A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3;p17">
              <a:extLst>
                <a:ext uri="{FF2B5EF4-FFF2-40B4-BE49-F238E27FC236}">
                  <a16:creationId xmlns:a16="http://schemas.microsoft.com/office/drawing/2014/main" id="{5CCFEDE9-C79D-4DA0-90A9-DF13B765B6B8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4;p17">
              <a:extLst>
                <a:ext uri="{FF2B5EF4-FFF2-40B4-BE49-F238E27FC236}">
                  <a16:creationId xmlns:a16="http://schemas.microsoft.com/office/drawing/2014/main" id="{48B63FC6-7171-4789-BD3D-C5EF3FA8309B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5;p17">
              <a:extLst>
                <a:ext uri="{FF2B5EF4-FFF2-40B4-BE49-F238E27FC236}">
                  <a16:creationId xmlns:a16="http://schemas.microsoft.com/office/drawing/2014/main" id="{0840B3FD-89B1-4D75-AF81-532CA61B63FB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6;p17">
              <a:extLst>
                <a:ext uri="{FF2B5EF4-FFF2-40B4-BE49-F238E27FC236}">
                  <a16:creationId xmlns:a16="http://schemas.microsoft.com/office/drawing/2014/main" id="{555FFF05-7427-45B3-8755-DB5E7EABA6D3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7;p17">
              <a:extLst>
                <a:ext uri="{FF2B5EF4-FFF2-40B4-BE49-F238E27FC236}">
                  <a16:creationId xmlns:a16="http://schemas.microsoft.com/office/drawing/2014/main" id="{72D3CF89-B6A3-48D8-B171-6804A629441D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8;p17">
              <a:extLst>
                <a:ext uri="{FF2B5EF4-FFF2-40B4-BE49-F238E27FC236}">
                  <a16:creationId xmlns:a16="http://schemas.microsoft.com/office/drawing/2014/main" id="{571DB2CB-2259-4BD3-9C60-A3A8FBFB8B26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9;p17">
              <a:extLst>
                <a:ext uri="{FF2B5EF4-FFF2-40B4-BE49-F238E27FC236}">
                  <a16:creationId xmlns:a16="http://schemas.microsoft.com/office/drawing/2014/main" id="{EAA932E5-6DB8-440B-B4AD-CE95A44C906E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0;p17">
              <a:extLst>
                <a:ext uri="{FF2B5EF4-FFF2-40B4-BE49-F238E27FC236}">
                  <a16:creationId xmlns:a16="http://schemas.microsoft.com/office/drawing/2014/main" id="{44AF689C-1260-4C37-B14F-0A24DF7F76CC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1;p17">
              <a:extLst>
                <a:ext uri="{FF2B5EF4-FFF2-40B4-BE49-F238E27FC236}">
                  <a16:creationId xmlns:a16="http://schemas.microsoft.com/office/drawing/2014/main" id="{9827C148-9718-42AA-BFD2-E26F96D5354D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2;p17">
              <a:extLst>
                <a:ext uri="{FF2B5EF4-FFF2-40B4-BE49-F238E27FC236}">
                  <a16:creationId xmlns:a16="http://schemas.microsoft.com/office/drawing/2014/main" id="{D77722C0-24F3-447F-9A63-424D4FE5554B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3;p17">
              <a:extLst>
                <a:ext uri="{FF2B5EF4-FFF2-40B4-BE49-F238E27FC236}">
                  <a16:creationId xmlns:a16="http://schemas.microsoft.com/office/drawing/2014/main" id="{D8ECDFA3-04B3-4021-A9A2-DE6E1C631F26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4;p17">
              <a:extLst>
                <a:ext uri="{FF2B5EF4-FFF2-40B4-BE49-F238E27FC236}">
                  <a16:creationId xmlns:a16="http://schemas.microsoft.com/office/drawing/2014/main" id="{98EAD930-8DFC-42FF-9A09-6FBAA75A36D4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5;p17">
              <a:extLst>
                <a:ext uri="{FF2B5EF4-FFF2-40B4-BE49-F238E27FC236}">
                  <a16:creationId xmlns:a16="http://schemas.microsoft.com/office/drawing/2014/main" id="{349939A5-2FB7-4B06-A167-4E1246C56D59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6;p17">
              <a:extLst>
                <a:ext uri="{FF2B5EF4-FFF2-40B4-BE49-F238E27FC236}">
                  <a16:creationId xmlns:a16="http://schemas.microsoft.com/office/drawing/2014/main" id="{E308E4BE-CA13-4B6A-95BD-3CC9232B8F35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7;p17">
              <a:extLst>
                <a:ext uri="{FF2B5EF4-FFF2-40B4-BE49-F238E27FC236}">
                  <a16:creationId xmlns:a16="http://schemas.microsoft.com/office/drawing/2014/main" id="{175D7845-76FB-44A7-A56F-5B7FDDADAFCB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8;p17">
              <a:extLst>
                <a:ext uri="{FF2B5EF4-FFF2-40B4-BE49-F238E27FC236}">
                  <a16:creationId xmlns:a16="http://schemas.microsoft.com/office/drawing/2014/main" id="{BA125240-EA9F-4076-9ADD-94DD2973D426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9;p17">
              <a:extLst>
                <a:ext uri="{FF2B5EF4-FFF2-40B4-BE49-F238E27FC236}">
                  <a16:creationId xmlns:a16="http://schemas.microsoft.com/office/drawing/2014/main" id="{C2408CC9-9825-4B8B-8FFB-ACD5DC020EE0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0;p17">
              <a:extLst>
                <a:ext uri="{FF2B5EF4-FFF2-40B4-BE49-F238E27FC236}">
                  <a16:creationId xmlns:a16="http://schemas.microsoft.com/office/drawing/2014/main" id="{A5101B62-5D73-4281-80C2-A0D28B210E83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1;p17">
              <a:extLst>
                <a:ext uri="{FF2B5EF4-FFF2-40B4-BE49-F238E27FC236}">
                  <a16:creationId xmlns:a16="http://schemas.microsoft.com/office/drawing/2014/main" id="{C6EBE7ED-64E6-4888-BECD-9F3E40E9518A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2;p17">
              <a:extLst>
                <a:ext uri="{FF2B5EF4-FFF2-40B4-BE49-F238E27FC236}">
                  <a16:creationId xmlns:a16="http://schemas.microsoft.com/office/drawing/2014/main" id="{96EF4012-5E66-4256-A002-25F19A488D27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3;p17">
              <a:extLst>
                <a:ext uri="{FF2B5EF4-FFF2-40B4-BE49-F238E27FC236}">
                  <a16:creationId xmlns:a16="http://schemas.microsoft.com/office/drawing/2014/main" id="{7C5BBD9C-0A5C-40E8-914F-281F0CD4EB77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4;p17">
              <a:extLst>
                <a:ext uri="{FF2B5EF4-FFF2-40B4-BE49-F238E27FC236}">
                  <a16:creationId xmlns:a16="http://schemas.microsoft.com/office/drawing/2014/main" id="{D3AEB30F-915E-4822-860C-82B14BDAB4E8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5;p17">
              <a:extLst>
                <a:ext uri="{FF2B5EF4-FFF2-40B4-BE49-F238E27FC236}">
                  <a16:creationId xmlns:a16="http://schemas.microsoft.com/office/drawing/2014/main" id="{26B068AB-C792-4C14-A06D-E5D070880B4D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6;p17">
              <a:extLst>
                <a:ext uri="{FF2B5EF4-FFF2-40B4-BE49-F238E27FC236}">
                  <a16:creationId xmlns:a16="http://schemas.microsoft.com/office/drawing/2014/main" id="{77969BFA-0196-4AE2-A2FA-3B35280E8893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7;p17">
              <a:extLst>
                <a:ext uri="{FF2B5EF4-FFF2-40B4-BE49-F238E27FC236}">
                  <a16:creationId xmlns:a16="http://schemas.microsoft.com/office/drawing/2014/main" id="{98906BE2-75E1-47BA-A438-127069973A65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8;p17">
              <a:extLst>
                <a:ext uri="{FF2B5EF4-FFF2-40B4-BE49-F238E27FC236}">
                  <a16:creationId xmlns:a16="http://schemas.microsoft.com/office/drawing/2014/main" id="{8A0B4CF3-5160-4799-A030-C3A1A78EFD84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9;p17">
              <a:extLst>
                <a:ext uri="{FF2B5EF4-FFF2-40B4-BE49-F238E27FC236}">
                  <a16:creationId xmlns:a16="http://schemas.microsoft.com/office/drawing/2014/main" id="{269D8FEC-1C50-4F65-A822-023101757C76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0;p17">
              <a:extLst>
                <a:ext uri="{FF2B5EF4-FFF2-40B4-BE49-F238E27FC236}">
                  <a16:creationId xmlns:a16="http://schemas.microsoft.com/office/drawing/2014/main" id="{42BDB954-AA3F-476D-9E52-940C3183CB01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1;p17">
              <a:extLst>
                <a:ext uri="{FF2B5EF4-FFF2-40B4-BE49-F238E27FC236}">
                  <a16:creationId xmlns:a16="http://schemas.microsoft.com/office/drawing/2014/main" id="{569C5C13-05ED-4946-9526-EBB07B75E983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2;p17">
              <a:extLst>
                <a:ext uri="{FF2B5EF4-FFF2-40B4-BE49-F238E27FC236}">
                  <a16:creationId xmlns:a16="http://schemas.microsoft.com/office/drawing/2014/main" id="{CC023FD8-D55B-4865-8A2D-B1ACFBE612E1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3;p17">
              <a:extLst>
                <a:ext uri="{FF2B5EF4-FFF2-40B4-BE49-F238E27FC236}">
                  <a16:creationId xmlns:a16="http://schemas.microsoft.com/office/drawing/2014/main" id="{ADC3CB8C-1910-49FE-8539-2ED5DFE76863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4;p17">
              <a:extLst>
                <a:ext uri="{FF2B5EF4-FFF2-40B4-BE49-F238E27FC236}">
                  <a16:creationId xmlns:a16="http://schemas.microsoft.com/office/drawing/2014/main" id="{8102D147-7E9F-4372-93B9-DDB163A51C80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5;p17">
              <a:extLst>
                <a:ext uri="{FF2B5EF4-FFF2-40B4-BE49-F238E27FC236}">
                  <a16:creationId xmlns:a16="http://schemas.microsoft.com/office/drawing/2014/main" id="{E66620FF-30C3-4B15-A7B7-310DCC6D4495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6;p17">
              <a:extLst>
                <a:ext uri="{FF2B5EF4-FFF2-40B4-BE49-F238E27FC236}">
                  <a16:creationId xmlns:a16="http://schemas.microsoft.com/office/drawing/2014/main" id="{5604025C-F256-4885-897E-7AA34CD1A6DB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7;p17">
              <a:extLst>
                <a:ext uri="{FF2B5EF4-FFF2-40B4-BE49-F238E27FC236}">
                  <a16:creationId xmlns:a16="http://schemas.microsoft.com/office/drawing/2014/main" id="{24DF1E15-B292-4FC4-8183-D85753C44477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8;p17">
              <a:extLst>
                <a:ext uri="{FF2B5EF4-FFF2-40B4-BE49-F238E27FC236}">
                  <a16:creationId xmlns:a16="http://schemas.microsoft.com/office/drawing/2014/main" id="{CA61D427-00AA-4C4D-885E-C3A4926DB54A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9;p17">
              <a:extLst>
                <a:ext uri="{FF2B5EF4-FFF2-40B4-BE49-F238E27FC236}">
                  <a16:creationId xmlns:a16="http://schemas.microsoft.com/office/drawing/2014/main" id="{00EE5740-0623-4AEB-B434-B2D8F1F67754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0;p17">
              <a:extLst>
                <a:ext uri="{FF2B5EF4-FFF2-40B4-BE49-F238E27FC236}">
                  <a16:creationId xmlns:a16="http://schemas.microsoft.com/office/drawing/2014/main" id="{0C77B1AB-A61B-4F98-AA3F-8B5CD5FB1879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1;p17">
              <a:extLst>
                <a:ext uri="{FF2B5EF4-FFF2-40B4-BE49-F238E27FC236}">
                  <a16:creationId xmlns:a16="http://schemas.microsoft.com/office/drawing/2014/main" id="{7769D392-4F33-4C43-A02F-3A711F8728B5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2;p17">
              <a:extLst>
                <a:ext uri="{FF2B5EF4-FFF2-40B4-BE49-F238E27FC236}">
                  <a16:creationId xmlns:a16="http://schemas.microsoft.com/office/drawing/2014/main" id="{883BF280-4F28-43A6-A112-F6D0A909703F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3;p17">
              <a:extLst>
                <a:ext uri="{FF2B5EF4-FFF2-40B4-BE49-F238E27FC236}">
                  <a16:creationId xmlns:a16="http://schemas.microsoft.com/office/drawing/2014/main" id="{67F1B247-EC6D-447F-8EAD-0A27CF09A810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4;p17">
              <a:extLst>
                <a:ext uri="{FF2B5EF4-FFF2-40B4-BE49-F238E27FC236}">
                  <a16:creationId xmlns:a16="http://schemas.microsoft.com/office/drawing/2014/main" id="{59BCFDFB-962F-4B11-8003-83D205F10A3B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5;p17">
              <a:extLst>
                <a:ext uri="{FF2B5EF4-FFF2-40B4-BE49-F238E27FC236}">
                  <a16:creationId xmlns:a16="http://schemas.microsoft.com/office/drawing/2014/main" id="{61404F4A-95A1-4123-88AD-238DD9661AEC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6;p17">
              <a:extLst>
                <a:ext uri="{FF2B5EF4-FFF2-40B4-BE49-F238E27FC236}">
                  <a16:creationId xmlns:a16="http://schemas.microsoft.com/office/drawing/2014/main" id="{C1849C19-A64B-4710-B2B0-698F1CF7FD75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7;p17">
              <a:extLst>
                <a:ext uri="{FF2B5EF4-FFF2-40B4-BE49-F238E27FC236}">
                  <a16:creationId xmlns:a16="http://schemas.microsoft.com/office/drawing/2014/main" id="{D82B217E-A562-46FD-B73C-CF5139750C8E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8;p17">
              <a:extLst>
                <a:ext uri="{FF2B5EF4-FFF2-40B4-BE49-F238E27FC236}">
                  <a16:creationId xmlns:a16="http://schemas.microsoft.com/office/drawing/2014/main" id="{3E6D4D2B-6DBD-4B77-9281-495A2E2BE9FE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9;p17">
              <a:extLst>
                <a:ext uri="{FF2B5EF4-FFF2-40B4-BE49-F238E27FC236}">
                  <a16:creationId xmlns:a16="http://schemas.microsoft.com/office/drawing/2014/main" id="{F15D552A-2661-4440-8989-EE3CDC84B253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0;p17">
              <a:extLst>
                <a:ext uri="{FF2B5EF4-FFF2-40B4-BE49-F238E27FC236}">
                  <a16:creationId xmlns:a16="http://schemas.microsoft.com/office/drawing/2014/main" id="{459BA878-1280-4078-826F-9E285E8385F9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1;p17">
              <a:extLst>
                <a:ext uri="{FF2B5EF4-FFF2-40B4-BE49-F238E27FC236}">
                  <a16:creationId xmlns:a16="http://schemas.microsoft.com/office/drawing/2014/main" id="{E0BEE272-5DBB-4E1A-A8E6-79238211F5F3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2;p17">
              <a:extLst>
                <a:ext uri="{FF2B5EF4-FFF2-40B4-BE49-F238E27FC236}">
                  <a16:creationId xmlns:a16="http://schemas.microsoft.com/office/drawing/2014/main" id="{CFF64273-4066-471B-A04A-6B44F042FEAC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3;p17">
              <a:extLst>
                <a:ext uri="{FF2B5EF4-FFF2-40B4-BE49-F238E27FC236}">
                  <a16:creationId xmlns:a16="http://schemas.microsoft.com/office/drawing/2014/main" id="{C055BEBC-09B1-4E4F-BCDA-BCCF89D0E122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4;p17">
              <a:extLst>
                <a:ext uri="{FF2B5EF4-FFF2-40B4-BE49-F238E27FC236}">
                  <a16:creationId xmlns:a16="http://schemas.microsoft.com/office/drawing/2014/main" id="{21654159-F54A-419E-AB78-592153E0FE40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5;p17">
              <a:extLst>
                <a:ext uri="{FF2B5EF4-FFF2-40B4-BE49-F238E27FC236}">
                  <a16:creationId xmlns:a16="http://schemas.microsoft.com/office/drawing/2014/main" id="{11FE333F-8355-4E1F-B0BC-C0DA4223B740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6C5EB8FA-9484-471E-8F40-0B98896BA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141414" y="194120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CuadroTexto 166">
            <a:extLst>
              <a:ext uri="{FF2B5EF4-FFF2-40B4-BE49-F238E27FC236}">
                <a16:creationId xmlns:a16="http://schemas.microsoft.com/office/drawing/2014/main" id="{E3F70468-315F-44D0-B9B9-B5E58842D524}"/>
              </a:ext>
            </a:extLst>
          </p:cNvPr>
          <p:cNvSpPr txBox="1"/>
          <p:nvPr/>
        </p:nvSpPr>
        <p:spPr>
          <a:xfrm rot="20749513">
            <a:off x="144562" y="327125"/>
            <a:ext cx="2178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37F0717-067F-4817-9CDD-E2B3CDAC77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84" t="24643" r="39605" b="23668"/>
          <a:stretch/>
        </p:blipFill>
        <p:spPr>
          <a:xfrm>
            <a:off x="2564722" y="806166"/>
            <a:ext cx="4865585" cy="265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913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1DD157E-B835-4FD9-88A9-056F37B05A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1747158" y="342900"/>
            <a:ext cx="5943600" cy="4457700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EE5C0EC6-A185-466C-B913-2DCEE45ECBFE}"/>
              </a:ext>
            </a:extLst>
          </p:cNvPr>
          <p:cNvSpPr/>
          <p:nvPr/>
        </p:nvSpPr>
        <p:spPr>
          <a:xfrm rot="16200000">
            <a:off x="131914" y="3179609"/>
            <a:ext cx="1201479" cy="76687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96681FAB-84F4-4A4E-99E9-78D2C1DC0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548580" y="640359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EF297BF-8117-4C31-8E44-F460307F2A0A}"/>
              </a:ext>
            </a:extLst>
          </p:cNvPr>
          <p:cNvSpPr txBox="1"/>
          <p:nvPr/>
        </p:nvSpPr>
        <p:spPr>
          <a:xfrm rot="20749513">
            <a:off x="243259" y="560540"/>
            <a:ext cx="3007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Encuentra la vocal U y todos decimos en voz alta qué es…</a:t>
            </a:r>
          </a:p>
        </p:txBody>
      </p:sp>
    </p:spTree>
    <p:extLst>
      <p:ext uri="{BB962C8B-B14F-4D97-AF65-F5344CB8AC3E}">
        <p14:creationId xmlns:p14="http://schemas.microsoft.com/office/powerpoint/2010/main" val="29795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1DD157E-B835-4FD9-88A9-056F37B05A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2546" r="3850" b="49981"/>
          <a:stretch/>
        </p:blipFill>
        <p:spPr>
          <a:xfrm>
            <a:off x="1987724" y="1035715"/>
            <a:ext cx="5168552" cy="3987567"/>
          </a:xfrm>
          <a:prstGeom prst="rect">
            <a:avLst/>
          </a:prstGeom>
        </p:spPr>
      </p:pic>
      <p:pic>
        <p:nvPicPr>
          <p:cNvPr id="5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063CF583-3D1A-482B-8D16-F698D80A1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331872" y="455481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76B8E40-2810-47BD-A67D-6E75B62DBC6D}"/>
              </a:ext>
            </a:extLst>
          </p:cNvPr>
          <p:cNvSpPr txBox="1"/>
          <p:nvPr/>
        </p:nvSpPr>
        <p:spPr>
          <a:xfrm rot="20749513">
            <a:off x="113849" y="473032"/>
            <a:ext cx="3007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Encuentra la vocal U y todos decimos en voz alta qué es…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CD46252F-B642-4568-8BD5-77F5C1875825}"/>
              </a:ext>
            </a:extLst>
          </p:cNvPr>
          <p:cNvSpPr/>
          <p:nvPr/>
        </p:nvSpPr>
        <p:spPr>
          <a:xfrm rot="16200000">
            <a:off x="131914" y="3179609"/>
            <a:ext cx="1201479" cy="76687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421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1DD157E-B835-4FD9-88A9-056F37B05A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51905"/>
          <a:stretch/>
        </p:blipFill>
        <p:spPr>
          <a:xfrm>
            <a:off x="2024743" y="535223"/>
            <a:ext cx="6564085" cy="4433207"/>
          </a:xfrm>
          <a:prstGeom prst="rect">
            <a:avLst/>
          </a:prstGeom>
        </p:spPr>
      </p:pic>
      <p:pic>
        <p:nvPicPr>
          <p:cNvPr id="5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E8313C21-3E61-40F5-A2B2-6A84D0CC7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331872" y="455481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27733-2891-4D61-8827-F0464F9FD64B}"/>
              </a:ext>
            </a:extLst>
          </p:cNvPr>
          <p:cNvSpPr txBox="1"/>
          <p:nvPr/>
        </p:nvSpPr>
        <p:spPr>
          <a:xfrm rot="20749513">
            <a:off x="66518" y="471883"/>
            <a:ext cx="3007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Encuentra la vocal U y todos decimos en voz alta qué es…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50C073F5-035B-46C4-9DA3-93CA73C1116B}"/>
              </a:ext>
            </a:extLst>
          </p:cNvPr>
          <p:cNvSpPr/>
          <p:nvPr/>
        </p:nvSpPr>
        <p:spPr>
          <a:xfrm rot="16200000">
            <a:off x="131914" y="3179609"/>
            <a:ext cx="1201479" cy="76687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86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6C149F4-9B28-44D2-928C-550628C39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273" b="50000"/>
          <a:stretch/>
        </p:blipFill>
        <p:spPr>
          <a:xfrm>
            <a:off x="2073730" y="359228"/>
            <a:ext cx="6564084" cy="4662118"/>
          </a:xfrm>
          <a:prstGeom prst="rect">
            <a:avLst/>
          </a:prstGeom>
        </p:spPr>
      </p:pic>
      <p:pic>
        <p:nvPicPr>
          <p:cNvPr id="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9D57396D-921A-4923-BAB3-1E20DFF85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331872" y="455481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59B0E9C-2B92-4EE6-9A8A-7D52BA3E2672}"/>
              </a:ext>
            </a:extLst>
          </p:cNvPr>
          <p:cNvSpPr txBox="1"/>
          <p:nvPr/>
        </p:nvSpPr>
        <p:spPr>
          <a:xfrm rot="20749513">
            <a:off x="113848" y="527885"/>
            <a:ext cx="3007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Encuentra la vocal U y todos decimos en voz alta qué es…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9ABCCAD0-6206-4415-9133-AE163F512404}"/>
              </a:ext>
            </a:extLst>
          </p:cNvPr>
          <p:cNvSpPr/>
          <p:nvPr/>
        </p:nvSpPr>
        <p:spPr>
          <a:xfrm rot="16200000">
            <a:off x="131914" y="3179609"/>
            <a:ext cx="1201479" cy="76687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195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6C149F4-9B28-44D2-928C-550628C39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404" r="3850" b="50000"/>
          <a:stretch/>
        </p:blipFill>
        <p:spPr>
          <a:xfrm>
            <a:off x="2453539" y="773680"/>
            <a:ext cx="6037318" cy="4194750"/>
          </a:xfrm>
          <a:prstGeom prst="rect">
            <a:avLst/>
          </a:prstGeom>
        </p:spPr>
      </p:pic>
      <p:pic>
        <p:nvPicPr>
          <p:cNvPr id="4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CC12377C-9D03-4AB6-A1F8-D1D1D3E44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331872" y="455481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34BD9DC-0EE7-45D7-88E8-33DA152E330A}"/>
              </a:ext>
            </a:extLst>
          </p:cNvPr>
          <p:cNvSpPr txBox="1"/>
          <p:nvPr/>
        </p:nvSpPr>
        <p:spPr>
          <a:xfrm rot="20749513">
            <a:off x="280916" y="433880"/>
            <a:ext cx="3007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Encuentra la vocal U y todos decimos en voz alta qué es…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FB0211CD-7908-4FC4-B565-EC88A1FC64A5}"/>
              </a:ext>
            </a:extLst>
          </p:cNvPr>
          <p:cNvSpPr/>
          <p:nvPr/>
        </p:nvSpPr>
        <p:spPr>
          <a:xfrm rot="16200000">
            <a:off x="131914" y="3179609"/>
            <a:ext cx="1201479" cy="76687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969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9E7E5AF-E9F4-4402-BDB3-4E18EEB7924E}"/>
              </a:ext>
            </a:extLst>
          </p:cNvPr>
          <p:cNvSpPr/>
          <p:nvPr/>
        </p:nvSpPr>
        <p:spPr>
          <a:xfrm>
            <a:off x="2838604" y="4743191"/>
            <a:ext cx="42017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https://www.youtube.com/watch?v=y4FR7WKacLo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6C27B5-7BB4-4516-882C-2BCF823DD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grpSp>
        <p:nvGrpSpPr>
          <p:cNvPr id="7" name="Google Shape;1307;p17">
            <a:extLst>
              <a:ext uri="{FF2B5EF4-FFF2-40B4-BE49-F238E27FC236}">
                <a16:creationId xmlns:a16="http://schemas.microsoft.com/office/drawing/2014/main" id="{2FA44EB4-1811-43DD-924B-4F1342AA9DB1}"/>
              </a:ext>
            </a:extLst>
          </p:cNvPr>
          <p:cNvGrpSpPr/>
          <p:nvPr/>
        </p:nvGrpSpPr>
        <p:grpSpPr>
          <a:xfrm>
            <a:off x="219068" y="2281730"/>
            <a:ext cx="1262726" cy="2761807"/>
            <a:chOff x="6093502" y="731375"/>
            <a:chExt cx="2104606" cy="3691204"/>
          </a:xfrm>
        </p:grpSpPr>
        <p:sp>
          <p:nvSpPr>
            <p:cNvPr id="8" name="Google Shape;1308;p17">
              <a:extLst>
                <a:ext uri="{FF2B5EF4-FFF2-40B4-BE49-F238E27FC236}">
                  <a16:creationId xmlns:a16="http://schemas.microsoft.com/office/drawing/2014/main" id="{177DB40C-2F1B-47FE-A8FE-56E7B04B1190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09;p17">
              <a:extLst>
                <a:ext uri="{FF2B5EF4-FFF2-40B4-BE49-F238E27FC236}">
                  <a16:creationId xmlns:a16="http://schemas.microsoft.com/office/drawing/2014/main" id="{8FB70E0C-01C2-49FA-9A2E-AFD3D1F960C2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0;p17">
              <a:extLst>
                <a:ext uri="{FF2B5EF4-FFF2-40B4-BE49-F238E27FC236}">
                  <a16:creationId xmlns:a16="http://schemas.microsoft.com/office/drawing/2014/main" id="{CA216107-61E2-47B9-8176-D8184B3C1F7E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1;p17">
              <a:extLst>
                <a:ext uri="{FF2B5EF4-FFF2-40B4-BE49-F238E27FC236}">
                  <a16:creationId xmlns:a16="http://schemas.microsoft.com/office/drawing/2014/main" id="{9DC97F06-A738-47F2-8B34-78C824867FAC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2;p17">
              <a:extLst>
                <a:ext uri="{FF2B5EF4-FFF2-40B4-BE49-F238E27FC236}">
                  <a16:creationId xmlns:a16="http://schemas.microsoft.com/office/drawing/2014/main" id="{EFF681B0-92C8-4A1C-B25C-637648B506D6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3;p17">
              <a:extLst>
                <a:ext uri="{FF2B5EF4-FFF2-40B4-BE49-F238E27FC236}">
                  <a16:creationId xmlns:a16="http://schemas.microsoft.com/office/drawing/2014/main" id="{D0637ABE-39A0-46B7-BD15-FA17FA80DD71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4;p17">
              <a:extLst>
                <a:ext uri="{FF2B5EF4-FFF2-40B4-BE49-F238E27FC236}">
                  <a16:creationId xmlns:a16="http://schemas.microsoft.com/office/drawing/2014/main" id="{12F177FD-3274-4A98-B5B5-46677089D681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5;p17">
              <a:extLst>
                <a:ext uri="{FF2B5EF4-FFF2-40B4-BE49-F238E27FC236}">
                  <a16:creationId xmlns:a16="http://schemas.microsoft.com/office/drawing/2014/main" id="{0FE681FD-50E8-4B78-A34E-8AD18281561A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6;p17">
              <a:extLst>
                <a:ext uri="{FF2B5EF4-FFF2-40B4-BE49-F238E27FC236}">
                  <a16:creationId xmlns:a16="http://schemas.microsoft.com/office/drawing/2014/main" id="{879FA07F-1158-474A-94EB-AD5083CEAC74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7;p17">
              <a:extLst>
                <a:ext uri="{FF2B5EF4-FFF2-40B4-BE49-F238E27FC236}">
                  <a16:creationId xmlns:a16="http://schemas.microsoft.com/office/drawing/2014/main" id="{0E566FC7-858D-4F3D-8E92-2147FD8DF034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8;p17">
              <a:extLst>
                <a:ext uri="{FF2B5EF4-FFF2-40B4-BE49-F238E27FC236}">
                  <a16:creationId xmlns:a16="http://schemas.microsoft.com/office/drawing/2014/main" id="{A4767D29-CD23-481B-B073-99E7A6B0ED68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9;p17">
              <a:extLst>
                <a:ext uri="{FF2B5EF4-FFF2-40B4-BE49-F238E27FC236}">
                  <a16:creationId xmlns:a16="http://schemas.microsoft.com/office/drawing/2014/main" id="{B3BA0F9D-8D07-4E1E-8AF8-29E4E445C6C5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0;p17">
              <a:extLst>
                <a:ext uri="{FF2B5EF4-FFF2-40B4-BE49-F238E27FC236}">
                  <a16:creationId xmlns:a16="http://schemas.microsoft.com/office/drawing/2014/main" id="{380DE156-96AE-4CDE-992E-D0B1CBEACB6B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1;p17">
              <a:extLst>
                <a:ext uri="{FF2B5EF4-FFF2-40B4-BE49-F238E27FC236}">
                  <a16:creationId xmlns:a16="http://schemas.microsoft.com/office/drawing/2014/main" id="{58435F26-BCD8-4F5B-9713-4ECD11D47E16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2;p17">
              <a:extLst>
                <a:ext uri="{FF2B5EF4-FFF2-40B4-BE49-F238E27FC236}">
                  <a16:creationId xmlns:a16="http://schemas.microsoft.com/office/drawing/2014/main" id="{048AAD39-A624-425E-A8F5-F6CA6AFFD4E0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3;p17">
              <a:extLst>
                <a:ext uri="{FF2B5EF4-FFF2-40B4-BE49-F238E27FC236}">
                  <a16:creationId xmlns:a16="http://schemas.microsoft.com/office/drawing/2014/main" id="{E173E04B-B681-4575-82C8-C37E7E5308E6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4;p17">
              <a:extLst>
                <a:ext uri="{FF2B5EF4-FFF2-40B4-BE49-F238E27FC236}">
                  <a16:creationId xmlns:a16="http://schemas.microsoft.com/office/drawing/2014/main" id="{4193516E-C5BD-411A-9FF4-9CA139471D42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5;p17">
              <a:extLst>
                <a:ext uri="{FF2B5EF4-FFF2-40B4-BE49-F238E27FC236}">
                  <a16:creationId xmlns:a16="http://schemas.microsoft.com/office/drawing/2014/main" id="{A7A569C5-A38C-41D7-962B-C15A3A528454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6;p17">
              <a:extLst>
                <a:ext uri="{FF2B5EF4-FFF2-40B4-BE49-F238E27FC236}">
                  <a16:creationId xmlns:a16="http://schemas.microsoft.com/office/drawing/2014/main" id="{E37917A0-3B50-4280-A134-BDC2B9330DB5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7;p17">
              <a:extLst>
                <a:ext uri="{FF2B5EF4-FFF2-40B4-BE49-F238E27FC236}">
                  <a16:creationId xmlns:a16="http://schemas.microsoft.com/office/drawing/2014/main" id="{7237ACA8-ECEC-4F94-BA47-1FE0FB9C5270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8;p17">
              <a:extLst>
                <a:ext uri="{FF2B5EF4-FFF2-40B4-BE49-F238E27FC236}">
                  <a16:creationId xmlns:a16="http://schemas.microsoft.com/office/drawing/2014/main" id="{89ACA16D-E6FA-4A0C-87FC-6E83DCD16210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9;p17">
              <a:extLst>
                <a:ext uri="{FF2B5EF4-FFF2-40B4-BE49-F238E27FC236}">
                  <a16:creationId xmlns:a16="http://schemas.microsoft.com/office/drawing/2014/main" id="{513CA974-7274-4827-AD7C-D7EA515818ED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0;p17">
              <a:extLst>
                <a:ext uri="{FF2B5EF4-FFF2-40B4-BE49-F238E27FC236}">
                  <a16:creationId xmlns:a16="http://schemas.microsoft.com/office/drawing/2014/main" id="{E3C89AAB-0490-4B53-9EBD-CF2A91D69105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1;p17">
              <a:extLst>
                <a:ext uri="{FF2B5EF4-FFF2-40B4-BE49-F238E27FC236}">
                  <a16:creationId xmlns:a16="http://schemas.microsoft.com/office/drawing/2014/main" id="{56E0FDFF-BA71-4910-BD3E-F5D704A0017B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2;p17">
              <a:extLst>
                <a:ext uri="{FF2B5EF4-FFF2-40B4-BE49-F238E27FC236}">
                  <a16:creationId xmlns:a16="http://schemas.microsoft.com/office/drawing/2014/main" id="{3F27168E-C87F-48A1-B5F1-19E1B8002821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3;p17">
              <a:extLst>
                <a:ext uri="{FF2B5EF4-FFF2-40B4-BE49-F238E27FC236}">
                  <a16:creationId xmlns:a16="http://schemas.microsoft.com/office/drawing/2014/main" id="{08F7C226-8C96-47DC-AA6C-5135AC774B14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4;p17">
              <a:extLst>
                <a:ext uri="{FF2B5EF4-FFF2-40B4-BE49-F238E27FC236}">
                  <a16:creationId xmlns:a16="http://schemas.microsoft.com/office/drawing/2014/main" id="{3BE9B80B-FD61-4B31-B071-199D22442BAD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5;p17">
              <a:extLst>
                <a:ext uri="{FF2B5EF4-FFF2-40B4-BE49-F238E27FC236}">
                  <a16:creationId xmlns:a16="http://schemas.microsoft.com/office/drawing/2014/main" id="{41C885FE-3330-4BB7-9EF7-9F45F0D5F4C8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6;p17">
              <a:extLst>
                <a:ext uri="{FF2B5EF4-FFF2-40B4-BE49-F238E27FC236}">
                  <a16:creationId xmlns:a16="http://schemas.microsoft.com/office/drawing/2014/main" id="{5476954E-1CE8-46F4-B60D-FB0475A02B82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7;p17">
              <a:extLst>
                <a:ext uri="{FF2B5EF4-FFF2-40B4-BE49-F238E27FC236}">
                  <a16:creationId xmlns:a16="http://schemas.microsoft.com/office/drawing/2014/main" id="{791B16BA-85B8-4915-9395-C1D9B6C1960B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8;p17">
              <a:extLst>
                <a:ext uri="{FF2B5EF4-FFF2-40B4-BE49-F238E27FC236}">
                  <a16:creationId xmlns:a16="http://schemas.microsoft.com/office/drawing/2014/main" id="{AFDF5078-4470-40A2-ABC9-7E69B559325B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9;p17">
              <a:extLst>
                <a:ext uri="{FF2B5EF4-FFF2-40B4-BE49-F238E27FC236}">
                  <a16:creationId xmlns:a16="http://schemas.microsoft.com/office/drawing/2014/main" id="{9DD42686-44DE-4DC9-90FD-7240498DE4FC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0;p17">
              <a:extLst>
                <a:ext uri="{FF2B5EF4-FFF2-40B4-BE49-F238E27FC236}">
                  <a16:creationId xmlns:a16="http://schemas.microsoft.com/office/drawing/2014/main" id="{8F535F67-10F9-4B18-B73B-620E494C821B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1;p17">
              <a:extLst>
                <a:ext uri="{FF2B5EF4-FFF2-40B4-BE49-F238E27FC236}">
                  <a16:creationId xmlns:a16="http://schemas.microsoft.com/office/drawing/2014/main" id="{87DEB0C1-CA90-4CEE-9B50-9B24513E7257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2;p17">
              <a:extLst>
                <a:ext uri="{FF2B5EF4-FFF2-40B4-BE49-F238E27FC236}">
                  <a16:creationId xmlns:a16="http://schemas.microsoft.com/office/drawing/2014/main" id="{8E80EFA2-A825-43F9-98DD-5F23DE0C96AE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3;p17">
              <a:extLst>
                <a:ext uri="{FF2B5EF4-FFF2-40B4-BE49-F238E27FC236}">
                  <a16:creationId xmlns:a16="http://schemas.microsoft.com/office/drawing/2014/main" id="{E221DAB8-F558-400D-B206-BD507AA48AEF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4;p17">
              <a:extLst>
                <a:ext uri="{FF2B5EF4-FFF2-40B4-BE49-F238E27FC236}">
                  <a16:creationId xmlns:a16="http://schemas.microsoft.com/office/drawing/2014/main" id="{395F8252-CA58-421B-9A5F-F9FB7398FB5F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5;p17">
              <a:extLst>
                <a:ext uri="{FF2B5EF4-FFF2-40B4-BE49-F238E27FC236}">
                  <a16:creationId xmlns:a16="http://schemas.microsoft.com/office/drawing/2014/main" id="{50882F5B-5786-4ADE-8745-221077A07900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6;p17">
              <a:extLst>
                <a:ext uri="{FF2B5EF4-FFF2-40B4-BE49-F238E27FC236}">
                  <a16:creationId xmlns:a16="http://schemas.microsoft.com/office/drawing/2014/main" id="{39FFBBA9-4899-420F-BAEC-4C8F3F24C559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7;p17">
              <a:extLst>
                <a:ext uri="{FF2B5EF4-FFF2-40B4-BE49-F238E27FC236}">
                  <a16:creationId xmlns:a16="http://schemas.microsoft.com/office/drawing/2014/main" id="{D568CFED-995F-45B3-B4EB-BD92DE208428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8;p17">
              <a:extLst>
                <a:ext uri="{FF2B5EF4-FFF2-40B4-BE49-F238E27FC236}">
                  <a16:creationId xmlns:a16="http://schemas.microsoft.com/office/drawing/2014/main" id="{8ABEF9EB-DC9B-4ADC-A2F8-5B80B0AC58B0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9;p17">
              <a:extLst>
                <a:ext uri="{FF2B5EF4-FFF2-40B4-BE49-F238E27FC236}">
                  <a16:creationId xmlns:a16="http://schemas.microsoft.com/office/drawing/2014/main" id="{C9EAE1DF-5683-4D06-821E-0F2D02CB4708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0;p17">
              <a:extLst>
                <a:ext uri="{FF2B5EF4-FFF2-40B4-BE49-F238E27FC236}">
                  <a16:creationId xmlns:a16="http://schemas.microsoft.com/office/drawing/2014/main" id="{C5AEDD25-7564-481C-925F-A9B65F8801AA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1;p17">
              <a:extLst>
                <a:ext uri="{FF2B5EF4-FFF2-40B4-BE49-F238E27FC236}">
                  <a16:creationId xmlns:a16="http://schemas.microsoft.com/office/drawing/2014/main" id="{1482A0CC-326D-4F00-9F40-0359620C95BB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2;p17">
              <a:extLst>
                <a:ext uri="{FF2B5EF4-FFF2-40B4-BE49-F238E27FC236}">
                  <a16:creationId xmlns:a16="http://schemas.microsoft.com/office/drawing/2014/main" id="{3FED96AA-5453-4A17-BE49-0E16A125F0D6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3;p17">
              <a:extLst>
                <a:ext uri="{FF2B5EF4-FFF2-40B4-BE49-F238E27FC236}">
                  <a16:creationId xmlns:a16="http://schemas.microsoft.com/office/drawing/2014/main" id="{379EA365-E9FF-447B-B508-66A2340DE994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4;p17">
              <a:extLst>
                <a:ext uri="{FF2B5EF4-FFF2-40B4-BE49-F238E27FC236}">
                  <a16:creationId xmlns:a16="http://schemas.microsoft.com/office/drawing/2014/main" id="{FF303BFA-85B3-45EB-97AD-F57F0FAF3889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5;p17">
              <a:extLst>
                <a:ext uri="{FF2B5EF4-FFF2-40B4-BE49-F238E27FC236}">
                  <a16:creationId xmlns:a16="http://schemas.microsoft.com/office/drawing/2014/main" id="{9CA67F64-7003-4D58-8191-22E84BDB1B8E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6;p17">
              <a:extLst>
                <a:ext uri="{FF2B5EF4-FFF2-40B4-BE49-F238E27FC236}">
                  <a16:creationId xmlns:a16="http://schemas.microsoft.com/office/drawing/2014/main" id="{8FDE3CE8-B4B2-44E2-B305-8C5C56D21B6F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7;p17">
              <a:extLst>
                <a:ext uri="{FF2B5EF4-FFF2-40B4-BE49-F238E27FC236}">
                  <a16:creationId xmlns:a16="http://schemas.microsoft.com/office/drawing/2014/main" id="{D8A85ADF-A752-41E7-BB27-33EFC11FEB46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8;p17">
              <a:extLst>
                <a:ext uri="{FF2B5EF4-FFF2-40B4-BE49-F238E27FC236}">
                  <a16:creationId xmlns:a16="http://schemas.microsoft.com/office/drawing/2014/main" id="{3CE0E079-BA8F-4CDF-94A1-6155B84C24B9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9;p17">
              <a:extLst>
                <a:ext uri="{FF2B5EF4-FFF2-40B4-BE49-F238E27FC236}">
                  <a16:creationId xmlns:a16="http://schemas.microsoft.com/office/drawing/2014/main" id="{D731AB72-53F4-4BC1-AB53-D0059D058AA5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0;p17">
              <a:extLst>
                <a:ext uri="{FF2B5EF4-FFF2-40B4-BE49-F238E27FC236}">
                  <a16:creationId xmlns:a16="http://schemas.microsoft.com/office/drawing/2014/main" id="{ECEC361D-72F4-48CD-865C-122D5EE76B4A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1;p17">
              <a:extLst>
                <a:ext uri="{FF2B5EF4-FFF2-40B4-BE49-F238E27FC236}">
                  <a16:creationId xmlns:a16="http://schemas.microsoft.com/office/drawing/2014/main" id="{9570FB89-9E14-445C-A970-D356F78A9A0C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2;p17">
              <a:extLst>
                <a:ext uri="{FF2B5EF4-FFF2-40B4-BE49-F238E27FC236}">
                  <a16:creationId xmlns:a16="http://schemas.microsoft.com/office/drawing/2014/main" id="{F23B5FA5-9FB6-4967-BDE1-7CE36CFDFD5F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3;p17">
              <a:extLst>
                <a:ext uri="{FF2B5EF4-FFF2-40B4-BE49-F238E27FC236}">
                  <a16:creationId xmlns:a16="http://schemas.microsoft.com/office/drawing/2014/main" id="{12B86719-3A29-4010-80C5-187BCAA18808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4;p17">
              <a:extLst>
                <a:ext uri="{FF2B5EF4-FFF2-40B4-BE49-F238E27FC236}">
                  <a16:creationId xmlns:a16="http://schemas.microsoft.com/office/drawing/2014/main" id="{4C6C5B2A-03AF-44CB-9DB0-68F4B2D26004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5;p17">
              <a:extLst>
                <a:ext uri="{FF2B5EF4-FFF2-40B4-BE49-F238E27FC236}">
                  <a16:creationId xmlns:a16="http://schemas.microsoft.com/office/drawing/2014/main" id="{721E7D38-17DD-4528-A833-8A7B8C012403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6;p17">
              <a:extLst>
                <a:ext uri="{FF2B5EF4-FFF2-40B4-BE49-F238E27FC236}">
                  <a16:creationId xmlns:a16="http://schemas.microsoft.com/office/drawing/2014/main" id="{5CDACC62-9962-4AAF-86AB-9E27D43787AA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7;p17">
              <a:extLst>
                <a:ext uri="{FF2B5EF4-FFF2-40B4-BE49-F238E27FC236}">
                  <a16:creationId xmlns:a16="http://schemas.microsoft.com/office/drawing/2014/main" id="{4D2A44AD-E7B5-431A-B65B-3E6125DA24ED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8;p17">
              <a:extLst>
                <a:ext uri="{FF2B5EF4-FFF2-40B4-BE49-F238E27FC236}">
                  <a16:creationId xmlns:a16="http://schemas.microsoft.com/office/drawing/2014/main" id="{A91BD7D1-F706-4221-B4AC-5DE0CDA9D657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9;p17">
              <a:extLst>
                <a:ext uri="{FF2B5EF4-FFF2-40B4-BE49-F238E27FC236}">
                  <a16:creationId xmlns:a16="http://schemas.microsoft.com/office/drawing/2014/main" id="{28173D25-FA53-4DB0-A3DF-A865D3AA6E89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0;p17">
              <a:extLst>
                <a:ext uri="{FF2B5EF4-FFF2-40B4-BE49-F238E27FC236}">
                  <a16:creationId xmlns:a16="http://schemas.microsoft.com/office/drawing/2014/main" id="{87471DCB-AB79-435E-984E-2DC8F38B3365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1;p17">
              <a:extLst>
                <a:ext uri="{FF2B5EF4-FFF2-40B4-BE49-F238E27FC236}">
                  <a16:creationId xmlns:a16="http://schemas.microsoft.com/office/drawing/2014/main" id="{6C4C6BC4-C669-4807-8835-B15E34A87673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2;p17">
              <a:extLst>
                <a:ext uri="{FF2B5EF4-FFF2-40B4-BE49-F238E27FC236}">
                  <a16:creationId xmlns:a16="http://schemas.microsoft.com/office/drawing/2014/main" id="{0C3A9FCD-6F80-41AC-A71D-128740077EE6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3;p17">
              <a:extLst>
                <a:ext uri="{FF2B5EF4-FFF2-40B4-BE49-F238E27FC236}">
                  <a16:creationId xmlns:a16="http://schemas.microsoft.com/office/drawing/2014/main" id="{BC87D9C0-0874-45B6-8647-F0388C93FF8E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4;p17">
              <a:extLst>
                <a:ext uri="{FF2B5EF4-FFF2-40B4-BE49-F238E27FC236}">
                  <a16:creationId xmlns:a16="http://schemas.microsoft.com/office/drawing/2014/main" id="{FD108C3C-3FE8-4E0F-8F03-8718701FE43B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5;p17">
              <a:extLst>
                <a:ext uri="{FF2B5EF4-FFF2-40B4-BE49-F238E27FC236}">
                  <a16:creationId xmlns:a16="http://schemas.microsoft.com/office/drawing/2014/main" id="{1A27E441-C3B9-4BD9-A589-536E43622FC8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6;p17">
              <a:extLst>
                <a:ext uri="{FF2B5EF4-FFF2-40B4-BE49-F238E27FC236}">
                  <a16:creationId xmlns:a16="http://schemas.microsoft.com/office/drawing/2014/main" id="{7563ED7B-6E72-4E27-BBF9-E4F51B81B1E1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7;p17">
              <a:extLst>
                <a:ext uri="{FF2B5EF4-FFF2-40B4-BE49-F238E27FC236}">
                  <a16:creationId xmlns:a16="http://schemas.microsoft.com/office/drawing/2014/main" id="{E3B1901E-80AC-4AAD-8DAE-D7788626FEAC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8;p17">
              <a:extLst>
                <a:ext uri="{FF2B5EF4-FFF2-40B4-BE49-F238E27FC236}">
                  <a16:creationId xmlns:a16="http://schemas.microsoft.com/office/drawing/2014/main" id="{35752F13-552D-4928-B447-F8ACC68BD4D1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9;p17">
              <a:extLst>
                <a:ext uri="{FF2B5EF4-FFF2-40B4-BE49-F238E27FC236}">
                  <a16:creationId xmlns:a16="http://schemas.microsoft.com/office/drawing/2014/main" id="{D9E8B699-20E3-4DE7-B8D4-1A528CF0FD8A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0;p17">
              <a:extLst>
                <a:ext uri="{FF2B5EF4-FFF2-40B4-BE49-F238E27FC236}">
                  <a16:creationId xmlns:a16="http://schemas.microsoft.com/office/drawing/2014/main" id="{26C3D892-C376-4043-91BA-41976ACBC7C0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1;p17">
              <a:extLst>
                <a:ext uri="{FF2B5EF4-FFF2-40B4-BE49-F238E27FC236}">
                  <a16:creationId xmlns:a16="http://schemas.microsoft.com/office/drawing/2014/main" id="{3536A40D-EEB3-41EE-A0DF-6C76FA2F0EA7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2;p17">
              <a:extLst>
                <a:ext uri="{FF2B5EF4-FFF2-40B4-BE49-F238E27FC236}">
                  <a16:creationId xmlns:a16="http://schemas.microsoft.com/office/drawing/2014/main" id="{74247E9A-B4B8-4937-AD36-B61F6255E8DE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3;p17">
              <a:extLst>
                <a:ext uri="{FF2B5EF4-FFF2-40B4-BE49-F238E27FC236}">
                  <a16:creationId xmlns:a16="http://schemas.microsoft.com/office/drawing/2014/main" id="{2CA87BE7-E5DA-4B57-83B8-846C3BCAEFCD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4;p17">
              <a:extLst>
                <a:ext uri="{FF2B5EF4-FFF2-40B4-BE49-F238E27FC236}">
                  <a16:creationId xmlns:a16="http://schemas.microsoft.com/office/drawing/2014/main" id="{FBEECCE8-61BE-4206-B7A1-136AE4B2C34E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5;p17">
              <a:extLst>
                <a:ext uri="{FF2B5EF4-FFF2-40B4-BE49-F238E27FC236}">
                  <a16:creationId xmlns:a16="http://schemas.microsoft.com/office/drawing/2014/main" id="{6451DA2F-17D6-49AF-ABA9-88394D20FA0C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6;p17">
              <a:extLst>
                <a:ext uri="{FF2B5EF4-FFF2-40B4-BE49-F238E27FC236}">
                  <a16:creationId xmlns:a16="http://schemas.microsoft.com/office/drawing/2014/main" id="{2B463868-4A3E-4F40-8548-01214FDADCE1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7;p17">
              <a:extLst>
                <a:ext uri="{FF2B5EF4-FFF2-40B4-BE49-F238E27FC236}">
                  <a16:creationId xmlns:a16="http://schemas.microsoft.com/office/drawing/2014/main" id="{6384B88B-597C-483C-9E4F-976885D60834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8;p17">
              <a:extLst>
                <a:ext uri="{FF2B5EF4-FFF2-40B4-BE49-F238E27FC236}">
                  <a16:creationId xmlns:a16="http://schemas.microsoft.com/office/drawing/2014/main" id="{E2A41BA9-708E-4BFC-900C-2DE5FF505F98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9;p17">
              <a:extLst>
                <a:ext uri="{FF2B5EF4-FFF2-40B4-BE49-F238E27FC236}">
                  <a16:creationId xmlns:a16="http://schemas.microsoft.com/office/drawing/2014/main" id="{5252AE81-0072-471E-BF81-C1BC40B6C617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0;p17">
              <a:extLst>
                <a:ext uri="{FF2B5EF4-FFF2-40B4-BE49-F238E27FC236}">
                  <a16:creationId xmlns:a16="http://schemas.microsoft.com/office/drawing/2014/main" id="{5D42B944-EA15-4361-AB78-B8F4CDDCF040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1;p17">
              <a:extLst>
                <a:ext uri="{FF2B5EF4-FFF2-40B4-BE49-F238E27FC236}">
                  <a16:creationId xmlns:a16="http://schemas.microsoft.com/office/drawing/2014/main" id="{66BBA126-7F60-4689-8684-50F63A939855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2;p17">
              <a:extLst>
                <a:ext uri="{FF2B5EF4-FFF2-40B4-BE49-F238E27FC236}">
                  <a16:creationId xmlns:a16="http://schemas.microsoft.com/office/drawing/2014/main" id="{5FF3C01B-C94D-4C4F-B523-FE59EC03462A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3;p17">
              <a:extLst>
                <a:ext uri="{FF2B5EF4-FFF2-40B4-BE49-F238E27FC236}">
                  <a16:creationId xmlns:a16="http://schemas.microsoft.com/office/drawing/2014/main" id="{4FE43B3A-9B9C-4A25-9E3F-BEAC89B1F01C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4;p17">
              <a:extLst>
                <a:ext uri="{FF2B5EF4-FFF2-40B4-BE49-F238E27FC236}">
                  <a16:creationId xmlns:a16="http://schemas.microsoft.com/office/drawing/2014/main" id="{5BBD322F-09B7-47DF-8F9F-5E0370A834C5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5;p17">
              <a:extLst>
                <a:ext uri="{FF2B5EF4-FFF2-40B4-BE49-F238E27FC236}">
                  <a16:creationId xmlns:a16="http://schemas.microsoft.com/office/drawing/2014/main" id="{DCE5F708-BD12-4C40-8E66-C2F08CECCA23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6;p17">
              <a:extLst>
                <a:ext uri="{FF2B5EF4-FFF2-40B4-BE49-F238E27FC236}">
                  <a16:creationId xmlns:a16="http://schemas.microsoft.com/office/drawing/2014/main" id="{2BC055A9-41B8-4AED-B51F-319B3CBD5222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7;p17">
              <a:extLst>
                <a:ext uri="{FF2B5EF4-FFF2-40B4-BE49-F238E27FC236}">
                  <a16:creationId xmlns:a16="http://schemas.microsoft.com/office/drawing/2014/main" id="{6C8905BA-5EE9-4D01-8B2E-7C4ED697D58D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8;p17">
              <a:extLst>
                <a:ext uri="{FF2B5EF4-FFF2-40B4-BE49-F238E27FC236}">
                  <a16:creationId xmlns:a16="http://schemas.microsoft.com/office/drawing/2014/main" id="{2ED2D654-DB42-48FC-A83C-D3BBDF63CFFA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9;p17">
              <a:extLst>
                <a:ext uri="{FF2B5EF4-FFF2-40B4-BE49-F238E27FC236}">
                  <a16:creationId xmlns:a16="http://schemas.microsoft.com/office/drawing/2014/main" id="{C8BD4926-BC14-426C-8A9E-A240258B7591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0;p17">
              <a:extLst>
                <a:ext uri="{FF2B5EF4-FFF2-40B4-BE49-F238E27FC236}">
                  <a16:creationId xmlns:a16="http://schemas.microsoft.com/office/drawing/2014/main" id="{4EDD31AE-C730-4ECF-B47E-693033803DA8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1;p17">
              <a:extLst>
                <a:ext uri="{FF2B5EF4-FFF2-40B4-BE49-F238E27FC236}">
                  <a16:creationId xmlns:a16="http://schemas.microsoft.com/office/drawing/2014/main" id="{BB92AF60-4D5B-4E04-ADA8-23A10CA7FBA8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2;p17">
              <a:extLst>
                <a:ext uri="{FF2B5EF4-FFF2-40B4-BE49-F238E27FC236}">
                  <a16:creationId xmlns:a16="http://schemas.microsoft.com/office/drawing/2014/main" id="{6D1E278D-CBF7-49CB-B078-AC18955FDA72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3;p17">
              <a:extLst>
                <a:ext uri="{FF2B5EF4-FFF2-40B4-BE49-F238E27FC236}">
                  <a16:creationId xmlns:a16="http://schemas.microsoft.com/office/drawing/2014/main" id="{25404156-B8F3-4BB5-B799-B3F8837C9309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4;p17">
              <a:extLst>
                <a:ext uri="{FF2B5EF4-FFF2-40B4-BE49-F238E27FC236}">
                  <a16:creationId xmlns:a16="http://schemas.microsoft.com/office/drawing/2014/main" id="{13CFA86E-8EFC-4983-8544-D198A8D0BF70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5;p17">
              <a:extLst>
                <a:ext uri="{FF2B5EF4-FFF2-40B4-BE49-F238E27FC236}">
                  <a16:creationId xmlns:a16="http://schemas.microsoft.com/office/drawing/2014/main" id="{B6639435-A707-4E12-AAA0-0996922BCF23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6;p17">
              <a:extLst>
                <a:ext uri="{FF2B5EF4-FFF2-40B4-BE49-F238E27FC236}">
                  <a16:creationId xmlns:a16="http://schemas.microsoft.com/office/drawing/2014/main" id="{62666678-6A2E-4B8E-A5D2-E545B1B18D25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7;p17">
              <a:extLst>
                <a:ext uri="{FF2B5EF4-FFF2-40B4-BE49-F238E27FC236}">
                  <a16:creationId xmlns:a16="http://schemas.microsoft.com/office/drawing/2014/main" id="{1EFBC7FF-8420-4228-A74E-D0AD3CF98532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8;p17">
              <a:extLst>
                <a:ext uri="{FF2B5EF4-FFF2-40B4-BE49-F238E27FC236}">
                  <a16:creationId xmlns:a16="http://schemas.microsoft.com/office/drawing/2014/main" id="{C027763D-2A0C-4771-A36C-877CF5152507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9;p17">
              <a:extLst>
                <a:ext uri="{FF2B5EF4-FFF2-40B4-BE49-F238E27FC236}">
                  <a16:creationId xmlns:a16="http://schemas.microsoft.com/office/drawing/2014/main" id="{242C0F2F-91E7-489F-BC93-93B89536B863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0;p17">
              <a:extLst>
                <a:ext uri="{FF2B5EF4-FFF2-40B4-BE49-F238E27FC236}">
                  <a16:creationId xmlns:a16="http://schemas.microsoft.com/office/drawing/2014/main" id="{CC84BE5E-35A0-4442-8430-35662E92D340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1;p17">
              <a:extLst>
                <a:ext uri="{FF2B5EF4-FFF2-40B4-BE49-F238E27FC236}">
                  <a16:creationId xmlns:a16="http://schemas.microsoft.com/office/drawing/2014/main" id="{DBF9102C-2C72-4AC6-895D-3B9FF97DAE3F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2;p17">
              <a:extLst>
                <a:ext uri="{FF2B5EF4-FFF2-40B4-BE49-F238E27FC236}">
                  <a16:creationId xmlns:a16="http://schemas.microsoft.com/office/drawing/2014/main" id="{99AFD3F9-13A1-4019-84E4-B1589D717305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3;p17">
              <a:extLst>
                <a:ext uri="{FF2B5EF4-FFF2-40B4-BE49-F238E27FC236}">
                  <a16:creationId xmlns:a16="http://schemas.microsoft.com/office/drawing/2014/main" id="{9E78A76B-4672-4FB0-886D-5562CDE6DEE0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4;p17">
              <a:extLst>
                <a:ext uri="{FF2B5EF4-FFF2-40B4-BE49-F238E27FC236}">
                  <a16:creationId xmlns:a16="http://schemas.microsoft.com/office/drawing/2014/main" id="{63A6030C-DC11-4BF6-8F8B-8AA479342B0E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5;p17">
              <a:extLst>
                <a:ext uri="{FF2B5EF4-FFF2-40B4-BE49-F238E27FC236}">
                  <a16:creationId xmlns:a16="http://schemas.microsoft.com/office/drawing/2014/main" id="{5949C4D8-382E-4B65-89E6-DF002CBC7C14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6;p17">
              <a:extLst>
                <a:ext uri="{FF2B5EF4-FFF2-40B4-BE49-F238E27FC236}">
                  <a16:creationId xmlns:a16="http://schemas.microsoft.com/office/drawing/2014/main" id="{C0CFCF77-B1AD-4273-8485-8C56FBDD156E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7;p17">
              <a:extLst>
                <a:ext uri="{FF2B5EF4-FFF2-40B4-BE49-F238E27FC236}">
                  <a16:creationId xmlns:a16="http://schemas.microsoft.com/office/drawing/2014/main" id="{B4B9A772-B1DD-411A-9BC7-3F5A89638770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8;p17">
              <a:extLst>
                <a:ext uri="{FF2B5EF4-FFF2-40B4-BE49-F238E27FC236}">
                  <a16:creationId xmlns:a16="http://schemas.microsoft.com/office/drawing/2014/main" id="{05048BE0-104D-498E-BE3D-F38A99FECDC4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9;p17">
              <a:extLst>
                <a:ext uri="{FF2B5EF4-FFF2-40B4-BE49-F238E27FC236}">
                  <a16:creationId xmlns:a16="http://schemas.microsoft.com/office/drawing/2014/main" id="{9F9CE0C4-F5E1-4169-BEB8-96CEE0FB6F75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0;p17">
              <a:extLst>
                <a:ext uri="{FF2B5EF4-FFF2-40B4-BE49-F238E27FC236}">
                  <a16:creationId xmlns:a16="http://schemas.microsoft.com/office/drawing/2014/main" id="{1D0A2EE6-CD7A-43E6-8D83-CBB041F6A3E5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1;p17">
              <a:extLst>
                <a:ext uri="{FF2B5EF4-FFF2-40B4-BE49-F238E27FC236}">
                  <a16:creationId xmlns:a16="http://schemas.microsoft.com/office/drawing/2014/main" id="{8185FD7E-1F05-4203-ABFE-A9BBA14319DE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2;p17">
              <a:extLst>
                <a:ext uri="{FF2B5EF4-FFF2-40B4-BE49-F238E27FC236}">
                  <a16:creationId xmlns:a16="http://schemas.microsoft.com/office/drawing/2014/main" id="{30FE8043-BF1D-4F7E-A768-1F050DFC0E77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3;p17">
              <a:extLst>
                <a:ext uri="{FF2B5EF4-FFF2-40B4-BE49-F238E27FC236}">
                  <a16:creationId xmlns:a16="http://schemas.microsoft.com/office/drawing/2014/main" id="{359DECAC-C24B-4B60-8A19-BC256FC9DAEE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4;p17">
              <a:extLst>
                <a:ext uri="{FF2B5EF4-FFF2-40B4-BE49-F238E27FC236}">
                  <a16:creationId xmlns:a16="http://schemas.microsoft.com/office/drawing/2014/main" id="{8B13F2CA-6975-47A4-8AB3-D741623AED59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5;p17">
              <a:extLst>
                <a:ext uri="{FF2B5EF4-FFF2-40B4-BE49-F238E27FC236}">
                  <a16:creationId xmlns:a16="http://schemas.microsoft.com/office/drawing/2014/main" id="{8962CBF7-D751-4B6B-89DD-5732AAC04B46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6;p17">
              <a:extLst>
                <a:ext uri="{FF2B5EF4-FFF2-40B4-BE49-F238E27FC236}">
                  <a16:creationId xmlns:a16="http://schemas.microsoft.com/office/drawing/2014/main" id="{43E7285A-AE52-42E4-A687-C54862566683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7;p17">
              <a:extLst>
                <a:ext uri="{FF2B5EF4-FFF2-40B4-BE49-F238E27FC236}">
                  <a16:creationId xmlns:a16="http://schemas.microsoft.com/office/drawing/2014/main" id="{B4706015-392C-43AF-AC60-984F878CA68F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8;p17">
              <a:extLst>
                <a:ext uri="{FF2B5EF4-FFF2-40B4-BE49-F238E27FC236}">
                  <a16:creationId xmlns:a16="http://schemas.microsoft.com/office/drawing/2014/main" id="{9EA9E6D7-134F-49D1-8D09-DA56BD512418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9;p17">
              <a:extLst>
                <a:ext uri="{FF2B5EF4-FFF2-40B4-BE49-F238E27FC236}">
                  <a16:creationId xmlns:a16="http://schemas.microsoft.com/office/drawing/2014/main" id="{AF3D7EC4-652C-44A8-A618-BE7FF8573771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0;p17">
              <a:extLst>
                <a:ext uri="{FF2B5EF4-FFF2-40B4-BE49-F238E27FC236}">
                  <a16:creationId xmlns:a16="http://schemas.microsoft.com/office/drawing/2014/main" id="{7885A647-AE4D-452B-A6AB-8FAE3370CEC0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1;p17">
              <a:extLst>
                <a:ext uri="{FF2B5EF4-FFF2-40B4-BE49-F238E27FC236}">
                  <a16:creationId xmlns:a16="http://schemas.microsoft.com/office/drawing/2014/main" id="{C0050456-17A4-496F-B189-30A8D217CE4B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2;p17">
              <a:extLst>
                <a:ext uri="{FF2B5EF4-FFF2-40B4-BE49-F238E27FC236}">
                  <a16:creationId xmlns:a16="http://schemas.microsoft.com/office/drawing/2014/main" id="{68FDF20B-7738-4AB8-BFF7-B69C90DB3719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3;p17">
              <a:extLst>
                <a:ext uri="{FF2B5EF4-FFF2-40B4-BE49-F238E27FC236}">
                  <a16:creationId xmlns:a16="http://schemas.microsoft.com/office/drawing/2014/main" id="{12759E76-115E-499A-8F2F-649AD47D89D9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4;p17">
              <a:extLst>
                <a:ext uri="{FF2B5EF4-FFF2-40B4-BE49-F238E27FC236}">
                  <a16:creationId xmlns:a16="http://schemas.microsoft.com/office/drawing/2014/main" id="{FF8B7C7E-E302-4991-B14A-2B9885527292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5;p17">
              <a:extLst>
                <a:ext uri="{FF2B5EF4-FFF2-40B4-BE49-F238E27FC236}">
                  <a16:creationId xmlns:a16="http://schemas.microsoft.com/office/drawing/2014/main" id="{79C4D7B5-13F3-447F-87A7-913E5C59E360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6;p17">
              <a:extLst>
                <a:ext uri="{FF2B5EF4-FFF2-40B4-BE49-F238E27FC236}">
                  <a16:creationId xmlns:a16="http://schemas.microsoft.com/office/drawing/2014/main" id="{6667C5D3-13CD-4623-913E-85EB19B48BED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7;p17">
              <a:extLst>
                <a:ext uri="{FF2B5EF4-FFF2-40B4-BE49-F238E27FC236}">
                  <a16:creationId xmlns:a16="http://schemas.microsoft.com/office/drawing/2014/main" id="{01887AEF-8A46-4FA3-8465-D8D8F6D02FE1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8;p17">
              <a:extLst>
                <a:ext uri="{FF2B5EF4-FFF2-40B4-BE49-F238E27FC236}">
                  <a16:creationId xmlns:a16="http://schemas.microsoft.com/office/drawing/2014/main" id="{7EC3BF1B-7460-4A9A-A29C-D960177D07AC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9;p17">
              <a:extLst>
                <a:ext uri="{FF2B5EF4-FFF2-40B4-BE49-F238E27FC236}">
                  <a16:creationId xmlns:a16="http://schemas.microsoft.com/office/drawing/2014/main" id="{07EB40B0-8CF6-4EC9-905B-5A506D1E67CD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0;p17">
              <a:extLst>
                <a:ext uri="{FF2B5EF4-FFF2-40B4-BE49-F238E27FC236}">
                  <a16:creationId xmlns:a16="http://schemas.microsoft.com/office/drawing/2014/main" id="{37A68407-5345-48ED-8152-527A415878E2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1;p17">
              <a:extLst>
                <a:ext uri="{FF2B5EF4-FFF2-40B4-BE49-F238E27FC236}">
                  <a16:creationId xmlns:a16="http://schemas.microsoft.com/office/drawing/2014/main" id="{7C609EF3-4C25-4B80-BC08-F8088C6AD2E8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2;p17">
              <a:extLst>
                <a:ext uri="{FF2B5EF4-FFF2-40B4-BE49-F238E27FC236}">
                  <a16:creationId xmlns:a16="http://schemas.microsoft.com/office/drawing/2014/main" id="{C3026463-55E2-4110-8728-A004F7F2F535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3;p17">
              <a:extLst>
                <a:ext uri="{FF2B5EF4-FFF2-40B4-BE49-F238E27FC236}">
                  <a16:creationId xmlns:a16="http://schemas.microsoft.com/office/drawing/2014/main" id="{9F9627B1-E77A-4B9F-90BE-B96B5AA021CE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4;p17">
              <a:extLst>
                <a:ext uri="{FF2B5EF4-FFF2-40B4-BE49-F238E27FC236}">
                  <a16:creationId xmlns:a16="http://schemas.microsoft.com/office/drawing/2014/main" id="{B3CEA973-C7A4-4BDA-9FA2-489676AC239C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5;p17">
              <a:extLst>
                <a:ext uri="{FF2B5EF4-FFF2-40B4-BE49-F238E27FC236}">
                  <a16:creationId xmlns:a16="http://schemas.microsoft.com/office/drawing/2014/main" id="{660B8F72-2CF4-4D5B-8BA8-38E5EA0268DE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6;p17">
              <a:extLst>
                <a:ext uri="{FF2B5EF4-FFF2-40B4-BE49-F238E27FC236}">
                  <a16:creationId xmlns:a16="http://schemas.microsoft.com/office/drawing/2014/main" id="{51CF08F2-20AB-4DD4-A525-D2F7FBD2EAC8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7;p17">
              <a:extLst>
                <a:ext uri="{FF2B5EF4-FFF2-40B4-BE49-F238E27FC236}">
                  <a16:creationId xmlns:a16="http://schemas.microsoft.com/office/drawing/2014/main" id="{4039EB21-1B6A-47ED-A87D-5ACEBC42FA6C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8;p17">
              <a:extLst>
                <a:ext uri="{FF2B5EF4-FFF2-40B4-BE49-F238E27FC236}">
                  <a16:creationId xmlns:a16="http://schemas.microsoft.com/office/drawing/2014/main" id="{6C3EE1B9-2115-4BBD-B9F2-2715518D82CB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9;p17">
              <a:extLst>
                <a:ext uri="{FF2B5EF4-FFF2-40B4-BE49-F238E27FC236}">
                  <a16:creationId xmlns:a16="http://schemas.microsoft.com/office/drawing/2014/main" id="{450DEBF1-4EFE-427D-9FB6-147ED0BC4E8A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0;p17">
              <a:extLst>
                <a:ext uri="{FF2B5EF4-FFF2-40B4-BE49-F238E27FC236}">
                  <a16:creationId xmlns:a16="http://schemas.microsoft.com/office/drawing/2014/main" id="{2D69C66E-8776-4A18-B463-B4976035F99C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1;p17">
              <a:extLst>
                <a:ext uri="{FF2B5EF4-FFF2-40B4-BE49-F238E27FC236}">
                  <a16:creationId xmlns:a16="http://schemas.microsoft.com/office/drawing/2014/main" id="{AA43BEE8-0002-4BED-A007-6EE60A7A381C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2;p17">
              <a:extLst>
                <a:ext uri="{FF2B5EF4-FFF2-40B4-BE49-F238E27FC236}">
                  <a16:creationId xmlns:a16="http://schemas.microsoft.com/office/drawing/2014/main" id="{FB0E9CB8-1A29-4535-9620-00CD74AB4031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3;p17">
              <a:extLst>
                <a:ext uri="{FF2B5EF4-FFF2-40B4-BE49-F238E27FC236}">
                  <a16:creationId xmlns:a16="http://schemas.microsoft.com/office/drawing/2014/main" id="{19FB1F8E-4AB9-42A2-B66F-24459E7E6D53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4;p17">
              <a:extLst>
                <a:ext uri="{FF2B5EF4-FFF2-40B4-BE49-F238E27FC236}">
                  <a16:creationId xmlns:a16="http://schemas.microsoft.com/office/drawing/2014/main" id="{84CC6E98-0E95-4B72-A98E-A98E1E9BE03F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5;p17">
              <a:extLst>
                <a:ext uri="{FF2B5EF4-FFF2-40B4-BE49-F238E27FC236}">
                  <a16:creationId xmlns:a16="http://schemas.microsoft.com/office/drawing/2014/main" id="{F2E714F5-CA2B-4411-AA79-4A1E8ECCBB7F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6;p17">
              <a:extLst>
                <a:ext uri="{FF2B5EF4-FFF2-40B4-BE49-F238E27FC236}">
                  <a16:creationId xmlns:a16="http://schemas.microsoft.com/office/drawing/2014/main" id="{514FEC2F-6C9B-48E5-A7A1-458E4E342AB3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7;p17">
              <a:extLst>
                <a:ext uri="{FF2B5EF4-FFF2-40B4-BE49-F238E27FC236}">
                  <a16:creationId xmlns:a16="http://schemas.microsoft.com/office/drawing/2014/main" id="{3C1D39C2-B10B-44BD-80D0-D38495B3C22F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8;p17">
              <a:extLst>
                <a:ext uri="{FF2B5EF4-FFF2-40B4-BE49-F238E27FC236}">
                  <a16:creationId xmlns:a16="http://schemas.microsoft.com/office/drawing/2014/main" id="{B161CC23-4780-41B3-B052-2F1D295C57FA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9;p17">
              <a:extLst>
                <a:ext uri="{FF2B5EF4-FFF2-40B4-BE49-F238E27FC236}">
                  <a16:creationId xmlns:a16="http://schemas.microsoft.com/office/drawing/2014/main" id="{18CEF578-EA39-4342-8F8B-5A4111E8BF0B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0;p17">
              <a:extLst>
                <a:ext uri="{FF2B5EF4-FFF2-40B4-BE49-F238E27FC236}">
                  <a16:creationId xmlns:a16="http://schemas.microsoft.com/office/drawing/2014/main" id="{F9702095-27FC-4668-AE11-B105A07D1FCF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1;p17">
              <a:extLst>
                <a:ext uri="{FF2B5EF4-FFF2-40B4-BE49-F238E27FC236}">
                  <a16:creationId xmlns:a16="http://schemas.microsoft.com/office/drawing/2014/main" id="{4EA8E5F1-3CD2-4E35-A6DA-700553A846CB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2;p17">
              <a:extLst>
                <a:ext uri="{FF2B5EF4-FFF2-40B4-BE49-F238E27FC236}">
                  <a16:creationId xmlns:a16="http://schemas.microsoft.com/office/drawing/2014/main" id="{8C99B78E-E930-49C8-850E-B09777578235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3;p17">
              <a:extLst>
                <a:ext uri="{FF2B5EF4-FFF2-40B4-BE49-F238E27FC236}">
                  <a16:creationId xmlns:a16="http://schemas.microsoft.com/office/drawing/2014/main" id="{F785ADE2-6A81-40F6-8913-C529A4B8FD4C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4;p17">
              <a:extLst>
                <a:ext uri="{FF2B5EF4-FFF2-40B4-BE49-F238E27FC236}">
                  <a16:creationId xmlns:a16="http://schemas.microsoft.com/office/drawing/2014/main" id="{8F4669A2-36F1-43A0-B1BF-02AD20EE43F1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5;p17">
              <a:extLst>
                <a:ext uri="{FF2B5EF4-FFF2-40B4-BE49-F238E27FC236}">
                  <a16:creationId xmlns:a16="http://schemas.microsoft.com/office/drawing/2014/main" id="{5CF30C80-B497-478B-B956-5F3035C30FFF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8" name="Imagen 167">
            <a:extLst>
              <a:ext uri="{FF2B5EF4-FFF2-40B4-BE49-F238E27FC236}">
                <a16:creationId xmlns:a16="http://schemas.microsoft.com/office/drawing/2014/main" id="{FCC9BF9E-A5AC-44F3-8557-08A6B34AD0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50" t="24660" r="43279" b="23110"/>
          <a:stretch/>
        </p:blipFill>
        <p:spPr>
          <a:xfrm>
            <a:off x="1911197" y="223371"/>
            <a:ext cx="5660293" cy="4372219"/>
          </a:xfrm>
          <a:prstGeom prst="rect">
            <a:avLst/>
          </a:prstGeom>
        </p:spPr>
      </p:pic>
      <p:pic>
        <p:nvPicPr>
          <p:cNvPr id="16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97482522-F509-4665-A2F7-EACD20574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63863" y="197697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CuadroTexto 166">
            <a:extLst>
              <a:ext uri="{FF2B5EF4-FFF2-40B4-BE49-F238E27FC236}">
                <a16:creationId xmlns:a16="http://schemas.microsoft.com/office/drawing/2014/main" id="{5811C292-506B-4D7A-A68C-35F8604AA83A}"/>
              </a:ext>
            </a:extLst>
          </p:cNvPr>
          <p:cNvSpPr txBox="1"/>
          <p:nvPr/>
        </p:nvSpPr>
        <p:spPr>
          <a:xfrm rot="20749513">
            <a:off x="144562" y="173237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trazo de “u”</a:t>
            </a:r>
          </a:p>
        </p:txBody>
      </p:sp>
    </p:spTree>
    <p:extLst>
      <p:ext uri="{BB962C8B-B14F-4D97-AF65-F5344CB8AC3E}">
        <p14:creationId xmlns:p14="http://schemas.microsoft.com/office/powerpoint/2010/main" val="8345696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877792C-5BDB-4574-B970-5E9F90E13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510643" y="772194"/>
            <a:ext cx="5159830" cy="3958341"/>
          </a:xfrm>
          <a:prstGeom prst="rect">
            <a:avLst/>
          </a:prstGeom>
        </p:spPr>
      </p:pic>
      <p:pic>
        <p:nvPicPr>
          <p:cNvPr id="5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DE9AF50A-BD25-418F-9CC9-8F290C7CD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383797" y="454534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C1FABD2-B228-424D-94B2-0DCB8284B426}"/>
              </a:ext>
            </a:extLst>
          </p:cNvPr>
          <p:cNvSpPr txBox="1"/>
          <p:nvPr/>
        </p:nvSpPr>
        <p:spPr>
          <a:xfrm rot="20749513">
            <a:off x="271514" y="572139"/>
            <a:ext cx="300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Trazo en harina</a:t>
            </a:r>
          </a:p>
        </p:txBody>
      </p:sp>
      <p:grpSp>
        <p:nvGrpSpPr>
          <p:cNvPr id="7" name="Google Shape;720;gf32d0009e1_1_0">
            <a:extLst>
              <a:ext uri="{FF2B5EF4-FFF2-40B4-BE49-F238E27FC236}">
                <a16:creationId xmlns:a16="http://schemas.microsoft.com/office/drawing/2014/main" id="{045C396F-6FDD-4B5E-A454-6158E1A7477B}"/>
              </a:ext>
            </a:extLst>
          </p:cNvPr>
          <p:cNvGrpSpPr/>
          <p:nvPr/>
        </p:nvGrpSpPr>
        <p:grpSpPr>
          <a:xfrm>
            <a:off x="1183704" y="1334434"/>
            <a:ext cx="2212874" cy="3654094"/>
            <a:chOff x="2135062" y="1493405"/>
            <a:chExt cx="2212874" cy="3654094"/>
          </a:xfrm>
        </p:grpSpPr>
        <p:sp>
          <p:nvSpPr>
            <p:cNvPr id="8" name="Google Shape;721;gf32d0009e1_1_0">
              <a:extLst>
                <a:ext uri="{FF2B5EF4-FFF2-40B4-BE49-F238E27FC236}">
                  <a16:creationId xmlns:a16="http://schemas.microsoft.com/office/drawing/2014/main" id="{5F60BB4F-F21A-4EB4-BF9C-27C46E7E378F}"/>
                </a:ext>
              </a:extLst>
            </p:cNvPr>
            <p:cNvSpPr/>
            <p:nvPr/>
          </p:nvSpPr>
          <p:spPr>
            <a:xfrm>
              <a:off x="4171440" y="2946660"/>
              <a:ext cx="95785" cy="16868"/>
            </a:xfrm>
            <a:custGeom>
              <a:avLst/>
              <a:gdLst/>
              <a:ahLst/>
              <a:cxnLst/>
              <a:rect l="l" t="t" r="r" b="b"/>
              <a:pathLst>
                <a:path w="2067" h="364" extrusionOk="0">
                  <a:moveTo>
                    <a:pt x="1654" y="0"/>
                  </a:moveTo>
                  <a:cubicBezTo>
                    <a:pt x="1316" y="0"/>
                    <a:pt x="768" y="63"/>
                    <a:pt x="0" y="363"/>
                  </a:cubicBezTo>
                  <a:lnTo>
                    <a:pt x="2052" y="31"/>
                  </a:lnTo>
                  <a:lnTo>
                    <a:pt x="2052" y="31"/>
                  </a:lnTo>
                  <a:cubicBezTo>
                    <a:pt x="2055" y="31"/>
                    <a:pt x="2057" y="31"/>
                    <a:pt x="2059" y="31"/>
                  </a:cubicBezTo>
                  <a:cubicBezTo>
                    <a:pt x="2064" y="31"/>
                    <a:pt x="2067" y="31"/>
                    <a:pt x="2067" y="29"/>
                  </a:cubicBezTo>
                  <a:lnTo>
                    <a:pt x="2067" y="29"/>
                  </a:lnTo>
                  <a:lnTo>
                    <a:pt x="2052" y="31"/>
                  </a:lnTo>
                  <a:lnTo>
                    <a:pt x="2052" y="31"/>
                  </a:lnTo>
                  <a:cubicBezTo>
                    <a:pt x="2010" y="28"/>
                    <a:pt x="1878" y="0"/>
                    <a:pt x="1654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" name="Google Shape;722;gf32d0009e1_1_0">
              <a:extLst>
                <a:ext uri="{FF2B5EF4-FFF2-40B4-BE49-F238E27FC236}">
                  <a16:creationId xmlns:a16="http://schemas.microsoft.com/office/drawing/2014/main" id="{42AD77A2-B193-4C12-9551-D6760A2F3EFA}"/>
                </a:ext>
              </a:extLst>
            </p:cNvPr>
            <p:cNvGrpSpPr/>
            <p:nvPr/>
          </p:nvGrpSpPr>
          <p:grpSpPr>
            <a:xfrm>
              <a:off x="2135062" y="1493405"/>
              <a:ext cx="2212874" cy="3654094"/>
              <a:chOff x="14414750" y="5655625"/>
              <a:chExt cx="1193825" cy="1971350"/>
            </a:xfrm>
          </p:grpSpPr>
          <p:sp>
            <p:nvSpPr>
              <p:cNvPr id="10" name="Google Shape;723;gf32d0009e1_1_0">
                <a:extLst>
                  <a:ext uri="{FF2B5EF4-FFF2-40B4-BE49-F238E27FC236}">
                    <a16:creationId xmlns:a16="http://schemas.microsoft.com/office/drawing/2014/main" id="{37392731-2E51-40D3-869E-7A1A7A7A166D}"/>
                  </a:ext>
                </a:extLst>
              </p:cNvPr>
              <p:cNvSpPr/>
              <p:nvPr/>
            </p:nvSpPr>
            <p:spPr>
              <a:xfrm>
                <a:off x="14782550" y="6626525"/>
                <a:ext cx="430875" cy="151550"/>
              </a:xfrm>
              <a:custGeom>
                <a:avLst/>
                <a:gdLst/>
                <a:ahLst/>
                <a:cxnLst/>
                <a:rect l="l" t="t" r="r" b="b"/>
                <a:pathLst>
                  <a:path w="17235" h="6062" extrusionOk="0">
                    <a:moveTo>
                      <a:pt x="14863" y="0"/>
                    </a:moveTo>
                    <a:cubicBezTo>
                      <a:pt x="9413" y="0"/>
                      <a:pt x="810" y="3031"/>
                      <a:pt x="0" y="6061"/>
                    </a:cubicBezTo>
                    <a:cubicBezTo>
                      <a:pt x="0" y="6061"/>
                      <a:pt x="15532" y="1988"/>
                      <a:pt x="17235" y="256"/>
                    </a:cubicBezTo>
                    <a:cubicBezTo>
                      <a:pt x="16560" y="81"/>
                      <a:pt x="15754" y="0"/>
                      <a:pt x="14863" y="0"/>
                    </a:cubicBezTo>
                    <a:close/>
                  </a:path>
                </a:pathLst>
              </a:custGeom>
              <a:solidFill>
                <a:srgbClr val="7956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724;gf32d0009e1_1_0">
                <a:extLst>
                  <a:ext uri="{FF2B5EF4-FFF2-40B4-BE49-F238E27FC236}">
                    <a16:creationId xmlns:a16="http://schemas.microsoft.com/office/drawing/2014/main" id="{4D715D3A-6DF7-4AA6-A25D-1CBD988470D4}"/>
                  </a:ext>
                </a:extLst>
              </p:cNvPr>
              <p:cNvSpPr/>
              <p:nvPr/>
            </p:nvSpPr>
            <p:spPr>
              <a:xfrm>
                <a:off x="14872975" y="7535650"/>
                <a:ext cx="57775" cy="8817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3527" extrusionOk="0">
                    <a:moveTo>
                      <a:pt x="1611" y="1"/>
                    </a:moveTo>
                    <a:cubicBezTo>
                      <a:pt x="1247" y="183"/>
                      <a:pt x="669" y="457"/>
                      <a:pt x="0" y="822"/>
                    </a:cubicBezTo>
                    <a:cubicBezTo>
                      <a:pt x="517" y="1946"/>
                      <a:pt x="1003" y="2919"/>
                      <a:pt x="1429" y="3527"/>
                    </a:cubicBezTo>
                    <a:cubicBezTo>
                      <a:pt x="2310" y="2980"/>
                      <a:pt x="2128" y="852"/>
                      <a:pt x="1702" y="183"/>
                    </a:cubicBezTo>
                    <a:cubicBezTo>
                      <a:pt x="1672" y="153"/>
                      <a:pt x="1642" y="92"/>
                      <a:pt x="1611" y="1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25;gf32d0009e1_1_0">
                <a:extLst>
                  <a:ext uri="{FF2B5EF4-FFF2-40B4-BE49-F238E27FC236}">
                    <a16:creationId xmlns:a16="http://schemas.microsoft.com/office/drawing/2014/main" id="{AA80CA36-9455-4994-8CB4-3F9EACBC029B}"/>
                  </a:ext>
                </a:extLst>
              </p:cNvPr>
              <p:cNvSpPr/>
              <p:nvPr/>
            </p:nvSpPr>
            <p:spPr>
              <a:xfrm>
                <a:off x="14786350" y="7283375"/>
                <a:ext cx="129200" cy="272825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10913" extrusionOk="0">
                    <a:moveTo>
                      <a:pt x="2584" y="1"/>
                    </a:moveTo>
                    <a:cubicBezTo>
                      <a:pt x="2462" y="213"/>
                      <a:pt x="973" y="1308"/>
                      <a:pt x="0" y="2037"/>
                    </a:cubicBezTo>
                    <a:cubicBezTo>
                      <a:pt x="578" y="3648"/>
                      <a:pt x="2097" y="7843"/>
                      <a:pt x="3465" y="10913"/>
                    </a:cubicBezTo>
                    <a:cubicBezTo>
                      <a:pt x="4164" y="10548"/>
                      <a:pt x="4712" y="10274"/>
                      <a:pt x="5076" y="10092"/>
                    </a:cubicBezTo>
                    <a:cubicBezTo>
                      <a:pt x="4681" y="8724"/>
                      <a:pt x="5167" y="2888"/>
                      <a:pt x="5167" y="2888"/>
                    </a:cubicBezTo>
                    <a:lnTo>
                      <a:pt x="2584" y="1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726;gf32d0009e1_1_0">
                <a:extLst>
                  <a:ext uri="{FF2B5EF4-FFF2-40B4-BE49-F238E27FC236}">
                    <a16:creationId xmlns:a16="http://schemas.microsoft.com/office/drawing/2014/main" id="{FD391888-E802-4641-9655-58FB9EECECFE}"/>
                  </a:ext>
                </a:extLst>
              </p:cNvPr>
              <p:cNvSpPr/>
              <p:nvPr/>
            </p:nvSpPr>
            <p:spPr>
              <a:xfrm>
                <a:off x="14765825" y="7334300"/>
                <a:ext cx="142875" cy="292675"/>
              </a:xfrm>
              <a:custGeom>
                <a:avLst/>
                <a:gdLst/>
                <a:ahLst/>
                <a:cxnLst/>
                <a:rect l="l" t="t" r="r" b="b"/>
                <a:pathLst>
                  <a:path w="5715" h="11707" extrusionOk="0">
                    <a:moveTo>
                      <a:pt x="821" y="0"/>
                    </a:moveTo>
                    <a:cubicBezTo>
                      <a:pt x="335" y="334"/>
                      <a:pt x="1" y="578"/>
                      <a:pt x="1" y="578"/>
                    </a:cubicBezTo>
                    <a:cubicBezTo>
                      <a:pt x="1" y="578"/>
                      <a:pt x="1490" y="6322"/>
                      <a:pt x="3070" y="9514"/>
                    </a:cubicBezTo>
                    <a:cubicBezTo>
                      <a:pt x="3618" y="10608"/>
                      <a:pt x="4165" y="11398"/>
                      <a:pt x="4681" y="11581"/>
                    </a:cubicBezTo>
                    <a:cubicBezTo>
                      <a:pt x="4885" y="11668"/>
                      <a:pt x="5074" y="11706"/>
                      <a:pt x="5243" y="11706"/>
                    </a:cubicBezTo>
                    <a:cubicBezTo>
                      <a:pt x="5428" y="11706"/>
                      <a:pt x="5588" y="11660"/>
                      <a:pt x="5715" y="11581"/>
                    </a:cubicBezTo>
                    <a:cubicBezTo>
                      <a:pt x="5289" y="10973"/>
                      <a:pt x="4803" y="10000"/>
                      <a:pt x="4286" y="8876"/>
                    </a:cubicBezTo>
                    <a:cubicBezTo>
                      <a:pt x="2918" y="5806"/>
                      <a:pt x="1399" y="1611"/>
                      <a:pt x="821" y="0"/>
                    </a:cubicBez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27;gf32d0009e1_1_0">
                <a:extLst>
                  <a:ext uri="{FF2B5EF4-FFF2-40B4-BE49-F238E27FC236}">
                    <a16:creationId xmlns:a16="http://schemas.microsoft.com/office/drawing/2014/main" id="{9F143251-59F0-4694-A6E8-41055441681F}"/>
                  </a:ext>
                </a:extLst>
              </p:cNvPr>
              <p:cNvSpPr/>
              <p:nvPr/>
            </p:nvSpPr>
            <p:spPr>
              <a:xfrm>
                <a:off x="15219475" y="7284125"/>
                <a:ext cx="241675" cy="48675"/>
              </a:xfrm>
              <a:custGeom>
                <a:avLst/>
                <a:gdLst/>
                <a:ahLst/>
                <a:cxnLst/>
                <a:rect l="l" t="t" r="r" b="b"/>
                <a:pathLst>
                  <a:path w="9667" h="1947" extrusionOk="0">
                    <a:moveTo>
                      <a:pt x="153" y="1"/>
                    </a:moveTo>
                    <a:cubicBezTo>
                      <a:pt x="153" y="609"/>
                      <a:pt x="153" y="1095"/>
                      <a:pt x="122" y="1217"/>
                    </a:cubicBezTo>
                    <a:cubicBezTo>
                      <a:pt x="1" y="1612"/>
                      <a:pt x="9667" y="1946"/>
                      <a:pt x="9667" y="1946"/>
                    </a:cubicBezTo>
                    <a:cubicBezTo>
                      <a:pt x="9667" y="1946"/>
                      <a:pt x="9606" y="1490"/>
                      <a:pt x="9393" y="974"/>
                    </a:cubicBezTo>
                    <a:cubicBezTo>
                      <a:pt x="6809" y="700"/>
                      <a:pt x="1672" y="123"/>
                      <a:pt x="153" y="1"/>
                    </a:cubicBez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728;gf32d0009e1_1_0">
                <a:extLst>
                  <a:ext uri="{FF2B5EF4-FFF2-40B4-BE49-F238E27FC236}">
                    <a16:creationId xmlns:a16="http://schemas.microsoft.com/office/drawing/2014/main" id="{50B5DDB7-D4DB-4E28-AF68-0F0081E9543A}"/>
                  </a:ext>
                </a:extLst>
              </p:cNvPr>
              <p:cNvSpPr/>
              <p:nvPr/>
            </p:nvSpPr>
            <p:spPr>
              <a:xfrm>
                <a:off x="15222525" y="7167125"/>
                <a:ext cx="183900" cy="133750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5350" extrusionOk="0">
                    <a:moveTo>
                      <a:pt x="0" y="0"/>
                    </a:moveTo>
                    <a:cubicBezTo>
                      <a:pt x="0" y="0"/>
                      <a:pt x="61" y="2918"/>
                      <a:pt x="31" y="4681"/>
                    </a:cubicBezTo>
                    <a:cubicBezTo>
                      <a:pt x="1095" y="4772"/>
                      <a:pt x="3861" y="5046"/>
                      <a:pt x="6353" y="5350"/>
                    </a:cubicBezTo>
                    <a:cubicBezTo>
                      <a:pt x="6718" y="4833"/>
                      <a:pt x="7113" y="4438"/>
                      <a:pt x="7356" y="4225"/>
                    </a:cubicBezTo>
                    <a:cubicBezTo>
                      <a:pt x="7295" y="4225"/>
                      <a:pt x="7234" y="4225"/>
                      <a:pt x="7174" y="4255"/>
                    </a:cubicBezTo>
                    <a:cubicBezTo>
                      <a:pt x="7079" y="4274"/>
                      <a:pt x="6985" y="4283"/>
                      <a:pt x="6891" y="4283"/>
                    </a:cubicBezTo>
                    <a:cubicBezTo>
                      <a:pt x="5010" y="4283"/>
                      <a:pt x="3465" y="669"/>
                      <a:pt x="3465" y="66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729;gf32d0009e1_1_0">
                <a:extLst>
                  <a:ext uri="{FF2B5EF4-FFF2-40B4-BE49-F238E27FC236}">
                    <a16:creationId xmlns:a16="http://schemas.microsoft.com/office/drawing/2014/main" id="{E52DD10A-C002-4974-AD59-FE59B491D401}"/>
                  </a:ext>
                </a:extLst>
              </p:cNvPr>
              <p:cNvSpPr/>
              <p:nvPr/>
            </p:nvSpPr>
            <p:spPr>
              <a:xfrm>
                <a:off x="15381350" y="7272450"/>
                <a:ext cx="72950" cy="36025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1441" extrusionOk="0">
                    <a:moveTo>
                      <a:pt x="1204" y="0"/>
                    </a:moveTo>
                    <a:cubicBezTo>
                      <a:pt x="1139" y="0"/>
                      <a:pt x="1072" y="4"/>
                      <a:pt x="1003" y="12"/>
                    </a:cubicBezTo>
                    <a:cubicBezTo>
                      <a:pt x="760" y="225"/>
                      <a:pt x="365" y="620"/>
                      <a:pt x="0" y="1106"/>
                    </a:cubicBezTo>
                    <a:cubicBezTo>
                      <a:pt x="1094" y="1228"/>
                      <a:pt x="2128" y="1349"/>
                      <a:pt x="2918" y="1441"/>
                    </a:cubicBezTo>
                    <a:cubicBezTo>
                      <a:pt x="2662" y="787"/>
                      <a:pt x="2141" y="0"/>
                      <a:pt x="1204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730;gf32d0009e1_1_0">
                <a:extLst>
                  <a:ext uri="{FF2B5EF4-FFF2-40B4-BE49-F238E27FC236}">
                    <a16:creationId xmlns:a16="http://schemas.microsoft.com/office/drawing/2014/main" id="{1DF92212-E1F4-46E9-91F2-5EB7C0A66FCF}"/>
                  </a:ext>
                </a:extLst>
              </p:cNvPr>
              <p:cNvSpPr/>
              <p:nvPr/>
            </p:nvSpPr>
            <p:spPr>
              <a:xfrm>
                <a:off x="14816750" y="7204350"/>
                <a:ext cx="169475" cy="1603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6414" extrusionOk="0">
                    <a:moveTo>
                      <a:pt x="1429" y="0"/>
                    </a:moveTo>
                    <a:cubicBezTo>
                      <a:pt x="638" y="1003"/>
                      <a:pt x="669" y="2888"/>
                      <a:pt x="669" y="2888"/>
                    </a:cubicBezTo>
                    <a:cubicBezTo>
                      <a:pt x="669" y="2888"/>
                      <a:pt x="0" y="5715"/>
                      <a:pt x="4073" y="6414"/>
                    </a:cubicBezTo>
                    <a:cubicBezTo>
                      <a:pt x="6778" y="3982"/>
                      <a:pt x="6414" y="3830"/>
                      <a:pt x="6414" y="3830"/>
                    </a:cubicBezTo>
                    <a:cubicBezTo>
                      <a:pt x="6414" y="3830"/>
                      <a:pt x="2249" y="1915"/>
                      <a:pt x="1429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731;gf32d0009e1_1_0">
                <a:extLst>
                  <a:ext uri="{FF2B5EF4-FFF2-40B4-BE49-F238E27FC236}">
                    <a16:creationId xmlns:a16="http://schemas.microsoft.com/office/drawing/2014/main" id="{C6FA4292-6978-441F-B1EE-3F2BCA67E794}"/>
                  </a:ext>
                </a:extLst>
              </p:cNvPr>
              <p:cNvSpPr/>
              <p:nvPr/>
            </p:nvSpPr>
            <p:spPr>
              <a:xfrm>
                <a:off x="15198975" y="7115450"/>
                <a:ext cx="156550" cy="80025"/>
              </a:xfrm>
              <a:custGeom>
                <a:avLst/>
                <a:gdLst/>
                <a:ahLst/>
                <a:cxnLst/>
                <a:rect l="l" t="t" r="r" b="b"/>
                <a:pathLst>
                  <a:path w="6262" h="3201" extrusionOk="0">
                    <a:moveTo>
                      <a:pt x="0" y="0"/>
                    </a:moveTo>
                    <a:cubicBezTo>
                      <a:pt x="0" y="0"/>
                      <a:pt x="243" y="2158"/>
                      <a:pt x="973" y="2645"/>
                    </a:cubicBezTo>
                    <a:cubicBezTo>
                      <a:pt x="1404" y="2963"/>
                      <a:pt x="2644" y="3201"/>
                      <a:pt x="3674" y="3201"/>
                    </a:cubicBezTo>
                    <a:cubicBezTo>
                      <a:pt x="4314" y="3201"/>
                      <a:pt x="4874" y="3109"/>
                      <a:pt x="5107" y="2888"/>
                    </a:cubicBezTo>
                    <a:cubicBezTo>
                      <a:pt x="5714" y="2310"/>
                      <a:pt x="6262" y="213"/>
                      <a:pt x="6262" y="213"/>
                    </a:cubicBezTo>
                    <a:lnTo>
                      <a:pt x="6262" y="213"/>
                    </a:lnTo>
                    <a:cubicBezTo>
                      <a:pt x="6261" y="213"/>
                      <a:pt x="4848" y="456"/>
                      <a:pt x="3206" y="456"/>
                    </a:cubicBezTo>
                    <a:cubicBezTo>
                      <a:pt x="2124" y="456"/>
                      <a:pt x="942" y="350"/>
                      <a:pt x="0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732;gf32d0009e1_1_0">
                <a:extLst>
                  <a:ext uri="{FF2B5EF4-FFF2-40B4-BE49-F238E27FC236}">
                    <a16:creationId xmlns:a16="http://schemas.microsoft.com/office/drawing/2014/main" id="{51F16F9B-EDCF-4C12-8D22-CDDB66C280B5}"/>
                  </a:ext>
                </a:extLst>
              </p:cNvPr>
              <p:cNvSpPr/>
              <p:nvPr/>
            </p:nvSpPr>
            <p:spPr>
              <a:xfrm>
                <a:off x="14816750" y="6616200"/>
                <a:ext cx="369325" cy="660350"/>
              </a:xfrm>
              <a:custGeom>
                <a:avLst/>
                <a:gdLst/>
                <a:ahLst/>
                <a:cxnLst/>
                <a:rect l="l" t="t" r="r" b="b"/>
                <a:pathLst>
                  <a:path w="14773" h="26414" extrusionOk="0">
                    <a:moveTo>
                      <a:pt x="12918" y="0"/>
                    </a:moveTo>
                    <a:lnTo>
                      <a:pt x="0" y="4833"/>
                    </a:lnTo>
                    <a:cubicBezTo>
                      <a:pt x="0" y="4833"/>
                      <a:pt x="182" y="13070"/>
                      <a:pt x="5441" y="14955"/>
                    </a:cubicBezTo>
                    <a:cubicBezTo>
                      <a:pt x="3404" y="18450"/>
                      <a:pt x="1550" y="24712"/>
                      <a:pt x="1550" y="24712"/>
                    </a:cubicBezTo>
                    <a:lnTo>
                      <a:pt x="3009" y="26414"/>
                    </a:lnTo>
                    <a:cubicBezTo>
                      <a:pt x="5471" y="22888"/>
                      <a:pt x="9818" y="16353"/>
                      <a:pt x="9453" y="14803"/>
                    </a:cubicBezTo>
                    <a:cubicBezTo>
                      <a:pt x="8936" y="12675"/>
                      <a:pt x="4316" y="8724"/>
                      <a:pt x="4742" y="5775"/>
                    </a:cubicBezTo>
                    <a:cubicBezTo>
                      <a:pt x="7325" y="3617"/>
                      <a:pt x="12523" y="2006"/>
                      <a:pt x="14772" y="1398"/>
                    </a:cubicBezTo>
                    <a:cubicBezTo>
                      <a:pt x="13648" y="578"/>
                      <a:pt x="12918" y="0"/>
                      <a:pt x="12918" y="0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733;gf32d0009e1_1_0">
                <a:extLst>
                  <a:ext uri="{FF2B5EF4-FFF2-40B4-BE49-F238E27FC236}">
                    <a16:creationId xmlns:a16="http://schemas.microsoft.com/office/drawing/2014/main" id="{73DE3BE2-6DA9-4A28-A92E-7C0DF4DA3AD0}"/>
                  </a:ext>
                </a:extLst>
              </p:cNvPr>
              <p:cNvSpPr/>
              <p:nvPr/>
            </p:nvSpPr>
            <p:spPr>
              <a:xfrm>
                <a:off x="14889592" y="6651150"/>
                <a:ext cx="552450" cy="670250"/>
              </a:xfrm>
              <a:custGeom>
                <a:avLst/>
                <a:gdLst/>
                <a:ahLst/>
                <a:cxnLst/>
                <a:rect l="l" t="t" r="r" b="b"/>
                <a:pathLst>
                  <a:path w="22098" h="26810" extrusionOk="0">
                    <a:moveTo>
                      <a:pt x="11763" y="0"/>
                    </a:moveTo>
                    <a:cubicBezTo>
                      <a:pt x="9514" y="608"/>
                      <a:pt x="4316" y="2219"/>
                      <a:pt x="1733" y="4377"/>
                    </a:cubicBezTo>
                    <a:cubicBezTo>
                      <a:pt x="1307" y="7326"/>
                      <a:pt x="5927" y="11277"/>
                      <a:pt x="6444" y="13405"/>
                    </a:cubicBezTo>
                    <a:cubicBezTo>
                      <a:pt x="6809" y="14955"/>
                      <a:pt x="2462" y="21490"/>
                      <a:pt x="0" y="25016"/>
                    </a:cubicBezTo>
                    <a:lnTo>
                      <a:pt x="1550" y="26809"/>
                    </a:lnTo>
                    <a:cubicBezTo>
                      <a:pt x="1550" y="26809"/>
                      <a:pt x="8511" y="17691"/>
                      <a:pt x="8967" y="15958"/>
                    </a:cubicBezTo>
                    <a:cubicBezTo>
                      <a:pt x="9392" y="14195"/>
                      <a:pt x="6870" y="5990"/>
                      <a:pt x="6870" y="5988"/>
                    </a:cubicBezTo>
                    <a:lnTo>
                      <a:pt x="6870" y="5988"/>
                    </a:lnTo>
                    <a:cubicBezTo>
                      <a:pt x="6871" y="5989"/>
                      <a:pt x="12246" y="10669"/>
                      <a:pt x="14267" y="10669"/>
                    </a:cubicBezTo>
                    <a:cubicBezTo>
                      <a:pt x="14273" y="10669"/>
                      <a:pt x="14280" y="10669"/>
                      <a:pt x="14286" y="10669"/>
                    </a:cubicBezTo>
                    <a:lnTo>
                      <a:pt x="14286" y="10669"/>
                    </a:lnTo>
                    <a:cubicBezTo>
                      <a:pt x="14286" y="10669"/>
                      <a:pt x="11186" y="15259"/>
                      <a:pt x="13253" y="19514"/>
                    </a:cubicBezTo>
                    <a:cubicBezTo>
                      <a:pt x="14522" y="20069"/>
                      <a:pt x="15456" y="20234"/>
                      <a:pt x="16119" y="20234"/>
                    </a:cubicBezTo>
                    <a:cubicBezTo>
                      <a:pt x="17091" y="20234"/>
                      <a:pt x="17478" y="19879"/>
                      <a:pt x="17478" y="19879"/>
                    </a:cubicBezTo>
                    <a:cubicBezTo>
                      <a:pt x="17478" y="19879"/>
                      <a:pt x="22098" y="9119"/>
                      <a:pt x="21308" y="7569"/>
                    </a:cubicBezTo>
                    <a:cubicBezTo>
                      <a:pt x="21004" y="6991"/>
                      <a:pt x="14924" y="2371"/>
                      <a:pt x="11763" y="0"/>
                    </a:cubicBezTo>
                    <a:close/>
                  </a:path>
                </a:pathLst>
              </a:custGeom>
              <a:solidFill>
                <a:srgbClr val="98DA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734;gf32d0009e1_1_0">
                <a:extLst>
                  <a:ext uri="{FF2B5EF4-FFF2-40B4-BE49-F238E27FC236}">
                    <a16:creationId xmlns:a16="http://schemas.microsoft.com/office/drawing/2014/main" id="{52902EDD-CDBD-4CA5-9276-6E8C61A1914D}"/>
                  </a:ext>
                </a:extLst>
              </p:cNvPr>
              <p:cNvSpPr/>
              <p:nvPr/>
            </p:nvSpPr>
            <p:spPr>
              <a:xfrm>
                <a:off x="15485500" y="6442175"/>
                <a:ext cx="5275" cy="402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161" extrusionOk="0">
                    <a:moveTo>
                      <a:pt x="211" y="1"/>
                    </a:moveTo>
                    <a:lnTo>
                      <a:pt x="211" y="1"/>
                    </a:lnTo>
                    <a:cubicBezTo>
                      <a:pt x="85" y="101"/>
                      <a:pt x="1" y="160"/>
                      <a:pt x="10" y="160"/>
                    </a:cubicBezTo>
                    <a:cubicBezTo>
                      <a:pt x="12" y="160"/>
                      <a:pt x="18" y="158"/>
                      <a:pt x="29" y="153"/>
                    </a:cubicBezTo>
                    <a:cubicBezTo>
                      <a:pt x="89" y="153"/>
                      <a:pt x="150" y="92"/>
                      <a:pt x="211" y="1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735;gf32d0009e1_1_0">
                <a:extLst>
                  <a:ext uri="{FF2B5EF4-FFF2-40B4-BE49-F238E27FC236}">
                    <a16:creationId xmlns:a16="http://schemas.microsoft.com/office/drawing/2014/main" id="{FE6A4856-AD10-4C82-8DCF-312BA6B4524C}"/>
                  </a:ext>
                </a:extLst>
              </p:cNvPr>
              <p:cNvSpPr/>
              <p:nvPr/>
            </p:nvSpPr>
            <p:spPr>
              <a:xfrm>
                <a:off x="15073245" y="6375411"/>
                <a:ext cx="471925" cy="221579"/>
              </a:xfrm>
              <a:custGeom>
                <a:avLst/>
                <a:gdLst/>
                <a:ahLst/>
                <a:cxnLst/>
                <a:rect l="l" t="t" r="r" b="b"/>
                <a:pathLst>
                  <a:path w="18877" h="9159" extrusionOk="0">
                    <a:moveTo>
                      <a:pt x="1886" y="1"/>
                    </a:moveTo>
                    <a:lnTo>
                      <a:pt x="1" y="2919"/>
                    </a:lnTo>
                    <a:cubicBezTo>
                      <a:pt x="1" y="2919"/>
                      <a:pt x="578" y="6931"/>
                      <a:pt x="2737" y="8724"/>
                    </a:cubicBezTo>
                    <a:cubicBezTo>
                      <a:pt x="3099" y="9028"/>
                      <a:pt x="3793" y="9159"/>
                      <a:pt x="4702" y="9159"/>
                    </a:cubicBezTo>
                    <a:cubicBezTo>
                      <a:pt x="8439" y="9159"/>
                      <a:pt x="15821" y="6945"/>
                      <a:pt x="18877" y="5381"/>
                    </a:cubicBezTo>
                    <a:lnTo>
                      <a:pt x="18877" y="5381"/>
                    </a:lnTo>
                    <a:cubicBezTo>
                      <a:pt x="15716" y="6232"/>
                      <a:pt x="8968" y="7934"/>
                      <a:pt x="6597" y="8116"/>
                    </a:cubicBezTo>
                    <a:cubicBezTo>
                      <a:pt x="6538" y="8120"/>
                      <a:pt x="6479" y="8121"/>
                      <a:pt x="6420" y="8121"/>
                    </a:cubicBezTo>
                    <a:cubicBezTo>
                      <a:pt x="3357" y="8121"/>
                      <a:pt x="1308" y="3527"/>
                      <a:pt x="1308" y="3527"/>
                    </a:cubicBezTo>
                    <a:lnTo>
                      <a:pt x="2797" y="1064"/>
                    </a:lnTo>
                    <a:lnTo>
                      <a:pt x="1886" y="1"/>
                    </a:ln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736;gf32d0009e1_1_0">
                <a:extLst>
                  <a:ext uri="{FF2B5EF4-FFF2-40B4-BE49-F238E27FC236}">
                    <a16:creationId xmlns:a16="http://schemas.microsoft.com/office/drawing/2014/main" id="{64E16D9F-4C16-4291-BDA1-9CE754185351}"/>
                  </a:ext>
                </a:extLst>
              </p:cNvPr>
              <p:cNvSpPr/>
              <p:nvPr/>
            </p:nvSpPr>
            <p:spPr>
              <a:xfrm>
                <a:off x="15104725" y="6393067"/>
                <a:ext cx="503850" cy="183475"/>
              </a:xfrm>
              <a:custGeom>
                <a:avLst/>
                <a:gdLst/>
                <a:ahLst/>
                <a:cxnLst/>
                <a:rect l="l" t="t" r="r" b="b"/>
                <a:pathLst>
                  <a:path w="20154" h="7339" extrusionOk="0">
                    <a:moveTo>
                      <a:pt x="15442" y="2013"/>
                    </a:moveTo>
                    <a:cubicBezTo>
                      <a:pt x="15382" y="2103"/>
                      <a:pt x="15321" y="2164"/>
                      <a:pt x="15261" y="2165"/>
                    </a:cubicBezTo>
                    <a:lnTo>
                      <a:pt x="15261" y="2165"/>
                    </a:lnTo>
                    <a:cubicBezTo>
                      <a:pt x="15282" y="2146"/>
                      <a:pt x="15343" y="2092"/>
                      <a:pt x="15442" y="2013"/>
                    </a:cubicBezTo>
                    <a:close/>
                    <a:moveTo>
                      <a:pt x="15803" y="0"/>
                    </a:moveTo>
                    <a:cubicBezTo>
                      <a:pt x="15242" y="0"/>
                      <a:pt x="14776" y="1439"/>
                      <a:pt x="13405" y="1439"/>
                    </a:cubicBezTo>
                    <a:cubicBezTo>
                      <a:pt x="13365" y="1439"/>
                      <a:pt x="13325" y="1438"/>
                      <a:pt x="13284" y="1435"/>
                    </a:cubicBezTo>
                    <a:cubicBezTo>
                      <a:pt x="13262" y="1433"/>
                      <a:pt x="13241" y="1432"/>
                      <a:pt x="13220" y="1432"/>
                    </a:cubicBezTo>
                    <a:cubicBezTo>
                      <a:pt x="12191" y="1432"/>
                      <a:pt x="11491" y="3563"/>
                      <a:pt x="11491" y="3563"/>
                    </a:cubicBezTo>
                    <a:lnTo>
                      <a:pt x="4834" y="4262"/>
                    </a:lnTo>
                    <a:lnTo>
                      <a:pt x="1521" y="310"/>
                    </a:lnTo>
                    <a:lnTo>
                      <a:pt x="1" y="2773"/>
                    </a:lnTo>
                    <a:cubicBezTo>
                      <a:pt x="1" y="2773"/>
                      <a:pt x="2037" y="7339"/>
                      <a:pt x="5085" y="7339"/>
                    </a:cubicBezTo>
                    <a:cubicBezTo>
                      <a:pt x="5152" y="7339"/>
                      <a:pt x="5221" y="7336"/>
                      <a:pt x="5290" y="7332"/>
                    </a:cubicBezTo>
                    <a:cubicBezTo>
                      <a:pt x="7661" y="7180"/>
                      <a:pt x="14409" y="5478"/>
                      <a:pt x="17570" y="4627"/>
                    </a:cubicBezTo>
                    <a:cubicBezTo>
                      <a:pt x="18178" y="4323"/>
                      <a:pt x="18634" y="4019"/>
                      <a:pt x="18816" y="3776"/>
                    </a:cubicBezTo>
                    <a:cubicBezTo>
                      <a:pt x="20153" y="2073"/>
                      <a:pt x="17904" y="1739"/>
                      <a:pt x="17904" y="1739"/>
                    </a:cubicBezTo>
                    <a:cubicBezTo>
                      <a:pt x="17904" y="1739"/>
                      <a:pt x="19272" y="979"/>
                      <a:pt x="18664" y="645"/>
                    </a:cubicBezTo>
                    <a:cubicBezTo>
                      <a:pt x="18619" y="623"/>
                      <a:pt x="18561" y="612"/>
                      <a:pt x="18492" y="612"/>
                    </a:cubicBezTo>
                    <a:cubicBezTo>
                      <a:pt x="17806" y="612"/>
                      <a:pt x="16022" y="1626"/>
                      <a:pt x="15442" y="2013"/>
                    </a:cubicBezTo>
                    <a:cubicBezTo>
                      <a:pt x="15807" y="1526"/>
                      <a:pt x="16354" y="128"/>
                      <a:pt x="15868" y="7"/>
                    </a:cubicBezTo>
                    <a:cubicBezTo>
                      <a:pt x="15846" y="2"/>
                      <a:pt x="15824" y="0"/>
                      <a:pt x="15803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737;gf32d0009e1_1_0">
                <a:extLst>
                  <a:ext uri="{FF2B5EF4-FFF2-40B4-BE49-F238E27FC236}">
                    <a16:creationId xmlns:a16="http://schemas.microsoft.com/office/drawing/2014/main" id="{C40DF7B8-FA70-4377-89AD-7780B9471277}"/>
                  </a:ext>
                </a:extLst>
              </p:cNvPr>
              <p:cNvSpPr/>
              <p:nvPr/>
            </p:nvSpPr>
            <p:spPr>
              <a:xfrm>
                <a:off x="15533325" y="6466550"/>
                <a:ext cx="51675" cy="9100"/>
              </a:xfrm>
              <a:custGeom>
                <a:avLst/>
                <a:gdLst/>
                <a:ahLst/>
                <a:cxnLst/>
                <a:rect l="l" t="t" r="r" b="b"/>
                <a:pathLst>
                  <a:path w="2067" h="364" extrusionOk="0">
                    <a:moveTo>
                      <a:pt x="1654" y="0"/>
                    </a:moveTo>
                    <a:cubicBezTo>
                      <a:pt x="1316" y="0"/>
                      <a:pt x="768" y="63"/>
                      <a:pt x="0" y="363"/>
                    </a:cubicBezTo>
                    <a:lnTo>
                      <a:pt x="2052" y="31"/>
                    </a:lnTo>
                    <a:lnTo>
                      <a:pt x="2052" y="31"/>
                    </a:lnTo>
                    <a:cubicBezTo>
                      <a:pt x="2055" y="31"/>
                      <a:pt x="2057" y="31"/>
                      <a:pt x="2059" y="31"/>
                    </a:cubicBezTo>
                    <a:cubicBezTo>
                      <a:pt x="2064" y="31"/>
                      <a:pt x="2067" y="31"/>
                      <a:pt x="2067" y="29"/>
                    </a:cubicBezTo>
                    <a:lnTo>
                      <a:pt x="2067" y="29"/>
                    </a:lnTo>
                    <a:lnTo>
                      <a:pt x="2052" y="31"/>
                    </a:lnTo>
                    <a:lnTo>
                      <a:pt x="2052" y="31"/>
                    </a:lnTo>
                    <a:cubicBezTo>
                      <a:pt x="2010" y="28"/>
                      <a:pt x="1878" y="0"/>
                      <a:pt x="1654" y="0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738;gf32d0009e1_1_0">
                <a:extLst>
                  <a:ext uri="{FF2B5EF4-FFF2-40B4-BE49-F238E27FC236}">
                    <a16:creationId xmlns:a16="http://schemas.microsoft.com/office/drawing/2014/main" id="{FF7E48B3-889C-4CF7-9A94-772C612F1A8D}"/>
                  </a:ext>
                </a:extLst>
              </p:cNvPr>
              <p:cNvSpPr/>
              <p:nvPr/>
            </p:nvSpPr>
            <p:spPr>
              <a:xfrm>
                <a:off x="14442100" y="5892025"/>
                <a:ext cx="354900" cy="560825"/>
              </a:xfrm>
              <a:custGeom>
                <a:avLst/>
                <a:gdLst/>
                <a:ahLst/>
                <a:cxnLst/>
                <a:rect l="l" t="t" r="r" b="b"/>
                <a:pathLst>
                  <a:path w="14196" h="22433" extrusionOk="0">
                    <a:moveTo>
                      <a:pt x="2402" y="0"/>
                    </a:moveTo>
                    <a:cubicBezTo>
                      <a:pt x="852" y="1155"/>
                      <a:pt x="1" y="1672"/>
                      <a:pt x="1" y="1672"/>
                    </a:cubicBezTo>
                    <a:cubicBezTo>
                      <a:pt x="1" y="1672"/>
                      <a:pt x="1095" y="17812"/>
                      <a:pt x="12980" y="22432"/>
                    </a:cubicBezTo>
                    <a:cubicBezTo>
                      <a:pt x="14196" y="21460"/>
                      <a:pt x="12190" y="16627"/>
                      <a:pt x="12190" y="16627"/>
                    </a:cubicBezTo>
                    <a:cubicBezTo>
                      <a:pt x="12190" y="16627"/>
                      <a:pt x="3132" y="5016"/>
                      <a:pt x="2402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739;gf32d0009e1_1_0">
                <a:extLst>
                  <a:ext uri="{FF2B5EF4-FFF2-40B4-BE49-F238E27FC236}">
                    <a16:creationId xmlns:a16="http://schemas.microsoft.com/office/drawing/2014/main" id="{0CF49B0B-5802-4F76-B326-1B107A49387A}"/>
                  </a:ext>
                </a:extLst>
              </p:cNvPr>
              <p:cNvSpPr/>
              <p:nvPr/>
            </p:nvSpPr>
            <p:spPr>
              <a:xfrm>
                <a:off x="14603975" y="6239300"/>
                <a:ext cx="609450" cy="538775"/>
              </a:xfrm>
              <a:custGeom>
                <a:avLst/>
                <a:gdLst/>
                <a:ahLst/>
                <a:cxnLst/>
                <a:rect l="l" t="t" r="r" b="b"/>
                <a:pathLst>
                  <a:path w="24378" h="21551" extrusionOk="0">
                    <a:moveTo>
                      <a:pt x="5623" y="0"/>
                    </a:moveTo>
                    <a:cubicBezTo>
                      <a:pt x="5623" y="0"/>
                      <a:pt x="1368" y="3040"/>
                      <a:pt x="0" y="7477"/>
                    </a:cubicBezTo>
                    <a:cubicBezTo>
                      <a:pt x="1429" y="8815"/>
                      <a:pt x="4256" y="9453"/>
                      <a:pt x="4256" y="9453"/>
                    </a:cubicBezTo>
                    <a:lnTo>
                      <a:pt x="7143" y="21550"/>
                    </a:lnTo>
                    <a:cubicBezTo>
                      <a:pt x="7143" y="21550"/>
                      <a:pt x="19068" y="15627"/>
                      <a:pt x="23480" y="15627"/>
                    </a:cubicBezTo>
                    <a:cubicBezTo>
                      <a:pt x="23829" y="15627"/>
                      <a:pt x="24132" y="15665"/>
                      <a:pt x="24378" y="15745"/>
                    </a:cubicBezTo>
                    <a:cubicBezTo>
                      <a:pt x="23526" y="13830"/>
                      <a:pt x="18906" y="8663"/>
                      <a:pt x="18906" y="8663"/>
                    </a:cubicBezTo>
                    <a:lnTo>
                      <a:pt x="22189" y="4681"/>
                    </a:lnTo>
                    <a:cubicBezTo>
                      <a:pt x="22189" y="4681"/>
                      <a:pt x="18942" y="1890"/>
                      <a:pt x="15034" y="1890"/>
                    </a:cubicBezTo>
                    <a:cubicBezTo>
                      <a:pt x="13898" y="1890"/>
                      <a:pt x="12705" y="2126"/>
                      <a:pt x="11520" y="2736"/>
                    </a:cubicBezTo>
                    <a:cubicBezTo>
                      <a:pt x="11376" y="2825"/>
                      <a:pt x="11216" y="2863"/>
                      <a:pt x="11050" y="2863"/>
                    </a:cubicBezTo>
                    <a:cubicBezTo>
                      <a:pt x="10200" y="2863"/>
                      <a:pt x="9180" y="1885"/>
                      <a:pt x="9180" y="1885"/>
                    </a:cubicBezTo>
                    <a:cubicBezTo>
                      <a:pt x="8815" y="1824"/>
                      <a:pt x="5623" y="0"/>
                      <a:pt x="5623" y="0"/>
                    </a:cubicBezTo>
                    <a:close/>
                  </a:path>
                </a:pathLst>
              </a:custGeom>
              <a:solidFill>
                <a:srgbClr val="F27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740;gf32d0009e1_1_0">
                <a:extLst>
                  <a:ext uri="{FF2B5EF4-FFF2-40B4-BE49-F238E27FC236}">
                    <a16:creationId xmlns:a16="http://schemas.microsoft.com/office/drawing/2014/main" id="{572B49EC-D57C-4FDE-B7B7-DA9B432BE1B0}"/>
                  </a:ext>
                </a:extLst>
              </p:cNvPr>
              <p:cNvSpPr/>
              <p:nvPr/>
            </p:nvSpPr>
            <p:spPr>
              <a:xfrm>
                <a:off x="14414750" y="5736725"/>
                <a:ext cx="177850" cy="221575"/>
              </a:xfrm>
              <a:custGeom>
                <a:avLst/>
                <a:gdLst/>
                <a:ahLst/>
                <a:cxnLst/>
                <a:rect l="l" t="t" r="r" b="b"/>
                <a:pathLst>
                  <a:path w="7114" h="8863" extrusionOk="0">
                    <a:moveTo>
                      <a:pt x="4745" y="0"/>
                    </a:moveTo>
                    <a:cubicBezTo>
                      <a:pt x="3035" y="0"/>
                      <a:pt x="1460" y="3659"/>
                      <a:pt x="1460" y="3659"/>
                    </a:cubicBezTo>
                    <a:cubicBezTo>
                      <a:pt x="1460" y="3659"/>
                      <a:pt x="1689" y="2257"/>
                      <a:pt x="1313" y="2257"/>
                    </a:cubicBezTo>
                    <a:cubicBezTo>
                      <a:pt x="1302" y="2257"/>
                      <a:pt x="1290" y="2258"/>
                      <a:pt x="1277" y="2261"/>
                    </a:cubicBezTo>
                    <a:cubicBezTo>
                      <a:pt x="1" y="2534"/>
                      <a:pt x="1216" y="8826"/>
                      <a:pt x="1216" y="8826"/>
                    </a:cubicBezTo>
                    <a:cubicBezTo>
                      <a:pt x="1274" y="8851"/>
                      <a:pt x="1339" y="8863"/>
                      <a:pt x="1409" y="8863"/>
                    </a:cubicBezTo>
                    <a:cubicBezTo>
                      <a:pt x="2205" y="8863"/>
                      <a:pt x="3752" y="7394"/>
                      <a:pt x="3557" y="6668"/>
                    </a:cubicBezTo>
                    <a:cubicBezTo>
                      <a:pt x="3344" y="5908"/>
                      <a:pt x="7113" y="923"/>
                      <a:pt x="5229" y="103"/>
                    </a:cubicBezTo>
                    <a:cubicBezTo>
                      <a:pt x="5067" y="32"/>
                      <a:pt x="4906" y="0"/>
                      <a:pt x="4745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741;gf32d0009e1_1_0">
                <a:extLst>
                  <a:ext uri="{FF2B5EF4-FFF2-40B4-BE49-F238E27FC236}">
                    <a16:creationId xmlns:a16="http://schemas.microsoft.com/office/drawing/2014/main" id="{A12F5831-F00F-4F68-A9F6-4101D9D37A72}"/>
                  </a:ext>
                </a:extLst>
              </p:cNvPr>
              <p:cNvSpPr/>
              <p:nvPr/>
            </p:nvSpPr>
            <p:spPr>
              <a:xfrm>
                <a:off x="14861050" y="7381375"/>
                <a:ext cx="56025" cy="13800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552" extrusionOk="0">
                    <a:moveTo>
                      <a:pt x="1975" y="320"/>
                    </a:moveTo>
                    <a:cubicBezTo>
                      <a:pt x="1974" y="321"/>
                      <a:pt x="1972" y="321"/>
                      <a:pt x="1970" y="321"/>
                    </a:cubicBezTo>
                    <a:cubicBezTo>
                      <a:pt x="1967" y="321"/>
                      <a:pt x="1967" y="321"/>
                      <a:pt x="1982" y="328"/>
                    </a:cubicBezTo>
                    <a:lnTo>
                      <a:pt x="1982" y="328"/>
                    </a:lnTo>
                    <a:cubicBezTo>
                      <a:pt x="1980" y="326"/>
                      <a:pt x="1977" y="323"/>
                      <a:pt x="1975" y="320"/>
                    </a:cubicBezTo>
                    <a:close/>
                    <a:moveTo>
                      <a:pt x="1765" y="0"/>
                    </a:moveTo>
                    <a:cubicBezTo>
                      <a:pt x="1637" y="0"/>
                      <a:pt x="1511" y="19"/>
                      <a:pt x="1420" y="32"/>
                    </a:cubicBezTo>
                    <a:cubicBezTo>
                      <a:pt x="1085" y="62"/>
                      <a:pt x="751" y="123"/>
                      <a:pt x="417" y="214"/>
                    </a:cubicBezTo>
                    <a:cubicBezTo>
                      <a:pt x="325" y="214"/>
                      <a:pt x="234" y="245"/>
                      <a:pt x="173" y="275"/>
                    </a:cubicBezTo>
                    <a:cubicBezTo>
                      <a:pt x="1" y="304"/>
                      <a:pt x="73" y="551"/>
                      <a:pt x="237" y="551"/>
                    </a:cubicBezTo>
                    <a:cubicBezTo>
                      <a:pt x="246" y="551"/>
                      <a:pt x="255" y="550"/>
                      <a:pt x="265" y="549"/>
                    </a:cubicBezTo>
                    <a:cubicBezTo>
                      <a:pt x="720" y="427"/>
                      <a:pt x="1237" y="306"/>
                      <a:pt x="1754" y="306"/>
                    </a:cubicBezTo>
                    <a:lnTo>
                      <a:pt x="1906" y="306"/>
                    </a:lnTo>
                    <a:cubicBezTo>
                      <a:pt x="1936" y="306"/>
                      <a:pt x="1967" y="306"/>
                      <a:pt x="1967" y="336"/>
                    </a:cubicBezTo>
                    <a:cubicBezTo>
                      <a:pt x="1967" y="321"/>
                      <a:pt x="1967" y="313"/>
                      <a:pt x="1970" y="313"/>
                    </a:cubicBezTo>
                    <a:cubicBezTo>
                      <a:pt x="1971" y="313"/>
                      <a:pt x="1971" y="313"/>
                      <a:pt x="1971" y="313"/>
                    </a:cubicBezTo>
                    <a:lnTo>
                      <a:pt x="1971" y="313"/>
                    </a:lnTo>
                    <a:cubicBezTo>
                      <a:pt x="1972" y="315"/>
                      <a:pt x="1974" y="318"/>
                      <a:pt x="1975" y="320"/>
                    </a:cubicBezTo>
                    <a:lnTo>
                      <a:pt x="1975" y="320"/>
                    </a:lnTo>
                    <a:cubicBezTo>
                      <a:pt x="1976" y="319"/>
                      <a:pt x="1976" y="317"/>
                      <a:pt x="1975" y="315"/>
                    </a:cubicBezTo>
                    <a:lnTo>
                      <a:pt x="1975" y="315"/>
                    </a:lnTo>
                    <a:cubicBezTo>
                      <a:pt x="1979" y="318"/>
                      <a:pt x="1986" y="325"/>
                      <a:pt x="1997" y="336"/>
                    </a:cubicBezTo>
                    <a:cubicBezTo>
                      <a:pt x="1991" y="333"/>
                      <a:pt x="1986" y="330"/>
                      <a:pt x="1982" y="328"/>
                    </a:cubicBezTo>
                    <a:lnTo>
                      <a:pt x="1982" y="328"/>
                    </a:lnTo>
                    <a:cubicBezTo>
                      <a:pt x="2009" y="359"/>
                      <a:pt x="2053" y="378"/>
                      <a:pt x="2095" y="378"/>
                    </a:cubicBezTo>
                    <a:cubicBezTo>
                      <a:pt x="2114" y="378"/>
                      <a:pt x="2133" y="374"/>
                      <a:pt x="2149" y="366"/>
                    </a:cubicBezTo>
                    <a:cubicBezTo>
                      <a:pt x="2210" y="336"/>
                      <a:pt x="2240" y="214"/>
                      <a:pt x="2210" y="154"/>
                    </a:cubicBezTo>
                    <a:cubicBezTo>
                      <a:pt x="2106" y="33"/>
                      <a:pt x="1934" y="0"/>
                      <a:pt x="17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742;gf32d0009e1_1_0">
                <a:extLst>
                  <a:ext uri="{FF2B5EF4-FFF2-40B4-BE49-F238E27FC236}">
                    <a16:creationId xmlns:a16="http://schemas.microsoft.com/office/drawing/2014/main" id="{E3340E42-5FDE-4217-BBD3-6C7C65DDAC9A}"/>
                  </a:ext>
                </a:extLst>
              </p:cNvPr>
              <p:cNvSpPr/>
              <p:nvPr/>
            </p:nvSpPr>
            <p:spPr>
              <a:xfrm>
                <a:off x="14863325" y="7412525"/>
                <a:ext cx="56025" cy="13800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552" extrusionOk="0">
                    <a:moveTo>
                      <a:pt x="1788" y="0"/>
                    </a:moveTo>
                    <a:cubicBezTo>
                      <a:pt x="1658" y="0"/>
                      <a:pt x="1525" y="19"/>
                      <a:pt x="1420" y="32"/>
                    </a:cubicBezTo>
                    <a:cubicBezTo>
                      <a:pt x="1085" y="93"/>
                      <a:pt x="751" y="154"/>
                      <a:pt x="417" y="215"/>
                    </a:cubicBezTo>
                    <a:cubicBezTo>
                      <a:pt x="326" y="245"/>
                      <a:pt x="265" y="245"/>
                      <a:pt x="174" y="275"/>
                    </a:cubicBezTo>
                    <a:cubicBezTo>
                      <a:pt x="1" y="304"/>
                      <a:pt x="74" y="551"/>
                      <a:pt x="237" y="551"/>
                    </a:cubicBezTo>
                    <a:cubicBezTo>
                      <a:pt x="246" y="551"/>
                      <a:pt x="255" y="550"/>
                      <a:pt x="265" y="549"/>
                    </a:cubicBezTo>
                    <a:cubicBezTo>
                      <a:pt x="751" y="427"/>
                      <a:pt x="1237" y="306"/>
                      <a:pt x="1754" y="306"/>
                    </a:cubicBezTo>
                    <a:lnTo>
                      <a:pt x="1906" y="306"/>
                    </a:lnTo>
                    <a:cubicBezTo>
                      <a:pt x="1929" y="306"/>
                      <a:pt x="1952" y="306"/>
                      <a:pt x="1974" y="319"/>
                    </a:cubicBezTo>
                    <a:lnTo>
                      <a:pt x="1974" y="319"/>
                    </a:lnTo>
                    <a:cubicBezTo>
                      <a:pt x="1975" y="320"/>
                      <a:pt x="1976" y="321"/>
                      <a:pt x="1977" y="323"/>
                    </a:cubicBezTo>
                    <a:lnTo>
                      <a:pt x="1977" y="323"/>
                    </a:lnTo>
                    <a:cubicBezTo>
                      <a:pt x="1977" y="323"/>
                      <a:pt x="1977" y="323"/>
                      <a:pt x="1977" y="323"/>
                    </a:cubicBezTo>
                    <a:lnTo>
                      <a:pt x="1977" y="323"/>
                    </a:lnTo>
                    <a:cubicBezTo>
                      <a:pt x="1971" y="323"/>
                      <a:pt x="1975" y="332"/>
                      <a:pt x="1988" y="335"/>
                    </a:cubicBezTo>
                    <a:lnTo>
                      <a:pt x="1988" y="335"/>
                    </a:lnTo>
                    <a:cubicBezTo>
                      <a:pt x="2016" y="362"/>
                      <a:pt x="2057" y="378"/>
                      <a:pt x="2096" y="378"/>
                    </a:cubicBezTo>
                    <a:cubicBezTo>
                      <a:pt x="2114" y="378"/>
                      <a:pt x="2133" y="375"/>
                      <a:pt x="2149" y="367"/>
                    </a:cubicBezTo>
                    <a:cubicBezTo>
                      <a:pt x="2210" y="336"/>
                      <a:pt x="2240" y="215"/>
                      <a:pt x="2210" y="154"/>
                    </a:cubicBezTo>
                    <a:cubicBezTo>
                      <a:pt x="2124" y="33"/>
                      <a:pt x="1959" y="0"/>
                      <a:pt x="17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743;gf32d0009e1_1_0">
                <a:extLst>
                  <a:ext uri="{FF2B5EF4-FFF2-40B4-BE49-F238E27FC236}">
                    <a16:creationId xmlns:a16="http://schemas.microsoft.com/office/drawing/2014/main" id="{4999061A-8ADD-4938-B177-BAA7E1468B57}"/>
                  </a:ext>
                </a:extLst>
              </p:cNvPr>
              <p:cNvSpPr/>
              <p:nvPr/>
            </p:nvSpPr>
            <p:spPr>
              <a:xfrm>
                <a:off x="14861275" y="7452025"/>
                <a:ext cx="55800" cy="1320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528" extrusionOk="0">
                    <a:moveTo>
                      <a:pt x="1966" y="320"/>
                    </a:moveTo>
                    <a:cubicBezTo>
                      <a:pt x="1965" y="321"/>
                      <a:pt x="1963" y="321"/>
                      <a:pt x="1961" y="321"/>
                    </a:cubicBezTo>
                    <a:cubicBezTo>
                      <a:pt x="1958" y="321"/>
                      <a:pt x="1958" y="321"/>
                      <a:pt x="1973" y="329"/>
                    </a:cubicBezTo>
                    <a:lnTo>
                      <a:pt x="1973" y="329"/>
                    </a:lnTo>
                    <a:cubicBezTo>
                      <a:pt x="1971" y="326"/>
                      <a:pt x="1968" y="323"/>
                      <a:pt x="1966" y="320"/>
                    </a:cubicBezTo>
                    <a:close/>
                    <a:moveTo>
                      <a:pt x="1756" y="1"/>
                    </a:moveTo>
                    <a:cubicBezTo>
                      <a:pt x="1628" y="1"/>
                      <a:pt x="1502" y="20"/>
                      <a:pt x="1411" y="33"/>
                    </a:cubicBezTo>
                    <a:cubicBezTo>
                      <a:pt x="1076" y="63"/>
                      <a:pt x="742" y="124"/>
                      <a:pt x="408" y="215"/>
                    </a:cubicBezTo>
                    <a:cubicBezTo>
                      <a:pt x="316" y="215"/>
                      <a:pt x="225" y="246"/>
                      <a:pt x="164" y="246"/>
                    </a:cubicBezTo>
                    <a:cubicBezTo>
                      <a:pt x="0" y="300"/>
                      <a:pt x="58" y="528"/>
                      <a:pt x="204" y="528"/>
                    </a:cubicBezTo>
                    <a:cubicBezTo>
                      <a:pt x="220" y="528"/>
                      <a:pt x="237" y="525"/>
                      <a:pt x="256" y="519"/>
                    </a:cubicBezTo>
                    <a:cubicBezTo>
                      <a:pt x="711" y="397"/>
                      <a:pt x="1228" y="306"/>
                      <a:pt x="1745" y="276"/>
                    </a:cubicBezTo>
                    <a:cubicBezTo>
                      <a:pt x="1775" y="276"/>
                      <a:pt x="1806" y="276"/>
                      <a:pt x="1836" y="306"/>
                    </a:cubicBezTo>
                    <a:lnTo>
                      <a:pt x="1958" y="306"/>
                    </a:lnTo>
                    <a:cubicBezTo>
                      <a:pt x="1960" y="311"/>
                      <a:pt x="1963" y="316"/>
                      <a:pt x="1966" y="320"/>
                    </a:cubicBezTo>
                    <a:lnTo>
                      <a:pt x="1966" y="320"/>
                    </a:lnTo>
                    <a:cubicBezTo>
                      <a:pt x="1968" y="319"/>
                      <a:pt x="1967" y="315"/>
                      <a:pt x="1958" y="306"/>
                    </a:cubicBezTo>
                    <a:lnTo>
                      <a:pt x="1958" y="306"/>
                    </a:lnTo>
                    <a:cubicBezTo>
                      <a:pt x="1958" y="307"/>
                      <a:pt x="1962" y="311"/>
                      <a:pt x="1988" y="337"/>
                    </a:cubicBezTo>
                    <a:cubicBezTo>
                      <a:pt x="1982" y="334"/>
                      <a:pt x="1977" y="331"/>
                      <a:pt x="1973" y="329"/>
                    </a:cubicBezTo>
                    <a:lnTo>
                      <a:pt x="1973" y="329"/>
                    </a:lnTo>
                    <a:cubicBezTo>
                      <a:pt x="1995" y="354"/>
                      <a:pt x="2028" y="370"/>
                      <a:pt x="2062" y="370"/>
                    </a:cubicBezTo>
                    <a:cubicBezTo>
                      <a:pt x="2089" y="370"/>
                      <a:pt x="2117" y="360"/>
                      <a:pt x="2140" y="337"/>
                    </a:cubicBezTo>
                    <a:cubicBezTo>
                      <a:pt x="2201" y="306"/>
                      <a:pt x="2231" y="215"/>
                      <a:pt x="2201" y="154"/>
                    </a:cubicBezTo>
                    <a:cubicBezTo>
                      <a:pt x="2097" y="33"/>
                      <a:pt x="1925" y="1"/>
                      <a:pt x="175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744;gf32d0009e1_1_0">
                <a:extLst>
                  <a:ext uri="{FF2B5EF4-FFF2-40B4-BE49-F238E27FC236}">
                    <a16:creationId xmlns:a16="http://schemas.microsoft.com/office/drawing/2014/main" id="{FF45A201-74A1-487F-BD1F-688B4D26CD34}"/>
                  </a:ext>
                </a:extLst>
              </p:cNvPr>
              <p:cNvSpPr/>
              <p:nvPr/>
            </p:nvSpPr>
            <p:spPr>
              <a:xfrm>
                <a:off x="15285600" y="7206575"/>
                <a:ext cx="42325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1374" extrusionOk="0">
                    <a:moveTo>
                      <a:pt x="1483" y="0"/>
                    </a:moveTo>
                    <a:cubicBezTo>
                      <a:pt x="1475" y="0"/>
                      <a:pt x="1467" y="1"/>
                      <a:pt x="1459" y="3"/>
                    </a:cubicBezTo>
                    <a:cubicBezTo>
                      <a:pt x="1338" y="33"/>
                      <a:pt x="1216" y="94"/>
                      <a:pt x="1125" y="155"/>
                    </a:cubicBezTo>
                    <a:cubicBezTo>
                      <a:pt x="882" y="276"/>
                      <a:pt x="669" y="459"/>
                      <a:pt x="456" y="641"/>
                    </a:cubicBezTo>
                    <a:cubicBezTo>
                      <a:pt x="304" y="793"/>
                      <a:pt x="183" y="975"/>
                      <a:pt x="61" y="1158"/>
                    </a:cubicBezTo>
                    <a:cubicBezTo>
                      <a:pt x="0" y="1218"/>
                      <a:pt x="31" y="1310"/>
                      <a:pt x="91" y="1340"/>
                    </a:cubicBezTo>
                    <a:cubicBezTo>
                      <a:pt x="126" y="1363"/>
                      <a:pt x="157" y="1373"/>
                      <a:pt x="184" y="1373"/>
                    </a:cubicBezTo>
                    <a:cubicBezTo>
                      <a:pt x="229" y="1373"/>
                      <a:pt x="267" y="1347"/>
                      <a:pt x="304" y="1310"/>
                    </a:cubicBezTo>
                    <a:cubicBezTo>
                      <a:pt x="517" y="975"/>
                      <a:pt x="790" y="702"/>
                      <a:pt x="1125" y="489"/>
                    </a:cubicBezTo>
                    <a:cubicBezTo>
                      <a:pt x="1216" y="428"/>
                      <a:pt x="1338" y="367"/>
                      <a:pt x="1429" y="337"/>
                    </a:cubicBezTo>
                    <a:lnTo>
                      <a:pt x="1459" y="307"/>
                    </a:lnTo>
                    <a:lnTo>
                      <a:pt x="1490" y="307"/>
                    </a:lnTo>
                    <a:lnTo>
                      <a:pt x="1520" y="276"/>
                    </a:lnTo>
                    <a:cubicBezTo>
                      <a:pt x="1693" y="247"/>
                      <a:pt x="1620" y="0"/>
                      <a:pt x="14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745;gf32d0009e1_1_0">
                <a:extLst>
                  <a:ext uri="{FF2B5EF4-FFF2-40B4-BE49-F238E27FC236}">
                    <a16:creationId xmlns:a16="http://schemas.microsoft.com/office/drawing/2014/main" id="{5CD3F491-BDAE-4FCA-A029-AC96433F9572}"/>
                  </a:ext>
                </a:extLst>
              </p:cNvPr>
              <p:cNvSpPr/>
              <p:nvPr/>
            </p:nvSpPr>
            <p:spPr>
              <a:xfrm>
                <a:off x="15302300" y="7233775"/>
                <a:ext cx="42125" cy="33725"/>
              </a:xfrm>
              <a:custGeom>
                <a:avLst/>
                <a:gdLst/>
                <a:ahLst/>
                <a:cxnLst/>
                <a:rect l="l" t="t" r="r" b="b"/>
                <a:pathLst>
                  <a:path w="1685" h="1349" extrusionOk="0">
                    <a:moveTo>
                      <a:pt x="1481" y="0"/>
                    </a:moveTo>
                    <a:cubicBezTo>
                      <a:pt x="1465" y="0"/>
                      <a:pt x="1448" y="3"/>
                      <a:pt x="1429" y="9"/>
                    </a:cubicBezTo>
                    <a:cubicBezTo>
                      <a:pt x="1338" y="39"/>
                      <a:pt x="1217" y="70"/>
                      <a:pt x="1126" y="130"/>
                    </a:cubicBezTo>
                    <a:cubicBezTo>
                      <a:pt x="882" y="252"/>
                      <a:pt x="670" y="434"/>
                      <a:pt x="457" y="617"/>
                    </a:cubicBezTo>
                    <a:cubicBezTo>
                      <a:pt x="305" y="769"/>
                      <a:pt x="153" y="951"/>
                      <a:pt x="31" y="1133"/>
                    </a:cubicBezTo>
                    <a:cubicBezTo>
                      <a:pt x="1" y="1194"/>
                      <a:pt x="31" y="1285"/>
                      <a:pt x="92" y="1316"/>
                    </a:cubicBezTo>
                    <a:cubicBezTo>
                      <a:pt x="115" y="1339"/>
                      <a:pt x="143" y="1349"/>
                      <a:pt x="170" y="1349"/>
                    </a:cubicBezTo>
                    <a:cubicBezTo>
                      <a:pt x="214" y="1349"/>
                      <a:pt x="256" y="1323"/>
                      <a:pt x="274" y="1285"/>
                    </a:cubicBezTo>
                    <a:cubicBezTo>
                      <a:pt x="518" y="951"/>
                      <a:pt x="791" y="678"/>
                      <a:pt x="1126" y="465"/>
                    </a:cubicBezTo>
                    <a:cubicBezTo>
                      <a:pt x="1217" y="404"/>
                      <a:pt x="1308" y="343"/>
                      <a:pt x="1429" y="313"/>
                    </a:cubicBezTo>
                    <a:lnTo>
                      <a:pt x="1460" y="282"/>
                    </a:lnTo>
                    <a:lnTo>
                      <a:pt x="1521" y="282"/>
                    </a:lnTo>
                    <a:cubicBezTo>
                      <a:pt x="1685" y="228"/>
                      <a:pt x="1627" y="0"/>
                      <a:pt x="14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746;gf32d0009e1_1_0">
                <a:extLst>
                  <a:ext uri="{FF2B5EF4-FFF2-40B4-BE49-F238E27FC236}">
                    <a16:creationId xmlns:a16="http://schemas.microsoft.com/office/drawing/2014/main" id="{A584F63B-F5F9-4ADE-AAAF-0E32DCD45746}"/>
                  </a:ext>
                </a:extLst>
              </p:cNvPr>
              <p:cNvSpPr/>
              <p:nvPr/>
            </p:nvSpPr>
            <p:spPr>
              <a:xfrm>
                <a:off x="15328900" y="7255200"/>
                <a:ext cx="42350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1374" extrusionOk="0">
                    <a:moveTo>
                      <a:pt x="1483" y="1"/>
                    </a:moveTo>
                    <a:cubicBezTo>
                      <a:pt x="1475" y="1"/>
                      <a:pt x="1468" y="1"/>
                      <a:pt x="1460" y="3"/>
                    </a:cubicBezTo>
                    <a:cubicBezTo>
                      <a:pt x="1338" y="33"/>
                      <a:pt x="1217" y="94"/>
                      <a:pt x="1125" y="155"/>
                    </a:cubicBezTo>
                    <a:cubicBezTo>
                      <a:pt x="882" y="276"/>
                      <a:pt x="669" y="459"/>
                      <a:pt x="457" y="641"/>
                    </a:cubicBezTo>
                    <a:cubicBezTo>
                      <a:pt x="305" y="793"/>
                      <a:pt x="153" y="976"/>
                      <a:pt x="31" y="1158"/>
                    </a:cubicBezTo>
                    <a:cubicBezTo>
                      <a:pt x="1" y="1219"/>
                      <a:pt x="31" y="1310"/>
                      <a:pt x="92" y="1340"/>
                    </a:cubicBezTo>
                    <a:cubicBezTo>
                      <a:pt x="115" y="1364"/>
                      <a:pt x="143" y="1373"/>
                      <a:pt x="170" y="1373"/>
                    </a:cubicBezTo>
                    <a:cubicBezTo>
                      <a:pt x="213" y="1373"/>
                      <a:pt x="255" y="1347"/>
                      <a:pt x="274" y="1310"/>
                    </a:cubicBezTo>
                    <a:cubicBezTo>
                      <a:pt x="517" y="976"/>
                      <a:pt x="791" y="702"/>
                      <a:pt x="1125" y="489"/>
                    </a:cubicBezTo>
                    <a:cubicBezTo>
                      <a:pt x="1217" y="428"/>
                      <a:pt x="1308" y="368"/>
                      <a:pt x="1429" y="337"/>
                    </a:cubicBezTo>
                    <a:lnTo>
                      <a:pt x="1460" y="307"/>
                    </a:lnTo>
                    <a:lnTo>
                      <a:pt x="1490" y="307"/>
                    </a:lnTo>
                    <a:lnTo>
                      <a:pt x="1521" y="276"/>
                    </a:lnTo>
                    <a:cubicBezTo>
                      <a:pt x="1693" y="248"/>
                      <a:pt x="1621" y="1"/>
                      <a:pt x="14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747;gf32d0009e1_1_0">
                <a:extLst>
                  <a:ext uri="{FF2B5EF4-FFF2-40B4-BE49-F238E27FC236}">
                    <a16:creationId xmlns:a16="http://schemas.microsoft.com/office/drawing/2014/main" id="{2C023671-5A65-4C09-B865-8060A8C5BA04}"/>
                  </a:ext>
                </a:extLst>
              </p:cNvPr>
              <p:cNvSpPr/>
              <p:nvPr/>
            </p:nvSpPr>
            <p:spPr>
              <a:xfrm>
                <a:off x="14775700" y="6580475"/>
                <a:ext cx="410375" cy="177850"/>
              </a:xfrm>
              <a:custGeom>
                <a:avLst/>
                <a:gdLst/>
                <a:ahLst/>
                <a:cxnLst/>
                <a:rect l="l" t="t" r="r" b="b"/>
                <a:pathLst>
                  <a:path w="16415" h="7114" extrusionOk="0">
                    <a:moveTo>
                      <a:pt x="16141" y="1"/>
                    </a:moveTo>
                    <a:cubicBezTo>
                      <a:pt x="10153" y="92"/>
                      <a:pt x="61" y="6748"/>
                      <a:pt x="1" y="6840"/>
                    </a:cubicBezTo>
                    <a:lnTo>
                      <a:pt x="31" y="6961"/>
                    </a:lnTo>
                    <a:lnTo>
                      <a:pt x="61" y="7113"/>
                    </a:lnTo>
                    <a:cubicBezTo>
                      <a:pt x="153" y="7052"/>
                      <a:pt x="10457" y="457"/>
                      <a:pt x="16414" y="365"/>
                    </a:cubicBezTo>
                    <a:lnTo>
                      <a:pt x="161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748;gf32d0009e1_1_0">
                <a:extLst>
                  <a:ext uri="{FF2B5EF4-FFF2-40B4-BE49-F238E27FC236}">
                    <a16:creationId xmlns:a16="http://schemas.microsoft.com/office/drawing/2014/main" id="{8DE78006-C9FC-4ED0-8F90-A4117BFFA9E6}"/>
                  </a:ext>
                </a:extLst>
              </p:cNvPr>
              <p:cNvSpPr/>
              <p:nvPr/>
            </p:nvSpPr>
            <p:spPr>
              <a:xfrm>
                <a:off x="14763550" y="6533375"/>
                <a:ext cx="385275" cy="172500"/>
              </a:xfrm>
              <a:custGeom>
                <a:avLst/>
                <a:gdLst/>
                <a:ahLst/>
                <a:cxnLst/>
                <a:rect l="l" t="t" r="r" b="b"/>
                <a:pathLst>
                  <a:path w="15411" h="6900" extrusionOk="0">
                    <a:moveTo>
                      <a:pt x="14894" y="0"/>
                    </a:moveTo>
                    <a:cubicBezTo>
                      <a:pt x="9119" y="0"/>
                      <a:pt x="365" y="6322"/>
                      <a:pt x="0" y="6596"/>
                    </a:cubicBezTo>
                    <a:lnTo>
                      <a:pt x="61" y="6900"/>
                    </a:lnTo>
                    <a:cubicBezTo>
                      <a:pt x="152" y="6839"/>
                      <a:pt x="9727" y="334"/>
                      <a:pt x="15411" y="304"/>
                    </a:cubicBezTo>
                    <a:cubicBezTo>
                      <a:pt x="15350" y="243"/>
                      <a:pt x="15198" y="0"/>
                      <a:pt x="151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749;gf32d0009e1_1_0">
                <a:extLst>
                  <a:ext uri="{FF2B5EF4-FFF2-40B4-BE49-F238E27FC236}">
                    <a16:creationId xmlns:a16="http://schemas.microsoft.com/office/drawing/2014/main" id="{F36D368E-C30F-4E3D-99BE-E135017CE0A3}"/>
                  </a:ext>
                </a:extLst>
              </p:cNvPr>
              <p:cNvSpPr/>
              <p:nvPr/>
            </p:nvSpPr>
            <p:spPr>
              <a:xfrm>
                <a:off x="14752150" y="6489300"/>
                <a:ext cx="363250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14530" h="6840" extrusionOk="0">
                    <a:moveTo>
                      <a:pt x="13952" y="0"/>
                    </a:moveTo>
                    <a:cubicBezTo>
                      <a:pt x="8268" y="0"/>
                      <a:pt x="335" y="6231"/>
                      <a:pt x="0" y="6505"/>
                    </a:cubicBezTo>
                    <a:lnTo>
                      <a:pt x="92" y="6839"/>
                    </a:lnTo>
                    <a:cubicBezTo>
                      <a:pt x="152" y="6778"/>
                      <a:pt x="8390" y="304"/>
                      <a:pt x="13952" y="304"/>
                    </a:cubicBezTo>
                    <a:cubicBezTo>
                      <a:pt x="14013" y="304"/>
                      <a:pt x="14530" y="274"/>
                      <a:pt x="14378" y="274"/>
                    </a:cubicBezTo>
                    <a:lnTo>
                      <a:pt x="141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750;gf32d0009e1_1_0">
                <a:extLst>
                  <a:ext uri="{FF2B5EF4-FFF2-40B4-BE49-F238E27FC236}">
                    <a16:creationId xmlns:a16="http://schemas.microsoft.com/office/drawing/2014/main" id="{94AAC47A-0EAE-437D-B353-893FA4A5E5A7}"/>
                  </a:ext>
                </a:extLst>
              </p:cNvPr>
              <p:cNvSpPr/>
              <p:nvPr/>
            </p:nvSpPr>
            <p:spPr>
              <a:xfrm>
                <a:off x="14739225" y="6455825"/>
                <a:ext cx="342725" cy="149750"/>
              </a:xfrm>
              <a:custGeom>
                <a:avLst/>
                <a:gdLst/>
                <a:ahLst/>
                <a:cxnLst/>
                <a:rect l="l" t="t" r="r" b="b"/>
                <a:pathLst>
                  <a:path w="13709" h="5990" extrusionOk="0">
                    <a:moveTo>
                      <a:pt x="13341" y="1"/>
                    </a:moveTo>
                    <a:cubicBezTo>
                      <a:pt x="6882" y="1"/>
                      <a:pt x="61" y="5595"/>
                      <a:pt x="1" y="5655"/>
                    </a:cubicBezTo>
                    <a:lnTo>
                      <a:pt x="92" y="5990"/>
                    </a:lnTo>
                    <a:cubicBezTo>
                      <a:pt x="152" y="5930"/>
                      <a:pt x="7148" y="243"/>
                      <a:pt x="13510" y="243"/>
                    </a:cubicBezTo>
                    <a:cubicBezTo>
                      <a:pt x="13576" y="243"/>
                      <a:pt x="13643" y="244"/>
                      <a:pt x="13709" y="245"/>
                    </a:cubicBezTo>
                    <a:lnTo>
                      <a:pt x="13496" y="2"/>
                    </a:lnTo>
                    <a:cubicBezTo>
                      <a:pt x="13445" y="1"/>
                      <a:pt x="13393" y="1"/>
                      <a:pt x="1334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751;gf32d0009e1_1_0">
                <a:extLst>
                  <a:ext uri="{FF2B5EF4-FFF2-40B4-BE49-F238E27FC236}">
                    <a16:creationId xmlns:a16="http://schemas.microsoft.com/office/drawing/2014/main" id="{23A14D38-EDD5-4573-B437-0ECC31EF2ECE}"/>
                  </a:ext>
                </a:extLst>
              </p:cNvPr>
              <p:cNvSpPr/>
              <p:nvPr/>
            </p:nvSpPr>
            <p:spPr>
              <a:xfrm>
                <a:off x="14726300" y="6429750"/>
                <a:ext cx="335150" cy="123400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4936" extrusionOk="0">
                    <a:moveTo>
                      <a:pt x="12738" y="0"/>
                    </a:moveTo>
                    <a:cubicBezTo>
                      <a:pt x="6644" y="0"/>
                      <a:pt x="60" y="4572"/>
                      <a:pt x="1" y="4631"/>
                    </a:cubicBezTo>
                    <a:lnTo>
                      <a:pt x="92" y="4935"/>
                    </a:lnTo>
                    <a:cubicBezTo>
                      <a:pt x="181" y="4906"/>
                      <a:pt x="6881" y="334"/>
                      <a:pt x="12897" y="334"/>
                    </a:cubicBezTo>
                    <a:cubicBezTo>
                      <a:pt x="13067" y="334"/>
                      <a:pt x="13236" y="338"/>
                      <a:pt x="13405" y="346"/>
                    </a:cubicBezTo>
                    <a:lnTo>
                      <a:pt x="13253" y="11"/>
                    </a:lnTo>
                    <a:cubicBezTo>
                      <a:pt x="13082" y="4"/>
                      <a:pt x="12910" y="0"/>
                      <a:pt x="127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752;gf32d0009e1_1_0">
                <a:extLst>
                  <a:ext uri="{FF2B5EF4-FFF2-40B4-BE49-F238E27FC236}">
                    <a16:creationId xmlns:a16="http://schemas.microsoft.com/office/drawing/2014/main" id="{EADD42D9-BD0A-4A5E-ABAF-C00342D1DCC8}"/>
                  </a:ext>
                </a:extLst>
              </p:cNvPr>
              <p:cNvSpPr/>
              <p:nvPr/>
            </p:nvSpPr>
            <p:spPr>
              <a:xfrm>
                <a:off x="14717200" y="6325925"/>
                <a:ext cx="405025" cy="186950"/>
              </a:xfrm>
              <a:custGeom>
                <a:avLst/>
                <a:gdLst/>
                <a:ahLst/>
                <a:cxnLst/>
                <a:rect l="l" t="t" r="r" b="b"/>
                <a:pathLst>
                  <a:path w="16201" h="7478" extrusionOk="0">
                    <a:moveTo>
                      <a:pt x="15867" y="0"/>
                    </a:moveTo>
                    <a:cubicBezTo>
                      <a:pt x="15867" y="0"/>
                      <a:pt x="15350" y="669"/>
                      <a:pt x="12645" y="3222"/>
                    </a:cubicBezTo>
                    <a:cubicBezTo>
                      <a:pt x="11953" y="3092"/>
                      <a:pt x="11265" y="3034"/>
                      <a:pt x="10588" y="3034"/>
                    </a:cubicBezTo>
                    <a:cubicBezTo>
                      <a:pt x="4934" y="3034"/>
                      <a:pt x="54" y="7089"/>
                      <a:pt x="0" y="7143"/>
                    </a:cubicBezTo>
                    <a:lnTo>
                      <a:pt x="31" y="7477"/>
                    </a:lnTo>
                    <a:cubicBezTo>
                      <a:pt x="85" y="7423"/>
                      <a:pt x="5017" y="3361"/>
                      <a:pt x="10608" y="3361"/>
                    </a:cubicBezTo>
                    <a:cubicBezTo>
                      <a:pt x="11290" y="3361"/>
                      <a:pt x="11981" y="3421"/>
                      <a:pt x="12675" y="3556"/>
                    </a:cubicBezTo>
                    <a:lnTo>
                      <a:pt x="12736" y="3587"/>
                    </a:lnTo>
                    <a:lnTo>
                      <a:pt x="12797" y="3526"/>
                    </a:lnTo>
                    <a:cubicBezTo>
                      <a:pt x="15593" y="882"/>
                      <a:pt x="16171" y="213"/>
                      <a:pt x="16201" y="182"/>
                    </a:cubicBezTo>
                    <a:lnTo>
                      <a:pt x="1586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753;gf32d0009e1_1_0">
                <a:extLst>
                  <a:ext uri="{FF2B5EF4-FFF2-40B4-BE49-F238E27FC236}">
                    <a16:creationId xmlns:a16="http://schemas.microsoft.com/office/drawing/2014/main" id="{7ECA6139-F2D0-44FF-BAFB-2B3373E1A00C}"/>
                  </a:ext>
                </a:extLst>
              </p:cNvPr>
              <p:cNvSpPr/>
              <p:nvPr/>
            </p:nvSpPr>
            <p:spPr>
              <a:xfrm>
                <a:off x="14710350" y="64756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close/>
                  </a:path>
                </a:pathLst>
              </a:custGeom>
              <a:noFill/>
              <a:ln w="9875" cap="flat" cmpd="sng">
                <a:solidFill>
                  <a:srgbClr val="FFE17B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754;gf32d0009e1_1_0">
                <a:extLst>
                  <a:ext uri="{FF2B5EF4-FFF2-40B4-BE49-F238E27FC236}">
                    <a16:creationId xmlns:a16="http://schemas.microsoft.com/office/drawing/2014/main" id="{3A8686A3-744C-4E03-8871-FAF4EA519DF6}"/>
                  </a:ext>
                </a:extLst>
              </p:cNvPr>
              <p:cNvSpPr/>
              <p:nvPr/>
            </p:nvSpPr>
            <p:spPr>
              <a:xfrm>
                <a:off x="14705025" y="6303875"/>
                <a:ext cx="373150" cy="17555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7022" extrusionOk="0">
                    <a:moveTo>
                      <a:pt x="14530" y="1"/>
                    </a:moveTo>
                    <a:cubicBezTo>
                      <a:pt x="14500" y="1"/>
                      <a:pt x="13588" y="852"/>
                      <a:pt x="11521" y="2584"/>
                    </a:cubicBezTo>
                    <a:cubicBezTo>
                      <a:pt x="11243" y="2568"/>
                      <a:pt x="10968" y="2560"/>
                      <a:pt x="10697" y="2560"/>
                    </a:cubicBezTo>
                    <a:cubicBezTo>
                      <a:pt x="4362" y="2560"/>
                      <a:pt x="1" y="6809"/>
                      <a:pt x="1" y="6809"/>
                    </a:cubicBezTo>
                    <a:lnTo>
                      <a:pt x="214" y="7022"/>
                    </a:lnTo>
                    <a:cubicBezTo>
                      <a:pt x="243" y="6964"/>
                      <a:pt x="4454" y="2890"/>
                      <a:pt x="10679" y="2890"/>
                    </a:cubicBezTo>
                    <a:cubicBezTo>
                      <a:pt x="10975" y="2890"/>
                      <a:pt x="11276" y="2899"/>
                      <a:pt x="11582" y="2919"/>
                    </a:cubicBezTo>
                    <a:lnTo>
                      <a:pt x="11642" y="2919"/>
                    </a:lnTo>
                    <a:lnTo>
                      <a:pt x="11673" y="2858"/>
                    </a:lnTo>
                    <a:cubicBezTo>
                      <a:pt x="13770" y="1095"/>
                      <a:pt x="14925" y="183"/>
                      <a:pt x="14925" y="183"/>
                    </a:cubicBezTo>
                    <a:lnTo>
                      <a:pt x="1453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755;gf32d0009e1_1_0">
                <a:extLst>
                  <a:ext uri="{FF2B5EF4-FFF2-40B4-BE49-F238E27FC236}">
                    <a16:creationId xmlns:a16="http://schemas.microsoft.com/office/drawing/2014/main" id="{02A8B231-461B-4C70-AF2B-D9109F9A4549}"/>
                  </a:ext>
                </a:extLst>
              </p:cNvPr>
              <p:cNvSpPr/>
              <p:nvPr/>
            </p:nvSpPr>
            <p:spPr>
              <a:xfrm>
                <a:off x="14626775" y="6243075"/>
                <a:ext cx="164150" cy="202925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8117" extrusionOk="0">
                    <a:moveTo>
                      <a:pt x="6292" y="1"/>
                    </a:moveTo>
                    <a:lnTo>
                      <a:pt x="0" y="7904"/>
                    </a:lnTo>
                    <a:lnTo>
                      <a:pt x="243" y="8117"/>
                    </a:lnTo>
                    <a:lnTo>
                      <a:pt x="6566" y="183"/>
                    </a:lnTo>
                    <a:lnTo>
                      <a:pt x="6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756;gf32d0009e1_1_0">
                <a:extLst>
                  <a:ext uri="{FF2B5EF4-FFF2-40B4-BE49-F238E27FC236}">
                    <a16:creationId xmlns:a16="http://schemas.microsoft.com/office/drawing/2014/main" id="{18A32357-4B95-4EAE-B53E-17DE8329CF8E}"/>
                  </a:ext>
                </a:extLst>
              </p:cNvPr>
              <p:cNvSpPr/>
              <p:nvPr/>
            </p:nvSpPr>
            <p:spPr>
              <a:xfrm>
                <a:off x="14676925" y="6280325"/>
                <a:ext cx="157300" cy="187725"/>
              </a:xfrm>
              <a:custGeom>
                <a:avLst/>
                <a:gdLst/>
                <a:ahLst/>
                <a:cxnLst/>
                <a:rect l="l" t="t" r="r" b="b"/>
                <a:pathLst>
                  <a:path w="6292" h="7509" extrusionOk="0">
                    <a:moveTo>
                      <a:pt x="5958" y="0"/>
                    </a:moveTo>
                    <a:lnTo>
                      <a:pt x="0" y="7417"/>
                    </a:lnTo>
                    <a:lnTo>
                      <a:pt x="335" y="7508"/>
                    </a:lnTo>
                    <a:lnTo>
                      <a:pt x="6292" y="92"/>
                    </a:lnTo>
                    <a:lnTo>
                      <a:pt x="59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757;gf32d0009e1_1_0">
                <a:extLst>
                  <a:ext uri="{FF2B5EF4-FFF2-40B4-BE49-F238E27FC236}">
                    <a16:creationId xmlns:a16="http://schemas.microsoft.com/office/drawing/2014/main" id="{5A69225C-6FCD-475E-8325-5C5ECD353969}"/>
                  </a:ext>
                </a:extLst>
              </p:cNvPr>
              <p:cNvSpPr/>
              <p:nvPr/>
            </p:nvSpPr>
            <p:spPr>
              <a:xfrm>
                <a:off x="14710350" y="64756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758;gf32d0009e1_1_0">
                <a:extLst>
                  <a:ext uri="{FF2B5EF4-FFF2-40B4-BE49-F238E27FC236}">
                    <a16:creationId xmlns:a16="http://schemas.microsoft.com/office/drawing/2014/main" id="{78F43AB5-299D-4BC3-AA13-9A165E1D9BC1}"/>
                  </a:ext>
                </a:extLst>
              </p:cNvPr>
              <p:cNvSpPr/>
              <p:nvPr/>
            </p:nvSpPr>
            <p:spPr>
              <a:xfrm>
                <a:off x="14715231" y="5904656"/>
                <a:ext cx="344250" cy="462764"/>
              </a:xfrm>
              <a:custGeom>
                <a:avLst/>
                <a:gdLst/>
                <a:ahLst/>
                <a:cxnLst/>
                <a:rect l="l" t="t" r="r" b="b"/>
                <a:pathLst>
                  <a:path w="13770" h="18391" extrusionOk="0">
                    <a:moveTo>
                      <a:pt x="13101" y="1"/>
                    </a:moveTo>
                    <a:cubicBezTo>
                      <a:pt x="12324" y="350"/>
                      <a:pt x="10703" y="886"/>
                      <a:pt x="8110" y="886"/>
                    </a:cubicBezTo>
                    <a:cubicBezTo>
                      <a:pt x="6646" y="886"/>
                      <a:pt x="4873" y="716"/>
                      <a:pt x="2767" y="244"/>
                    </a:cubicBezTo>
                    <a:lnTo>
                      <a:pt x="2767" y="244"/>
                    </a:lnTo>
                    <a:cubicBezTo>
                      <a:pt x="1460" y="4165"/>
                      <a:pt x="1" y="13223"/>
                      <a:pt x="6171" y="13557"/>
                    </a:cubicBezTo>
                    <a:cubicBezTo>
                      <a:pt x="6353" y="15715"/>
                      <a:pt x="5107" y="16870"/>
                      <a:pt x="4226" y="17448"/>
                    </a:cubicBezTo>
                    <a:cubicBezTo>
                      <a:pt x="4651" y="17995"/>
                      <a:pt x="5229" y="18390"/>
                      <a:pt x="6050" y="18390"/>
                    </a:cubicBezTo>
                    <a:cubicBezTo>
                      <a:pt x="7721" y="18329"/>
                      <a:pt x="8147" y="16536"/>
                      <a:pt x="8208" y="15077"/>
                    </a:cubicBezTo>
                    <a:cubicBezTo>
                      <a:pt x="12129" y="14408"/>
                      <a:pt x="13618" y="11217"/>
                      <a:pt x="13709" y="6232"/>
                    </a:cubicBezTo>
                    <a:cubicBezTo>
                      <a:pt x="13770" y="3648"/>
                      <a:pt x="13466" y="1551"/>
                      <a:pt x="13101" y="1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759;gf32d0009e1_1_0">
                <a:extLst>
                  <a:ext uri="{FF2B5EF4-FFF2-40B4-BE49-F238E27FC236}">
                    <a16:creationId xmlns:a16="http://schemas.microsoft.com/office/drawing/2014/main" id="{3476F92C-4BE9-4FEA-AD5D-C9B1DD8E7E16}"/>
                  </a:ext>
                </a:extLst>
              </p:cNvPr>
              <p:cNvSpPr/>
              <p:nvPr/>
            </p:nvSpPr>
            <p:spPr>
              <a:xfrm>
                <a:off x="14659450" y="5814500"/>
                <a:ext cx="385275" cy="528150"/>
              </a:xfrm>
              <a:custGeom>
                <a:avLst/>
                <a:gdLst/>
                <a:ahLst/>
                <a:cxnLst/>
                <a:rect l="l" t="t" r="r" b="b"/>
                <a:pathLst>
                  <a:path w="15411" h="21126" extrusionOk="0">
                    <a:moveTo>
                      <a:pt x="1216" y="1"/>
                    </a:moveTo>
                    <a:cubicBezTo>
                      <a:pt x="1216" y="1"/>
                      <a:pt x="0" y="6141"/>
                      <a:pt x="122" y="11126"/>
                    </a:cubicBezTo>
                    <a:cubicBezTo>
                      <a:pt x="243" y="15138"/>
                      <a:pt x="2037" y="17600"/>
                      <a:pt x="5563" y="18512"/>
                    </a:cubicBezTo>
                    <a:cubicBezTo>
                      <a:pt x="5684" y="19272"/>
                      <a:pt x="5927" y="20336"/>
                      <a:pt x="6505" y="21126"/>
                    </a:cubicBezTo>
                    <a:cubicBezTo>
                      <a:pt x="7386" y="20548"/>
                      <a:pt x="8632" y="19393"/>
                      <a:pt x="8450" y="17235"/>
                    </a:cubicBezTo>
                    <a:cubicBezTo>
                      <a:pt x="2280" y="16901"/>
                      <a:pt x="3739" y="7843"/>
                      <a:pt x="5046" y="3922"/>
                    </a:cubicBezTo>
                    <a:lnTo>
                      <a:pt x="5046" y="3922"/>
                    </a:lnTo>
                    <a:cubicBezTo>
                      <a:pt x="7152" y="4394"/>
                      <a:pt x="8925" y="4564"/>
                      <a:pt x="10390" y="4564"/>
                    </a:cubicBezTo>
                    <a:cubicBezTo>
                      <a:pt x="12986" y="4564"/>
                      <a:pt x="14614" y="4028"/>
                      <a:pt x="15411" y="3679"/>
                    </a:cubicBezTo>
                    <a:cubicBezTo>
                      <a:pt x="14985" y="1733"/>
                      <a:pt x="14468" y="670"/>
                      <a:pt x="14468" y="670"/>
                    </a:cubicBezTo>
                    <a:lnTo>
                      <a:pt x="1216" y="1"/>
                    </a:ln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760;gf32d0009e1_1_0">
                <a:extLst>
                  <a:ext uri="{FF2B5EF4-FFF2-40B4-BE49-F238E27FC236}">
                    <a16:creationId xmlns:a16="http://schemas.microsoft.com/office/drawing/2014/main" id="{104D80CC-45A8-4006-AEF7-6DEAA492E7A4}"/>
                  </a:ext>
                </a:extLst>
              </p:cNvPr>
              <p:cNvSpPr/>
              <p:nvPr/>
            </p:nvSpPr>
            <p:spPr>
              <a:xfrm>
                <a:off x="14993025" y="6034125"/>
                <a:ext cx="23575" cy="40325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613" extrusionOk="0">
                    <a:moveTo>
                      <a:pt x="518" y="0"/>
                    </a:moveTo>
                    <a:cubicBezTo>
                      <a:pt x="274" y="0"/>
                      <a:pt x="62" y="335"/>
                      <a:pt x="31" y="790"/>
                    </a:cubicBezTo>
                    <a:cubicBezTo>
                      <a:pt x="1" y="1246"/>
                      <a:pt x="183" y="1611"/>
                      <a:pt x="457" y="1611"/>
                    </a:cubicBezTo>
                    <a:cubicBezTo>
                      <a:pt x="466" y="1612"/>
                      <a:pt x="476" y="1613"/>
                      <a:pt x="485" y="1613"/>
                    </a:cubicBezTo>
                    <a:cubicBezTo>
                      <a:pt x="716" y="1613"/>
                      <a:pt x="914" y="1260"/>
                      <a:pt x="943" y="851"/>
                    </a:cubicBezTo>
                    <a:cubicBezTo>
                      <a:pt x="943" y="395"/>
                      <a:pt x="761" y="31"/>
                      <a:pt x="518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761;gf32d0009e1_1_0">
                <a:extLst>
                  <a:ext uri="{FF2B5EF4-FFF2-40B4-BE49-F238E27FC236}">
                    <a16:creationId xmlns:a16="http://schemas.microsoft.com/office/drawing/2014/main" id="{96E9433A-8F12-4B04-8574-F854BCC9118E}"/>
                  </a:ext>
                </a:extLst>
              </p:cNvPr>
              <p:cNvSpPr/>
              <p:nvPr/>
            </p:nvSpPr>
            <p:spPr>
              <a:xfrm>
                <a:off x="14773425" y="6075100"/>
                <a:ext cx="235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614" extrusionOk="0">
                    <a:moveTo>
                      <a:pt x="489" y="1"/>
                    </a:moveTo>
                    <a:cubicBezTo>
                      <a:pt x="255" y="1"/>
                      <a:pt x="31" y="354"/>
                      <a:pt x="31" y="762"/>
                    </a:cubicBezTo>
                    <a:cubicBezTo>
                      <a:pt x="0" y="1218"/>
                      <a:pt x="183" y="1583"/>
                      <a:pt x="426" y="1614"/>
                    </a:cubicBezTo>
                    <a:cubicBezTo>
                      <a:pt x="669" y="1614"/>
                      <a:pt x="882" y="1279"/>
                      <a:pt x="912" y="823"/>
                    </a:cubicBezTo>
                    <a:cubicBezTo>
                      <a:pt x="943" y="367"/>
                      <a:pt x="760" y="3"/>
                      <a:pt x="517" y="3"/>
                    </a:cubicBezTo>
                    <a:cubicBezTo>
                      <a:pt x="508" y="1"/>
                      <a:pt x="498" y="1"/>
                      <a:pt x="489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762;gf32d0009e1_1_0">
                <a:extLst>
                  <a:ext uri="{FF2B5EF4-FFF2-40B4-BE49-F238E27FC236}">
                    <a16:creationId xmlns:a16="http://schemas.microsoft.com/office/drawing/2014/main" id="{7B424271-F5DC-4B66-8C33-2B024353A7A8}"/>
                  </a:ext>
                </a:extLst>
              </p:cNvPr>
              <p:cNvSpPr/>
              <p:nvPr/>
            </p:nvSpPr>
            <p:spPr>
              <a:xfrm>
                <a:off x="14932475" y="6051375"/>
                <a:ext cx="6590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4238" extrusionOk="0">
                    <a:moveTo>
                      <a:pt x="185" y="0"/>
                    </a:moveTo>
                    <a:cubicBezTo>
                      <a:pt x="84" y="0"/>
                      <a:pt x="0" y="89"/>
                      <a:pt x="82" y="192"/>
                    </a:cubicBezTo>
                    <a:cubicBezTo>
                      <a:pt x="751" y="1073"/>
                      <a:pt x="1389" y="1924"/>
                      <a:pt x="2058" y="2775"/>
                    </a:cubicBezTo>
                    <a:cubicBezTo>
                      <a:pt x="2125" y="2865"/>
                      <a:pt x="2192" y="2954"/>
                      <a:pt x="2259" y="3044"/>
                    </a:cubicBezTo>
                    <a:lnTo>
                      <a:pt x="2259" y="3044"/>
                    </a:lnTo>
                    <a:cubicBezTo>
                      <a:pt x="1787" y="3349"/>
                      <a:pt x="1317" y="3655"/>
                      <a:pt x="873" y="3961"/>
                    </a:cubicBezTo>
                    <a:cubicBezTo>
                      <a:pt x="750" y="4059"/>
                      <a:pt x="806" y="4237"/>
                      <a:pt x="912" y="4237"/>
                    </a:cubicBezTo>
                    <a:cubicBezTo>
                      <a:pt x="937" y="4237"/>
                      <a:pt x="965" y="4227"/>
                      <a:pt x="994" y="4204"/>
                    </a:cubicBezTo>
                    <a:cubicBezTo>
                      <a:pt x="1511" y="3870"/>
                      <a:pt x="2028" y="3535"/>
                      <a:pt x="2544" y="3201"/>
                    </a:cubicBezTo>
                    <a:cubicBezTo>
                      <a:pt x="2575" y="3170"/>
                      <a:pt x="2636" y="3079"/>
                      <a:pt x="2575" y="3018"/>
                    </a:cubicBezTo>
                    <a:cubicBezTo>
                      <a:pt x="1906" y="2137"/>
                      <a:pt x="1268" y="1286"/>
                      <a:pt x="599" y="435"/>
                    </a:cubicBezTo>
                    <a:cubicBezTo>
                      <a:pt x="508" y="313"/>
                      <a:pt x="417" y="192"/>
                      <a:pt x="326" y="70"/>
                    </a:cubicBezTo>
                    <a:cubicBezTo>
                      <a:pt x="286" y="21"/>
                      <a:pt x="234" y="0"/>
                      <a:pt x="185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763;gf32d0009e1_1_0">
                <a:extLst>
                  <a:ext uri="{FF2B5EF4-FFF2-40B4-BE49-F238E27FC236}">
                    <a16:creationId xmlns:a16="http://schemas.microsoft.com/office/drawing/2014/main" id="{5D012A7D-D766-425D-AC71-20C5B1969E30}"/>
                  </a:ext>
                </a:extLst>
              </p:cNvPr>
              <p:cNvSpPr/>
              <p:nvPr/>
            </p:nvSpPr>
            <p:spPr>
              <a:xfrm>
                <a:off x="14743025" y="5997950"/>
                <a:ext cx="58525" cy="21000"/>
              </a:xfrm>
              <a:custGeom>
                <a:avLst/>
                <a:gdLst/>
                <a:ahLst/>
                <a:cxnLst/>
                <a:rect l="l" t="t" r="r" b="b"/>
                <a:pathLst>
                  <a:path w="2341" h="840" extrusionOk="0">
                    <a:moveTo>
                      <a:pt x="1330" y="0"/>
                    </a:moveTo>
                    <a:cubicBezTo>
                      <a:pt x="1242" y="0"/>
                      <a:pt x="1153" y="7"/>
                      <a:pt x="1064" y="19"/>
                    </a:cubicBezTo>
                    <a:cubicBezTo>
                      <a:pt x="852" y="79"/>
                      <a:pt x="609" y="140"/>
                      <a:pt x="426" y="292"/>
                    </a:cubicBezTo>
                    <a:cubicBezTo>
                      <a:pt x="244" y="444"/>
                      <a:pt x="92" y="627"/>
                      <a:pt x="1" y="839"/>
                    </a:cubicBezTo>
                    <a:cubicBezTo>
                      <a:pt x="213" y="748"/>
                      <a:pt x="396" y="627"/>
                      <a:pt x="578" y="566"/>
                    </a:cubicBezTo>
                    <a:cubicBezTo>
                      <a:pt x="761" y="475"/>
                      <a:pt x="943" y="444"/>
                      <a:pt x="1125" y="383"/>
                    </a:cubicBezTo>
                    <a:cubicBezTo>
                      <a:pt x="1265" y="362"/>
                      <a:pt x="1401" y="352"/>
                      <a:pt x="1539" y="352"/>
                    </a:cubicBezTo>
                    <a:cubicBezTo>
                      <a:pt x="1790" y="352"/>
                      <a:pt x="2047" y="385"/>
                      <a:pt x="2341" y="444"/>
                    </a:cubicBezTo>
                    <a:cubicBezTo>
                      <a:pt x="2189" y="262"/>
                      <a:pt x="1976" y="140"/>
                      <a:pt x="1764" y="79"/>
                    </a:cubicBezTo>
                    <a:cubicBezTo>
                      <a:pt x="1629" y="22"/>
                      <a:pt x="1482" y="0"/>
                      <a:pt x="1330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764;gf32d0009e1_1_0">
                <a:extLst>
                  <a:ext uri="{FF2B5EF4-FFF2-40B4-BE49-F238E27FC236}">
                    <a16:creationId xmlns:a16="http://schemas.microsoft.com/office/drawing/2014/main" id="{F6AB6E81-0C45-4BA6-BC52-51F8A8B900B3}"/>
                  </a:ext>
                </a:extLst>
              </p:cNvPr>
              <p:cNvSpPr/>
              <p:nvPr/>
            </p:nvSpPr>
            <p:spPr>
              <a:xfrm>
                <a:off x="14982400" y="5969225"/>
                <a:ext cx="46375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047" extrusionOk="0">
                    <a:moveTo>
                      <a:pt x="791" y="1"/>
                    </a:moveTo>
                    <a:cubicBezTo>
                      <a:pt x="693" y="1"/>
                      <a:pt x="599" y="16"/>
                      <a:pt x="517" y="43"/>
                    </a:cubicBezTo>
                    <a:cubicBezTo>
                      <a:pt x="304" y="104"/>
                      <a:pt x="122" y="225"/>
                      <a:pt x="0" y="377"/>
                    </a:cubicBezTo>
                    <a:cubicBezTo>
                      <a:pt x="198" y="362"/>
                      <a:pt x="380" y="347"/>
                      <a:pt x="551" y="347"/>
                    </a:cubicBezTo>
                    <a:cubicBezTo>
                      <a:pt x="722" y="347"/>
                      <a:pt x="882" y="362"/>
                      <a:pt x="1034" y="408"/>
                    </a:cubicBezTo>
                    <a:cubicBezTo>
                      <a:pt x="1186" y="469"/>
                      <a:pt x="1307" y="529"/>
                      <a:pt x="1459" y="651"/>
                    </a:cubicBezTo>
                    <a:cubicBezTo>
                      <a:pt x="1581" y="772"/>
                      <a:pt x="1702" y="894"/>
                      <a:pt x="1854" y="1046"/>
                    </a:cubicBezTo>
                    <a:cubicBezTo>
                      <a:pt x="1854" y="833"/>
                      <a:pt x="1794" y="620"/>
                      <a:pt x="1672" y="469"/>
                    </a:cubicBezTo>
                    <a:cubicBezTo>
                      <a:pt x="1550" y="286"/>
                      <a:pt x="1368" y="134"/>
                      <a:pt x="1155" y="73"/>
                    </a:cubicBezTo>
                    <a:cubicBezTo>
                      <a:pt x="1038" y="23"/>
                      <a:pt x="912" y="1"/>
                      <a:pt x="791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765;gf32d0009e1_1_0">
                <a:extLst>
                  <a:ext uri="{FF2B5EF4-FFF2-40B4-BE49-F238E27FC236}">
                    <a16:creationId xmlns:a16="http://schemas.microsoft.com/office/drawing/2014/main" id="{0903BF7D-45DF-4AFF-A0CB-47C7B65C89DB}"/>
                  </a:ext>
                </a:extLst>
              </p:cNvPr>
              <p:cNvSpPr/>
              <p:nvPr/>
            </p:nvSpPr>
            <p:spPr>
              <a:xfrm>
                <a:off x="14533300" y="5655625"/>
                <a:ext cx="633775" cy="430950"/>
              </a:xfrm>
              <a:custGeom>
                <a:avLst/>
                <a:gdLst/>
                <a:ahLst/>
                <a:cxnLst/>
                <a:rect l="l" t="t" r="r" b="b"/>
                <a:pathLst>
                  <a:path w="25351" h="17238" extrusionOk="0">
                    <a:moveTo>
                      <a:pt x="20505" y="1"/>
                    </a:moveTo>
                    <a:cubicBezTo>
                      <a:pt x="20489" y="1"/>
                      <a:pt x="20473" y="1"/>
                      <a:pt x="20457" y="3"/>
                    </a:cubicBezTo>
                    <a:cubicBezTo>
                      <a:pt x="19362" y="155"/>
                      <a:pt x="17964" y="4015"/>
                      <a:pt x="17964" y="4015"/>
                    </a:cubicBezTo>
                    <a:cubicBezTo>
                      <a:pt x="17964" y="4015"/>
                      <a:pt x="14259" y="2531"/>
                      <a:pt x="10460" y="2531"/>
                    </a:cubicBezTo>
                    <a:cubicBezTo>
                      <a:pt x="7989" y="2531"/>
                      <a:pt x="5479" y="3159"/>
                      <a:pt x="3921" y="5231"/>
                    </a:cubicBezTo>
                    <a:cubicBezTo>
                      <a:pt x="0" y="6356"/>
                      <a:pt x="456" y="8119"/>
                      <a:pt x="973" y="8392"/>
                    </a:cubicBezTo>
                    <a:cubicBezTo>
                      <a:pt x="1155" y="8484"/>
                      <a:pt x="1409" y="8514"/>
                      <a:pt x="1665" y="8514"/>
                    </a:cubicBezTo>
                    <a:cubicBezTo>
                      <a:pt x="2179" y="8514"/>
                      <a:pt x="2705" y="8392"/>
                      <a:pt x="2706" y="8392"/>
                    </a:cubicBezTo>
                    <a:lnTo>
                      <a:pt x="2706" y="8392"/>
                    </a:lnTo>
                    <a:cubicBezTo>
                      <a:pt x="2705" y="8393"/>
                      <a:pt x="456" y="9547"/>
                      <a:pt x="1186" y="9973"/>
                    </a:cubicBezTo>
                    <a:cubicBezTo>
                      <a:pt x="1385" y="10097"/>
                      <a:pt x="1577" y="10143"/>
                      <a:pt x="1751" y="10143"/>
                    </a:cubicBezTo>
                    <a:cubicBezTo>
                      <a:pt x="2216" y="10143"/>
                      <a:pt x="2554" y="9821"/>
                      <a:pt x="2554" y="9821"/>
                    </a:cubicBezTo>
                    <a:lnTo>
                      <a:pt x="2949" y="17237"/>
                    </a:lnTo>
                    <a:lnTo>
                      <a:pt x="5168" y="16751"/>
                    </a:lnTo>
                    <a:cubicBezTo>
                      <a:pt x="5168" y="16751"/>
                      <a:pt x="8663" y="11584"/>
                      <a:pt x="7478" y="7602"/>
                    </a:cubicBezTo>
                    <a:lnTo>
                      <a:pt x="7478" y="7602"/>
                    </a:lnTo>
                    <a:cubicBezTo>
                      <a:pt x="10284" y="8867"/>
                      <a:pt x="14412" y="9720"/>
                      <a:pt x="17660" y="9720"/>
                    </a:cubicBezTo>
                    <a:cubicBezTo>
                      <a:pt x="19408" y="9720"/>
                      <a:pt x="20901" y="9473"/>
                      <a:pt x="21794" y="8909"/>
                    </a:cubicBezTo>
                    <a:cubicBezTo>
                      <a:pt x="24317" y="7298"/>
                      <a:pt x="25350" y="1736"/>
                      <a:pt x="24074" y="1371"/>
                    </a:cubicBezTo>
                    <a:cubicBezTo>
                      <a:pt x="24008" y="1353"/>
                      <a:pt x="23940" y="1345"/>
                      <a:pt x="23871" y="1345"/>
                    </a:cubicBezTo>
                    <a:cubicBezTo>
                      <a:pt x="22642" y="1345"/>
                      <a:pt x="21034" y="4015"/>
                      <a:pt x="21034" y="4015"/>
                    </a:cubicBezTo>
                    <a:cubicBezTo>
                      <a:pt x="21034" y="4015"/>
                      <a:pt x="21566" y="1"/>
                      <a:pt x="20505" y="1"/>
                    </a:cubicBezTo>
                    <a:close/>
                  </a:path>
                </a:pathLst>
              </a:custGeom>
              <a:solidFill>
                <a:srgbClr val="FFB7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766;gf32d0009e1_1_0">
                <a:extLst>
                  <a:ext uri="{FF2B5EF4-FFF2-40B4-BE49-F238E27FC236}">
                    <a16:creationId xmlns:a16="http://schemas.microsoft.com/office/drawing/2014/main" id="{1607B373-155F-4175-B959-F5AE51F5C9D4}"/>
                  </a:ext>
                </a:extLst>
              </p:cNvPr>
              <p:cNvSpPr/>
              <p:nvPr/>
            </p:nvSpPr>
            <p:spPr>
              <a:xfrm>
                <a:off x="14551525" y="5689900"/>
                <a:ext cx="109450" cy="104125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4165" extrusionOk="0">
                    <a:moveTo>
                      <a:pt x="3314" y="0"/>
                    </a:moveTo>
                    <a:cubicBezTo>
                      <a:pt x="2250" y="0"/>
                      <a:pt x="2888" y="3495"/>
                      <a:pt x="2888" y="3495"/>
                    </a:cubicBezTo>
                    <a:cubicBezTo>
                      <a:pt x="2888" y="3495"/>
                      <a:pt x="1923" y="2194"/>
                      <a:pt x="1150" y="2194"/>
                    </a:cubicBezTo>
                    <a:cubicBezTo>
                      <a:pt x="1024" y="2194"/>
                      <a:pt x="902" y="2229"/>
                      <a:pt x="791" y="2310"/>
                    </a:cubicBezTo>
                    <a:cubicBezTo>
                      <a:pt x="1" y="2888"/>
                      <a:pt x="3314" y="4164"/>
                      <a:pt x="3314" y="4164"/>
                    </a:cubicBezTo>
                    <a:cubicBezTo>
                      <a:pt x="3314" y="4164"/>
                      <a:pt x="4378" y="0"/>
                      <a:pt x="3314" y="0"/>
                    </a:cubicBezTo>
                    <a:close/>
                  </a:path>
                </a:pathLst>
              </a:custGeom>
              <a:solidFill>
                <a:srgbClr val="FFB7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767;gf32d0009e1_1_0">
                <a:extLst>
                  <a:ext uri="{FF2B5EF4-FFF2-40B4-BE49-F238E27FC236}">
                    <a16:creationId xmlns:a16="http://schemas.microsoft.com/office/drawing/2014/main" id="{64CB14E9-5852-4E33-8CCE-A390A9FC10AA}"/>
                  </a:ext>
                </a:extLst>
              </p:cNvPr>
              <p:cNvSpPr/>
              <p:nvPr/>
            </p:nvSpPr>
            <p:spPr>
              <a:xfrm>
                <a:off x="14556100" y="6058850"/>
                <a:ext cx="124650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5000" extrusionOk="0">
                    <a:moveTo>
                      <a:pt x="2351" y="1"/>
                    </a:moveTo>
                    <a:cubicBezTo>
                      <a:pt x="1878" y="1"/>
                      <a:pt x="1409" y="156"/>
                      <a:pt x="1064" y="622"/>
                    </a:cubicBezTo>
                    <a:cubicBezTo>
                      <a:pt x="0" y="2051"/>
                      <a:pt x="335" y="4999"/>
                      <a:pt x="2645" y="4999"/>
                    </a:cubicBezTo>
                    <a:cubicBezTo>
                      <a:pt x="4985" y="4969"/>
                      <a:pt x="4894" y="4726"/>
                      <a:pt x="4894" y="4726"/>
                    </a:cubicBezTo>
                    <a:lnTo>
                      <a:pt x="4256" y="622"/>
                    </a:lnTo>
                    <a:cubicBezTo>
                      <a:pt x="4256" y="622"/>
                      <a:pt x="3297" y="1"/>
                      <a:pt x="2351" y="1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768;gf32d0009e1_1_0">
                <a:extLst>
                  <a:ext uri="{FF2B5EF4-FFF2-40B4-BE49-F238E27FC236}">
                    <a16:creationId xmlns:a16="http://schemas.microsoft.com/office/drawing/2014/main" id="{A09D8945-92A8-468C-9F3B-5C942C788143}"/>
                  </a:ext>
                </a:extLst>
              </p:cNvPr>
              <p:cNvSpPr/>
              <p:nvPr/>
            </p:nvSpPr>
            <p:spPr>
              <a:xfrm>
                <a:off x="14590175" y="6086850"/>
                <a:ext cx="68575" cy="63300"/>
              </a:xfrm>
              <a:custGeom>
                <a:avLst/>
                <a:gdLst/>
                <a:ahLst/>
                <a:cxnLst/>
                <a:rect l="l" t="t" r="r" b="b"/>
                <a:pathLst>
                  <a:path w="2743" h="2532" extrusionOk="0">
                    <a:moveTo>
                      <a:pt x="255" y="1"/>
                    </a:moveTo>
                    <a:cubicBezTo>
                      <a:pt x="91" y="1"/>
                      <a:pt x="0" y="214"/>
                      <a:pt x="157" y="292"/>
                    </a:cubicBezTo>
                    <a:cubicBezTo>
                      <a:pt x="674" y="536"/>
                      <a:pt x="1160" y="870"/>
                      <a:pt x="1586" y="1265"/>
                    </a:cubicBezTo>
                    <a:cubicBezTo>
                      <a:pt x="1039" y="1265"/>
                      <a:pt x="491" y="1478"/>
                      <a:pt x="127" y="1903"/>
                    </a:cubicBezTo>
                    <a:cubicBezTo>
                      <a:pt x="36" y="2017"/>
                      <a:pt x="132" y="2181"/>
                      <a:pt x="249" y="2181"/>
                    </a:cubicBezTo>
                    <a:cubicBezTo>
                      <a:pt x="289" y="2181"/>
                      <a:pt x="331" y="2162"/>
                      <a:pt x="370" y="2116"/>
                    </a:cubicBezTo>
                    <a:cubicBezTo>
                      <a:pt x="660" y="1778"/>
                      <a:pt x="1104" y="1593"/>
                      <a:pt x="1549" y="1593"/>
                    </a:cubicBezTo>
                    <a:cubicBezTo>
                      <a:pt x="1664" y="1593"/>
                      <a:pt x="1778" y="1605"/>
                      <a:pt x="1890" y="1630"/>
                    </a:cubicBezTo>
                    <a:cubicBezTo>
                      <a:pt x="2102" y="1873"/>
                      <a:pt x="2285" y="2147"/>
                      <a:pt x="2406" y="2451"/>
                    </a:cubicBezTo>
                    <a:cubicBezTo>
                      <a:pt x="2435" y="2508"/>
                      <a:pt x="2481" y="2532"/>
                      <a:pt x="2529" y="2532"/>
                    </a:cubicBezTo>
                    <a:cubicBezTo>
                      <a:pt x="2633" y="2532"/>
                      <a:pt x="2743" y="2414"/>
                      <a:pt x="2680" y="2268"/>
                    </a:cubicBezTo>
                    <a:cubicBezTo>
                      <a:pt x="2558" y="1964"/>
                      <a:pt x="2376" y="1660"/>
                      <a:pt x="2133" y="1387"/>
                    </a:cubicBezTo>
                    <a:cubicBezTo>
                      <a:pt x="2133" y="1356"/>
                      <a:pt x="2102" y="1356"/>
                      <a:pt x="2102" y="1326"/>
                    </a:cubicBezTo>
                    <a:cubicBezTo>
                      <a:pt x="1616" y="779"/>
                      <a:pt x="978" y="323"/>
                      <a:pt x="339" y="19"/>
                    </a:cubicBezTo>
                    <a:cubicBezTo>
                      <a:pt x="310" y="6"/>
                      <a:pt x="281" y="1"/>
                      <a:pt x="255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769;gf32d0009e1_1_0">
                <a:extLst>
                  <a:ext uri="{FF2B5EF4-FFF2-40B4-BE49-F238E27FC236}">
                    <a16:creationId xmlns:a16="http://schemas.microsoft.com/office/drawing/2014/main" id="{043AB13C-91F5-4EC7-9EFE-EAC72E8C8B81}"/>
                  </a:ext>
                </a:extLst>
              </p:cNvPr>
              <p:cNvSpPr/>
              <p:nvPr/>
            </p:nvSpPr>
            <p:spPr>
              <a:xfrm>
                <a:off x="14700475" y="6128350"/>
                <a:ext cx="103375" cy="103375"/>
              </a:xfrm>
              <a:custGeom>
                <a:avLst/>
                <a:gdLst/>
                <a:ahLst/>
                <a:cxnLst/>
                <a:rect l="l" t="t" r="r" b="b"/>
                <a:pathLst>
                  <a:path w="4135" h="4135" extrusionOk="0">
                    <a:moveTo>
                      <a:pt x="2067" y="0"/>
                    </a:moveTo>
                    <a:cubicBezTo>
                      <a:pt x="943" y="0"/>
                      <a:pt x="0" y="912"/>
                      <a:pt x="0" y="2067"/>
                    </a:cubicBezTo>
                    <a:cubicBezTo>
                      <a:pt x="0" y="3192"/>
                      <a:pt x="943" y="4134"/>
                      <a:pt x="2067" y="4134"/>
                    </a:cubicBezTo>
                    <a:cubicBezTo>
                      <a:pt x="3222" y="4134"/>
                      <a:pt x="4134" y="3192"/>
                      <a:pt x="4134" y="2067"/>
                    </a:cubicBezTo>
                    <a:cubicBezTo>
                      <a:pt x="4134" y="912"/>
                      <a:pt x="3222" y="0"/>
                      <a:pt x="2067" y="0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770;gf32d0009e1_1_0">
                <a:extLst>
                  <a:ext uri="{FF2B5EF4-FFF2-40B4-BE49-F238E27FC236}">
                    <a16:creationId xmlns:a16="http://schemas.microsoft.com/office/drawing/2014/main" id="{B754C070-6ECB-4DA8-A4A9-5C21D3B3D423}"/>
                  </a:ext>
                </a:extLst>
              </p:cNvPr>
              <p:cNvSpPr/>
              <p:nvPr/>
            </p:nvSpPr>
            <p:spPr>
              <a:xfrm>
                <a:off x="15006700" y="6075900"/>
                <a:ext cx="51700" cy="101100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4044" extrusionOk="0">
                    <a:moveTo>
                      <a:pt x="2068" y="1"/>
                    </a:moveTo>
                    <a:cubicBezTo>
                      <a:pt x="913" y="1"/>
                      <a:pt x="1" y="943"/>
                      <a:pt x="1" y="2098"/>
                    </a:cubicBezTo>
                    <a:cubicBezTo>
                      <a:pt x="1" y="3010"/>
                      <a:pt x="578" y="3770"/>
                      <a:pt x="1430" y="4044"/>
                    </a:cubicBezTo>
                    <a:cubicBezTo>
                      <a:pt x="1794" y="2919"/>
                      <a:pt x="2007" y="1551"/>
                      <a:pt x="2068" y="1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771;gf32d0009e1_1_0">
                <a:extLst>
                  <a:ext uri="{FF2B5EF4-FFF2-40B4-BE49-F238E27FC236}">
                    <a16:creationId xmlns:a16="http://schemas.microsoft.com/office/drawing/2014/main" id="{F6643535-6D54-4FC6-A97F-D431172227B2}"/>
                  </a:ext>
                </a:extLst>
              </p:cNvPr>
              <p:cNvSpPr/>
              <p:nvPr/>
            </p:nvSpPr>
            <p:spPr>
              <a:xfrm>
                <a:off x="14685275" y="5731100"/>
                <a:ext cx="114000" cy="49475"/>
              </a:xfrm>
              <a:custGeom>
                <a:avLst/>
                <a:gdLst/>
                <a:ahLst/>
                <a:cxnLst/>
                <a:rect l="l" t="t" r="r" b="b"/>
                <a:pathLst>
                  <a:path w="4560" h="1979" extrusionOk="0">
                    <a:moveTo>
                      <a:pt x="3469" y="1"/>
                    </a:moveTo>
                    <a:cubicBezTo>
                      <a:pt x="3307" y="1"/>
                      <a:pt x="3148" y="12"/>
                      <a:pt x="3010" y="24"/>
                    </a:cubicBezTo>
                    <a:cubicBezTo>
                      <a:pt x="2128" y="85"/>
                      <a:pt x="1247" y="358"/>
                      <a:pt x="517" y="875"/>
                    </a:cubicBezTo>
                    <a:cubicBezTo>
                      <a:pt x="335" y="966"/>
                      <a:pt x="213" y="1088"/>
                      <a:pt x="122" y="1270"/>
                    </a:cubicBezTo>
                    <a:cubicBezTo>
                      <a:pt x="31" y="1422"/>
                      <a:pt x="1" y="1635"/>
                      <a:pt x="122" y="1787"/>
                    </a:cubicBezTo>
                    <a:cubicBezTo>
                      <a:pt x="213" y="1908"/>
                      <a:pt x="365" y="1969"/>
                      <a:pt x="517" y="1969"/>
                    </a:cubicBezTo>
                    <a:cubicBezTo>
                      <a:pt x="569" y="1976"/>
                      <a:pt x="621" y="1979"/>
                      <a:pt x="673" y="1979"/>
                    </a:cubicBezTo>
                    <a:cubicBezTo>
                      <a:pt x="1107" y="1979"/>
                      <a:pt x="1539" y="1767"/>
                      <a:pt x="1946" y="1604"/>
                    </a:cubicBezTo>
                    <a:cubicBezTo>
                      <a:pt x="2371" y="1422"/>
                      <a:pt x="2858" y="1331"/>
                      <a:pt x="3314" y="1270"/>
                    </a:cubicBezTo>
                    <a:cubicBezTo>
                      <a:pt x="3618" y="1240"/>
                      <a:pt x="3922" y="1209"/>
                      <a:pt x="4195" y="1057"/>
                    </a:cubicBezTo>
                    <a:cubicBezTo>
                      <a:pt x="4530" y="814"/>
                      <a:pt x="4560" y="358"/>
                      <a:pt x="4195" y="145"/>
                    </a:cubicBezTo>
                    <a:cubicBezTo>
                      <a:pt x="4006" y="32"/>
                      <a:pt x="3735" y="1"/>
                      <a:pt x="3469" y="1"/>
                    </a:cubicBez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772;gf32d0009e1_1_0">
                <a:extLst>
                  <a:ext uri="{FF2B5EF4-FFF2-40B4-BE49-F238E27FC236}">
                    <a16:creationId xmlns:a16="http://schemas.microsoft.com/office/drawing/2014/main" id="{71FDDAC0-921F-4CB8-8765-E8727B110567}"/>
                  </a:ext>
                </a:extLst>
              </p:cNvPr>
              <p:cNvSpPr/>
              <p:nvPr/>
            </p:nvSpPr>
            <p:spPr>
              <a:xfrm>
                <a:off x="14495300" y="5733200"/>
                <a:ext cx="3042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2159" extrusionOk="0">
                    <a:moveTo>
                      <a:pt x="1216" y="1"/>
                    </a:moveTo>
                    <a:lnTo>
                      <a:pt x="1" y="2159"/>
                    </a:lnTo>
                    <a:cubicBezTo>
                      <a:pt x="912" y="1612"/>
                      <a:pt x="1216" y="1"/>
                      <a:pt x="1216" y="1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773;gf32d0009e1_1_0">
                <a:extLst>
                  <a:ext uri="{FF2B5EF4-FFF2-40B4-BE49-F238E27FC236}">
                    <a16:creationId xmlns:a16="http://schemas.microsoft.com/office/drawing/2014/main" id="{F211C9AE-647C-4BF8-8908-6D658165245C}"/>
                  </a:ext>
                </a:extLst>
              </p:cNvPr>
              <p:cNvSpPr/>
              <p:nvPr/>
            </p:nvSpPr>
            <p:spPr>
              <a:xfrm>
                <a:off x="14519625" y="5749150"/>
                <a:ext cx="31175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1916" extrusionOk="0">
                    <a:moveTo>
                      <a:pt x="1246" y="1"/>
                    </a:moveTo>
                    <a:lnTo>
                      <a:pt x="0" y="1916"/>
                    </a:lnTo>
                    <a:cubicBezTo>
                      <a:pt x="669" y="1582"/>
                      <a:pt x="1246" y="2"/>
                      <a:pt x="1246" y="1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774;gf32d0009e1_1_0">
                <a:extLst>
                  <a:ext uri="{FF2B5EF4-FFF2-40B4-BE49-F238E27FC236}">
                    <a16:creationId xmlns:a16="http://schemas.microsoft.com/office/drawing/2014/main" id="{6170BDE4-2AB9-485F-BD4F-2D12F14DFD18}"/>
                  </a:ext>
                </a:extLst>
              </p:cNvPr>
              <p:cNvSpPr/>
              <p:nvPr/>
            </p:nvSpPr>
            <p:spPr>
              <a:xfrm>
                <a:off x="14830250" y="6150125"/>
                <a:ext cx="746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2986" h="2504" extrusionOk="0">
                    <a:moveTo>
                      <a:pt x="174" y="1"/>
                    </a:moveTo>
                    <a:cubicBezTo>
                      <a:pt x="87" y="1"/>
                      <a:pt x="1" y="71"/>
                      <a:pt x="38" y="163"/>
                    </a:cubicBezTo>
                    <a:cubicBezTo>
                      <a:pt x="250" y="1014"/>
                      <a:pt x="828" y="1834"/>
                      <a:pt x="1618" y="2230"/>
                    </a:cubicBezTo>
                    <a:cubicBezTo>
                      <a:pt x="1983" y="2412"/>
                      <a:pt x="2378" y="2503"/>
                      <a:pt x="2804" y="2503"/>
                    </a:cubicBezTo>
                    <a:cubicBezTo>
                      <a:pt x="2986" y="2503"/>
                      <a:pt x="2986" y="2199"/>
                      <a:pt x="2804" y="2199"/>
                    </a:cubicBezTo>
                    <a:cubicBezTo>
                      <a:pt x="2165" y="2199"/>
                      <a:pt x="1557" y="1956"/>
                      <a:pt x="1101" y="1500"/>
                    </a:cubicBezTo>
                    <a:cubicBezTo>
                      <a:pt x="797" y="1166"/>
                      <a:pt x="554" y="771"/>
                      <a:pt x="402" y="375"/>
                    </a:cubicBezTo>
                    <a:cubicBezTo>
                      <a:pt x="341" y="284"/>
                      <a:pt x="311" y="193"/>
                      <a:pt x="311" y="102"/>
                    </a:cubicBezTo>
                    <a:cubicBezTo>
                      <a:pt x="287" y="30"/>
                      <a:pt x="230" y="1"/>
                      <a:pt x="174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46291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307;p17">
            <a:extLst>
              <a:ext uri="{FF2B5EF4-FFF2-40B4-BE49-F238E27FC236}">
                <a16:creationId xmlns:a16="http://schemas.microsoft.com/office/drawing/2014/main" id="{0BBA5884-CAAF-4400-AC0B-35839D91DBB6}"/>
              </a:ext>
            </a:extLst>
          </p:cNvPr>
          <p:cNvGrpSpPr/>
          <p:nvPr/>
        </p:nvGrpSpPr>
        <p:grpSpPr>
          <a:xfrm>
            <a:off x="7207483" y="2159547"/>
            <a:ext cx="1620841" cy="2571750"/>
            <a:chOff x="6093502" y="731375"/>
            <a:chExt cx="2104606" cy="3691204"/>
          </a:xfrm>
        </p:grpSpPr>
        <p:sp>
          <p:nvSpPr>
            <p:cNvPr id="5" name="Google Shape;1308;p17">
              <a:extLst>
                <a:ext uri="{FF2B5EF4-FFF2-40B4-BE49-F238E27FC236}">
                  <a16:creationId xmlns:a16="http://schemas.microsoft.com/office/drawing/2014/main" id="{3B824789-26F6-4A9E-A02B-111C20300AF8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309;p17">
              <a:extLst>
                <a:ext uri="{FF2B5EF4-FFF2-40B4-BE49-F238E27FC236}">
                  <a16:creationId xmlns:a16="http://schemas.microsoft.com/office/drawing/2014/main" id="{3DC25194-3B3D-44BC-A829-3701285EE23D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310;p17">
              <a:extLst>
                <a:ext uri="{FF2B5EF4-FFF2-40B4-BE49-F238E27FC236}">
                  <a16:creationId xmlns:a16="http://schemas.microsoft.com/office/drawing/2014/main" id="{7E5C7F09-644E-4A50-912A-63ECEC60C6A6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311;p17">
              <a:extLst>
                <a:ext uri="{FF2B5EF4-FFF2-40B4-BE49-F238E27FC236}">
                  <a16:creationId xmlns:a16="http://schemas.microsoft.com/office/drawing/2014/main" id="{9FC4D986-A62C-4DEC-B3DA-18B887A9096E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12;p17">
              <a:extLst>
                <a:ext uri="{FF2B5EF4-FFF2-40B4-BE49-F238E27FC236}">
                  <a16:creationId xmlns:a16="http://schemas.microsoft.com/office/drawing/2014/main" id="{232DE71A-8F41-43AD-8118-9CF09399C6FC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3;p17">
              <a:extLst>
                <a:ext uri="{FF2B5EF4-FFF2-40B4-BE49-F238E27FC236}">
                  <a16:creationId xmlns:a16="http://schemas.microsoft.com/office/drawing/2014/main" id="{B141964F-BD60-46DD-952D-4BC3C8A700F0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4;p17">
              <a:extLst>
                <a:ext uri="{FF2B5EF4-FFF2-40B4-BE49-F238E27FC236}">
                  <a16:creationId xmlns:a16="http://schemas.microsoft.com/office/drawing/2014/main" id="{AB005304-60BB-4F30-9EB0-C403C0D134DF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5;p17">
              <a:extLst>
                <a:ext uri="{FF2B5EF4-FFF2-40B4-BE49-F238E27FC236}">
                  <a16:creationId xmlns:a16="http://schemas.microsoft.com/office/drawing/2014/main" id="{1253DC8B-54B4-481F-8D89-35E567159690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6;p17">
              <a:extLst>
                <a:ext uri="{FF2B5EF4-FFF2-40B4-BE49-F238E27FC236}">
                  <a16:creationId xmlns:a16="http://schemas.microsoft.com/office/drawing/2014/main" id="{98AFF896-3F57-428A-AB57-4A7EF20EA1CF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7;p17">
              <a:extLst>
                <a:ext uri="{FF2B5EF4-FFF2-40B4-BE49-F238E27FC236}">
                  <a16:creationId xmlns:a16="http://schemas.microsoft.com/office/drawing/2014/main" id="{98C5F8C9-573D-4DC3-8AF2-DB9B592D4B1D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8;p17">
              <a:extLst>
                <a:ext uri="{FF2B5EF4-FFF2-40B4-BE49-F238E27FC236}">
                  <a16:creationId xmlns:a16="http://schemas.microsoft.com/office/drawing/2014/main" id="{813C5935-0CAE-4E42-8461-7C562419B203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9;p17">
              <a:extLst>
                <a:ext uri="{FF2B5EF4-FFF2-40B4-BE49-F238E27FC236}">
                  <a16:creationId xmlns:a16="http://schemas.microsoft.com/office/drawing/2014/main" id="{7D41B990-8045-4C8F-8B2D-8FA018B643BF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20;p17">
              <a:extLst>
                <a:ext uri="{FF2B5EF4-FFF2-40B4-BE49-F238E27FC236}">
                  <a16:creationId xmlns:a16="http://schemas.microsoft.com/office/drawing/2014/main" id="{BBD3ACAB-CBF6-4D69-AEDE-37FEFDEDBE94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21;p17">
              <a:extLst>
                <a:ext uri="{FF2B5EF4-FFF2-40B4-BE49-F238E27FC236}">
                  <a16:creationId xmlns:a16="http://schemas.microsoft.com/office/drawing/2014/main" id="{769B0B7F-B55D-43A0-803E-61056F82DDED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22;p17">
              <a:extLst>
                <a:ext uri="{FF2B5EF4-FFF2-40B4-BE49-F238E27FC236}">
                  <a16:creationId xmlns:a16="http://schemas.microsoft.com/office/drawing/2014/main" id="{4C52DC1D-A4F0-4C04-B3C0-A164C672A008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3;p17">
              <a:extLst>
                <a:ext uri="{FF2B5EF4-FFF2-40B4-BE49-F238E27FC236}">
                  <a16:creationId xmlns:a16="http://schemas.microsoft.com/office/drawing/2014/main" id="{9C70010F-5071-4CDA-A26A-13F3A32BBB34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4;p17">
              <a:extLst>
                <a:ext uri="{FF2B5EF4-FFF2-40B4-BE49-F238E27FC236}">
                  <a16:creationId xmlns:a16="http://schemas.microsoft.com/office/drawing/2014/main" id="{E06D56BD-90C4-45C6-806F-F0CBE5C1B490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5;p17">
              <a:extLst>
                <a:ext uri="{FF2B5EF4-FFF2-40B4-BE49-F238E27FC236}">
                  <a16:creationId xmlns:a16="http://schemas.microsoft.com/office/drawing/2014/main" id="{278021B2-EBEE-458A-8EE2-9B02EC241291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6;p17">
              <a:extLst>
                <a:ext uri="{FF2B5EF4-FFF2-40B4-BE49-F238E27FC236}">
                  <a16:creationId xmlns:a16="http://schemas.microsoft.com/office/drawing/2014/main" id="{20146BCF-93BA-4008-A2C2-33D7E69211A1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7;p17">
              <a:extLst>
                <a:ext uri="{FF2B5EF4-FFF2-40B4-BE49-F238E27FC236}">
                  <a16:creationId xmlns:a16="http://schemas.microsoft.com/office/drawing/2014/main" id="{6899AE68-2E91-4733-96D9-A6E0147A2803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8;p17">
              <a:extLst>
                <a:ext uri="{FF2B5EF4-FFF2-40B4-BE49-F238E27FC236}">
                  <a16:creationId xmlns:a16="http://schemas.microsoft.com/office/drawing/2014/main" id="{4A0BF766-4BF3-407C-AD95-DC2AC988B9CE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9;p17">
              <a:extLst>
                <a:ext uri="{FF2B5EF4-FFF2-40B4-BE49-F238E27FC236}">
                  <a16:creationId xmlns:a16="http://schemas.microsoft.com/office/drawing/2014/main" id="{F1B8FD2D-6CB7-4CAF-9699-FABE5C37642A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30;p17">
              <a:extLst>
                <a:ext uri="{FF2B5EF4-FFF2-40B4-BE49-F238E27FC236}">
                  <a16:creationId xmlns:a16="http://schemas.microsoft.com/office/drawing/2014/main" id="{AD4855F8-EAB2-4ADE-AB71-5D2912769ADD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31;p17">
              <a:extLst>
                <a:ext uri="{FF2B5EF4-FFF2-40B4-BE49-F238E27FC236}">
                  <a16:creationId xmlns:a16="http://schemas.microsoft.com/office/drawing/2014/main" id="{268BF70B-06E9-4E60-AEC1-58B19ACF0603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32;p17">
              <a:extLst>
                <a:ext uri="{FF2B5EF4-FFF2-40B4-BE49-F238E27FC236}">
                  <a16:creationId xmlns:a16="http://schemas.microsoft.com/office/drawing/2014/main" id="{A83D90F9-5111-420A-8931-F2322EF9A415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3;p17">
              <a:extLst>
                <a:ext uri="{FF2B5EF4-FFF2-40B4-BE49-F238E27FC236}">
                  <a16:creationId xmlns:a16="http://schemas.microsoft.com/office/drawing/2014/main" id="{F5E3BB58-C669-48CB-832A-612FC48D4564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4;p17">
              <a:extLst>
                <a:ext uri="{FF2B5EF4-FFF2-40B4-BE49-F238E27FC236}">
                  <a16:creationId xmlns:a16="http://schemas.microsoft.com/office/drawing/2014/main" id="{AB5B5F2C-8C37-481D-A9BA-639596D3EC34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5;p17">
              <a:extLst>
                <a:ext uri="{FF2B5EF4-FFF2-40B4-BE49-F238E27FC236}">
                  <a16:creationId xmlns:a16="http://schemas.microsoft.com/office/drawing/2014/main" id="{0568A59F-1FA6-4301-8A11-181A69D0E187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6;p17">
              <a:extLst>
                <a:ext uri="{FF2B5EF4-FFF2-40B4-BE49-F238E27FC236}">
                  <a16:creationId xmlns:a16="http://schemas.microsoft.com/office/drawing/2014/main" id="{C5FBD801-B7F7-4FFF-AD22-B6A60D7EB6D4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7;p17">
              <a:extLst>
                <a:ext uri="{FF2B5EF4-FFF2-40B4-BE49-F238E27FC236}">
                  <a16:creationId xmlns:a16="http://schemas.microsoft.com/office/drawing/2014/main" id="{021FED2D-5203-460A-990D-A33054F37704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8;p17">
              <a:extLst>
                <a:ext uri="{FF2B5EF4-FFF2-40B4-BE49-F238E27FC236}">
                  <a16:creationId xmlns:a16="http://schemas.microsoft.com/office/drawing/2014/main" id="{0D1E5DEE-235C-4CF5-AA3A-0710A57D648E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9;p17">
              <a:extLst>
                <a:ext uri="{FF2B5EF4-FFF2-40B4-BE49-F238E27FC236}">
                  <a16:creationId xmlns:a16="http://schemas.microsoft.com/office/drawing/2014/main" id="{515BE8EB-6E59-4B8C-971C-5C66313E65B2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40;p17">
              <a:extLst>
                <a:ext uri="{FF2B5EF4-FFF2-40B4-BE49-F238E27FC236}">
                  <a16:creationId xmlns:a16="http://schemas.microsoft.com/office/drawing/2014/main" id="{5F8DEA68-0FBF-4CA9-891A-DD0707C922DB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41;p17">
              <a:extLst>
                <a:ext uri="{FF2B5EF4-FFF2-40B4-BE49-F238E27FC236}">
                  <a16:creationId xmlns:a16="http://schemas.microsoft.com/office/drawing/2014/main" id="{FA3D6A84-F164-41F8-B8D3-FA7B2F10F113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42;p17">
              <a:extLst>
                <a:ext uri="{FF2B5EF4-FFF2-40B4-BE49-F238E27FC236}">
                  <a16:creationId xmlns:a16="http://schemas.microsoft.com/office/drawing/2014/main" id="{50A9455C-98C5-4A76-95F4-7AF3E0C51DDC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3;p17">
              <a:extLst>
                <a:ext uri="{FF2B5EF4-FFF2-40B4-BE49-F238E27FC236}">
                  <a16:creationId xmlns:a16="http://schemas.microsoft.com/office/drawing/2014/main" id="{B226503D-9FA8-40CC-8F04-C840A6082572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4;p17">
              <a:extLst>
                <a:ext uri="{FF2B5EF4-FFF2-40B4-BE49-F238E27FC236}">
                  <a16:creationId xmlns:a16="http://schemas.microsoft.com/office/drawing/2014/main" id="{A594522E-18D0-47B8-BC34-8E200E33E9FA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5;p17">
              <a:extLst>
                <a:ext uri="{FF2B5EF4-FFF2-40B4-BE49-F238E27FC236}">
                  <a16:creationId xmlns:a16="http://schemas.microsoft.com/office/drawing/2014/main" id="{94C680D1-30DE-413B-9836-629CC7F5A37C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6;p17">
              <a:extLst>
                <a:ext uri="{FF2B5EF4-FFF2-40B4-BE49-F238E27FC236}">
                  <a16:creationId xmlns:a16="http://schemas.microsoft.com/office/drawing/2014/main" id="{52A406BE-71BA-4364-BA5C-AD9AAC260C26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7;p17">
              <a:extLst>
                <a:ext uri="{FF2B5EF4-FFF2-40B4-BE49-F238E27FC236}">
                  <a16:creationId xmlns:a16="http://schemas.microsoft.com/office/drawing/2014/main" id="{661D14CA-4CAC-40AA-A4E7-D7A067C13A54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8;p17">
              <a:extLst>
                <a:ext uri="{FF2B5EF4-FFF2-40B4-BE49-F238E27FC236}">
                  <a16:creationId xmlns:a16="http://schemas.microsoft.com/office/drawing/2014/main" id="{19C68D5D-7DFF-4B26-92DA-531C1509512C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9;p17">
              <a:extLst>
                <a:ext uri="{FF2B5EF4-FFF2-40B4-BE49-F238E27FC236}">
                  <a16:creationId xmlns:a16="http://schemas.microsoft.com/office/drawing/2014/main" id="{94D000DF-86FA-4F44-B5C9-D054CAB9CA38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50;p17">
              <a:extLst>
                <a:ext uri="{FF2B5EF4-FFF2-40B4-BE49-F238E27FC236}">
                  <a16:creationId xmlns:a16="http://schemas.microsoft.com/office/drawing/2014/main" id="{EA6ED581-D6B1-44B8-A315-85A0BA717C75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51;p17">
              <a:extLst>
                <a:ext uri="{FF2B5EF4-FFF2-40B4-BE49-F238E27FC236}">
                  <a16:creationId xmlns:a16="http://schemas.microsoft.com/office/drawing/2014/main" id="{576E3B5B-DDB4-4ED9-8DCE-E1CAA99BACCB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52;p17">
              <a:extLst>
                <a:ext uri="{FF2B5EF4-FFF2-40B4-BE49-F238E27FC236}">
                  <a16:creationId xmlns:a16="http://schemas.microsoft.com/office/drawing/2014/main" id="{C86DC181-4241-4E45-A789-77C43F4DFCDD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3;p17">
              <a:extLst>
                <a:ext uri="{FF2B5EF4-FFF2-40B4-BE49-F238E27FC236}">
                  <a16:creationId xmlns:a16="http://schemas.microsoft.com/office/drawing/2014/main" id="{2ECBAA9D-7085-4D22-BEB9-5DD0C7FF84AF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4;p17">
              <a:extLst>
                <a:ext uri="{FF2B5EF4-FFF2-40B4-BE49-F238E27FC236}">
                  <a16:creationId xmlns:a16="http://schemas.microsoft.com/office/drawing/2014/main" id="{395C27B8-8B96-4ECA-9F81-5C368F9B8F33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5;p17">
              <a:extLst>
                <a:ext uri="{FF2B5EF4-FFF2-40B4-BE49-F238E27FC236}">
                  <a16:creationId xmlns:a16="http://schemas.microsoft.com/office/drawing/2014/main" id="{60BA3C01-2149-4D55-811E-11CA02686F14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6;p17">
              <a:extLst>
                <a:ext uri="{FF2B5EF4-FFF2-40B4-BE49-F238E27FC236}">
                  <a16:creationId xmlns:a16="http://schemas.microsoft.com/office/drawing/2014/main" id="{073CB920-2E75-4D87-9AD2-EDEF604C224D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7;p17">
              <a:extLst>
                <a:ext uri="{FF2B5EF4-FFF2-40B4-BE49-F238E27FC236}">
                  <a16:creationId xmlns:a16="http://schemas.microsoft.com/office/drawing/2014/main" id="{53399FBA-1D0C-4BED-A07D-F0928E7AC163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8;p17">
              <a:extLst>
                <a:ext uri="{FF2B5EF4-FFF2-40B4-BE49-F238E27FC236}">
                  <a16:creationId xmlns:a16="http://schemas.microsoft.com/office/drawing/2014/main" id="{890BE7A9-4B6B-4C4A-AB75-4F7DA616C30F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9;p17">
              <a:extLst>
                <a:ext uri="{FF2B5EF4-FFF2-40B4-BE49-F238E27FC236}">
                  <a16:creationId xmlns:a16="http://schemas.microsoft.com/office/drawing/2014/main" id="{200D56B4-3E77-4A8A-A7DA-554897E5CACE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60;p17">
              <a:extLst>
                <a:ext uri="{FF2B5EF4-FFF2-40B4-BE49-F238E27FC236}">
                  <a16:creationId xmlns:a16="http://schemas.microsoft.com/office/drawing/2014/main" id="{73450ED8-6877-48F3-9568-3F73E07F0B65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61;p17">
              <a:extLst>
                <a:ext uri="{FF2B5EF4-FFF2-40B4-BE49-F238E27FC236}">
                  <a16:creationId xmlns:a16="http://schemas.microsoft.com/office/drawing/2014/main" id="{B94A528E-36F0-4DD1-8CCC-7C6CEE87DC34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62;p17">
              <a:extLst>
                <a:ext uri="{FF2B5EF4-FFF2-40B4-BE49-F238E27FC236}">
                  <a16:creationId xmlns:a16="http://schemas.microsoft.com/office/drawing/2014/main" id="{F0C1B886-CD33-4CFA-A651-5885DFBAA0BF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3;p17">
              <a:extLst>
                <a:ext uri="{FF2B5EF4-FFF2-40B4-BE49-F238E27FC236}">
                  <a16:creationId xmlns:a16="http://schemas.microsoft.com/office/drawing/2014/main" id="{591DDC6C-1657-46AE-B4D9-9832E36615AE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4;p17">
              <a:extLst>
                <a:ext uri="{FF2B5EF4-FFF2-40B4-BE49-F238E27FC236}">
                  <a16:creationId xmlns:a16="http://schemas.microsoft.com/office/drawing/2014/main" id="{5A2A074C-40F0-4BAA-B17A-B601168B8726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5;p17">
              <a:extLst>
                <a:ext uri="{FF2B5EF4-FFF2-40B4-BE49-F238E27FC236}">
                  <a16:creationId xmlns:a16="http://schemas.microsoft.com/office/drawing/2014/main" id="{E9937209-5F91-415E-A773-13C5613BBF97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6;p17">
              <a:extLst>
                <a:ext uri="{FF2B5EF4-FFF2-40B4-BE49-F238E27FC236}">
                  <a16:creationId xmlns:a16="http://schemas.microsoft.com/office/drawing/2014/main" id="{4D4C90BB-6C9E-4462-8C2C-7DF25845FCF0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7;p17">
              <a:extLst>
                <a:ext uri="{FF2B5EF4-FFF2-40B4-BE49-F238E27FC236}">
                  <a16:creationId xmlns:a16="http://schemas.microsoft.com/office/drawing/2014/main" id="{4E1CEF9F-D264-4A1B-B21E-D00B04A3FF8C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8;p17">
              <a:extLst>
                <a:ext uri="{FF2B5EF4-FFF2-40B4-BE49-F238E27FC236}">
                  <a16:creationId xmlns:a16="http://schemas.microsoft.com/office/drawing/2014/main" id="{0B2C6765-821E-487D-9B95-E4A2157144EA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9;p17">
              <a:extLst>
                <a:ext uri="{FF2B5EF4-FFF2-40B4-BE49-F238E27FC236}">
                  <a16:creationId xmlns:a16="http://schemas.microsoft.com/office/drawing/2014/main" id="{404EE772-F4A6-4D8F-8614-0D329CDB1615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70;p17">
              <a:extLst>
                <a:ext uri="{FF2B5EF4-FFF2-40B4-BE49-F238E27FC236}">
                  <a16:creationId xmlns:a16="http://schemas.microsoft.com/office/drawing/2014/main" id="{9B4FB2F5-F718-482C-ADFC-4B0C7BDA982C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71;p17">
              <a:extLst>
                <a:ext uri="{FF2B5EF4-FFF2-40B4-BE49-F238E27FC236}">
                  <a16:creationId xmlns:a16="http://schemas.microsoft.com/office/drawing/2014/main" id="{3A72EDDD-A5FD-4C83-9D21-93EA7DB6C454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72;p17">
              <a:extLst>
                <a:ext uri="{FF2B5EF4-FFF2-40B4-BE49-F238E27FC236}">
                  <a16:creationId xmlns:a16="http://schemas.microsoft.com/office/drawing/2014/main" id="{03B6EFB8-3A84-41D7-BD79-05DFD60E8551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3;p17">
              <a:extLst>
                <a:ext uri="{FF2B5EF4-FFF2-40B4-BE49-F238E27FC236}">
                  <a16:creationId xmlns:a16="http://schemas.microsoft.com/office/drawing/2014/main" id="{E8BEDA0F-DFFD-427D-9BB7-7BEC1F93EFE3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4;p17">
              <a:extLst>
                <a:ext uri="{FF2B5EF4-FFF2-40B4-BE49-F238E27FC236}">
                  <a16:creationId xmlns:a16="http://schemas.microsoft.com/office/drawing/2014/main" id="{AE6D3E48-3592-49C6-AF4A-74F920C7E5A0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5;p17">
              <a:extLst>
                <a:ext uri="{FF2B5EF4-FFF2-40B4-BE49-F238E27FC236}">
                  <a16:creationId xmlns:a16="http://schemas.microsoft.com/office/drawing/2014/main" id="{6FEBA0E4-015B-46B4-BFD9-2763B5913714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6;p17">
              <a:extLst>
                <a:ext uri="{FF2B5EF4-FFF2-40B4-BE49-F238E27FC236}">
                  <a16:creationId xmlns:a16="http://schemas.microsoft.com/office/drawing/2014/main" id="{77556511-FD0F-4CD2-BCD3-5F34E16DC269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7;p17">
              <a:extLst>
                <a:ext uri="{FF2B5EF4-FFF2-40B4-BE49-F238E27FC236}">
                  <a16:creationId xmlns:a16="http://schemas.microsoft.com/office/drawing/2014/main" id="{D4CAF369-49BB-4933-9D24-D8FD5EAF113D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8;p17">
              <a:extLst>
                <a:ext uri="{FF2B5EF4-FFF2-40B4-BE49-F238E27FC236}">
                  <a16:creationId xmlns:a16="http://schemas.microsoft.com/office/drawing/2014/main" id="{940C97AE-96C6-404F-AA45-9E213287CA44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9;p17">
              <a:extLst>
                <a:ext uri="{FF2B5EF4-FFF2-40B4-BE49-F238E27FC236}">
                  <a16:creationId xmlns:a16="http://schemas.microsoft.com/office/drawing/2014/main" id="{3683A4A0-7C69-4E4F-B378-60B5A4308C8E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80;p17">
              <a:extLst>
                <a:ext uri="{FF2B5EF4-FFF2-40B4-BE49-F238E27FC236}">
                  <a16:creationId xmlns:a16="http://schemas.microsoft.com/office/drawing/2014/main" id="{A01FF394-A825-4610-A501-F99A7E9710FE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81;p17">
              <a:extLst>
                <a:ext uri="{FF2B5EF4-FFF2-40B4-BE49-F238E27FC236}">
                  <a16:creationId xmlns:a16="http://schemas.microsoft.com/office/drawing/2014/main" id="{EAA1BEF1-0E1C-4F81-893A-9D3C31E79A4D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82;p17">
              <a:extLst>
                <a:ext uri="{FF2B5EF4-FFF2-40B4-BE49-F238E27FC236}">
                  <a16:creationId xmlns:a16="http://schemas.microsoft.com/office/drawing/2014/main" id="{D95039A0-57B5-4A90-8701-01B8E217793F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3;p17">
              <a:extLst>
                <a:ext uri="{FF2B5EF4-FFF2-40B4-BE49-F238E27FC236}">
                  <a16:creationId xmlns:a16="http://schemas.microsoft.com/office/drawing/2014/main" id="{4899B73C-071B-49B8-A03B-667FDC192D4F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4;p17">
              <a:extLst>
                <a:ext uri="{FF2B5EF4-FFF2-40B4-BE49-F238E27FC236}">
                  <a16:creationId xmlns:a16="http://schemas.microsoft.com/office/drawing/2014/main" id="{DBD969C0-0A01-4547-B27E-EE59E7489896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5;p17">
              <a:extLst>
                <a:ext uri="{FF2B5EF4-FFF2-40B4-BE49-F238E27FC236}">
                  <a16:creationId xmlns:a16="http://schemas.microsoft.com/office/drawing/2014/main" id="{F3DBB874-85A9-4364-9146-91D2A88B6507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6;p17">
              <a:extLst>
                <a:ext uri="{FF2B5EF4-FFF2-40B4-BE49-F238E27FC236}">
                  <a16:creationId xmlns:a16="http://schemas.microsoft.com/office/drawing/2014/main" id="{F2ACFC8F-D6A6-47BC-AAA7-A4341EA8F62C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7;p17">
              <a:extLst>
                <a:ext uri="{FF2B5EF4-FFF2-40B4-BE49-F238E27FC236}">
                  <a16:creationId xmlns:a16="http://schemas.microsoft.com/office/drawing/2014/main" id="{8527E5AE-139B-4BAC-8096-920FDDFDD045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8;p17">
              <a:extLst>
                <a:ext uri="{FF2B5EF4-FFF2-40B4-BE49-F238E27FC236}">
                  <a16:creationId xmlns:a16="http://schemas.microsoft.com/office/drawing/2014/main" id="{FBCC750C-25A1-4165-BB16-2F5AF3911999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9;p17">
              <a:extLst>
                <a:ext uri="{FF2B5EF4-FFF2-40B4-BE49-F238E27FC236}">
                  <a16:creationId xmlns:a16="http://schemas.microsoft.com/office/drawing/2014/main" id="{6981678F-1EB1-4AD1-AAC0-0F4CD54B0949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90;p17">
              <a:extLst>
                <a:ext uri="{FF2B5EF4-FFF2-40B4-BE49-F238E27FC236}">
                  <a16:creationId xmlns:a16="http://schemas.microsoft.com/office/drawing/2014/main" id="{77345188-FF4E-4BFB-858A-E90DD326C14F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91;p17">
              <a:extLst>
                <a:ext uri="{FF2B5EF4-FFF2-40B4-BE49-F238E27FC236}">
                  <a16:creationId xmlns:a16="http://schemas.microsoft.com/office/drawing/2014/main" id="{7B4A5703-FDCC-4625-93E2-617FE7376009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92;p17">
              <a:extLst>
                <a:ext uri="{FF2B5EF4-FFF2-40B4-BE49-F238E27FC236}">
                  <a16:creationId xmlns:a16="http://schemas.microsoft.com/office/drawing/2014/main" id="{CC91C97E-AB45-4D48-BED5-00D4CFB89B85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3;p17">
              <a:extLst>
                <a:ext uri="{FF2B5EF4-FFF2-40B4-BE49-F238E27FC236}">
                  <a16:creationId xmlns:a16="http://schemas.microsoft.com/office/drawing/2014/main" id="{DEE59DDC-ACCC-4FB5-92D7-D1A3844D2206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4;p17">
              <a:extLst>
                <a:ext uri="{FF2B5EF4-FFF2-40B4-BE49-F238E27FC236}">
                  <a16:creationId xmlns:a16="http://schemas.microsoft.com/office/drawing/2014/main" id="{A730258C-AC26-4370-8577-CD5C737D4941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5;p17">
              <a:extLst>
                <a:ext uri="{FF2B5EF4-FFF2-40B4-BE49-F238E27FC236}">
                  <a16:creationId xmlns:a16="http://schemas.microsoft.com/office/drawing/2014/main" id="{3F7AD62B-9445-49D0-8D98-F9A6E07F19B7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6;p17">
              <a:extLst>
                <a:ext uri="{FF2B5EF4-FFF2-40B4-BE49-F238E27FC236}">
                  <a16:creationId xmlns:a16="http://schemas.microsoft.com/office/drawing/2014/main" id="{E3B8E23A-E939-4D59-A4BC-D4A9048753F1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7;p17">
              <a:extLst>
                <a:ext uri="{FF2B5EF4-FFF2-40B4-BE49-F238E27FC236}">
                  <a16:creationId xmlns:a16="http://schemas.microsoft.com/office/drawing/2014/main" id="{A94ACEAB-0EA9-4F6B-9F43-3996CB77DB0C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8;p17">
              <a:extLst>
                <a:ext uri="{FF2B5EF4-FFF2-40B4-BE49-F238E27FC236}">
                  <a16:creationId xmlns:a16="http://schemas.microsoft.com/office/drawing/2014/main" id="{A6E6EAAB-9BD0-4995-8952-0899180228CA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9;p17">
              <a:extLst>
                <a:ext uri="{FF2B5EF4-FFF2-40B4-BE49-F238E27FC236}">
                  <a16:creationId xmlns:a16="http://schemas.microsoft.com/office/drawing/2014/main" id="{D768490D-30FC-4F06-8EC1-C5B8D3E9C531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400;p17">
              <a:extLst>
                <a:ext uri="{FF2B5EF4-FFF2-40B4-BE49-F238E27FC236}">
                  <a16:creationId xmlns:a16="http://schemas.microsoft.com/office/drawing/2014/main" id="{BCADF9C9-4744-4B37-A60C-C9BBAE449B5D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401;p17">
              <a:extLst>
                <a:ext uri="{FF2B5EF4-FFF2-40B4-BE49-F238E27FC236}">
                  <a16:creationId xmlns:a16="http://schemas.microsoft.com/office/drawing/2014/main" id="{2E0D18CA-DBC6-4B87-8B96-1773955F91E1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402;p17">
              <a:extLst>
                <a:ext uri="{FF2B5EF4-FFF2-40B4-BE49-F238E27FC236}">
                  <a16:creationId xmlns:a16="http://schemas.microsoft.com/office/drawing/2014/main" id="{03B6FFBF-7295-421E-962F-2EB245F8CC58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3;p17">
              <a:extLst>
                <a:ext uri="{FF2B5EF4-FFF2-40B4-BE49-F238E27FC236}">
                  <a16:creationId xmlns:a16="http://schemas.microsoft.com/office/drawing/2014/main" id="{BB6E728C-3345-4F26-BB5A-527A3414DD3F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4;p17">
              <a:extLst>
                <a:ext uri="{FF2B5EF4-FFF2-40B4-BE49-F238E27FC236}">
                  <a16:creationId xmlns:a16="http://schemas.microsoft.com/office/drawing/2014/main" id="{396937E9-46F3-4410-8A8C-3E69E47BBA71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5;p17">
              <a:extLst>
                <a:ext uri="{FF2B5EF4-FFF2-40B4-BE49-F238E27FC236}">
                  <a16:creationId xmlns:a16="http://schemas.microsoft.com/office/drawing/2014/main" id="{2713B29E-AEF7-4BA4-95EF-8850999D0D5D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6;p17">
              <a:extLst>
                <a:ext uri="{FF2B5EF4-FFF2-40B4-BE49-F238E27FC236}">
                  <a16:creationId xmlns:a16="http://schemas.microsoft.com/office/drawing/2014/main" id="{4D5F65B6-F9E7-404D-BB43-C4B49EDD2462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7;p17">
              <a:extLst>
                <a:ext uri="{FF2B5EF4-FFF2-40B4-BE49-F238E27FC236}">
                  <a16:creationId xmlns:a16="http://schemas.microsoft.com/office/drawing/2014/main" id="{DC087EBF-CB69-45EA-B76F-1C93DFEC997C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8;p17">
              <a:extLst>
                <a:ext uri="{FF2B5EF4-FFF2-40B4-BE49-F238E27FC236}">
                  <a16:creationId xmlns:a16="http://schemas.microsoft.com/office/drawing/2014/main" id="{9F01F97B-419C-4D54-BDDB-51F9969A9310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9;p17">
              <a:extLst>
                <a:ext uri="{FF2B5EF4-FFF2-40B4-BE49-F238E27FC236}">
                  <a16:creationId xmlns:a16="http://schemas.microsoft.com/office/drawing/2014/main" id="{461060A3-B395-41A1-A171-89128F5F8B2D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10;p17">
              <a:extLst>
                <a:ext uri="{FF2B5EF4-FFF2-40B4-BE49-F238E27FC236}">
                  <a16:creationId xmlns:a16="http://schemas.microsoft.com/office/drawing/2014/main" id="{17E3DEBF-0952-424E-BB1F-FA55D7CB0488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11;p17">
              <a:extLst>
                <a:ext uri="{FF2B5EF4-FFF2-40B4-BE49-F238E27FC236}">
                  <a16:creationId xmlns:a16="http://schemas.microsoft.com/office/drawing/2014/main" id="{596E7B4A-DD11-4466-9B79-26F6E41541F8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12;p17">
              <a:extLst>
                <a:ext uri="{FF2B5EF4-FFF2-40B4-BE49-F238E27FC236}">
                  <a16:creationId xmlns:a16="http://schemas.microsoft.com/office/drawing/2014/main" id="{BAB20F94-C6A4-4EA7-8B67-F8213C64C141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3;p17">
              <a:extLst>
                <a:ext uri="{FF2B5EF4-FFF2-40B4-BE49-F238E27FC236}">
                  <a16:creationId xmlns:a16="http://schemas.microsoft.com/office/drawing/2014/main" id="{7611048D-ED87-4C04-AC78-0F6B33A28FB8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4;p17">
              <a:extLst>
                <a:ext uri="{FF2B5EF4-FFF2-40B4-BE49-F238E27FC236}">
                  <a16:creationId xmlns:a16="http://schemas.microsoft.com/office/drawing/2014/main" id="{2CC9D6BD-EEFE-40F7-814F-516EDF71EB73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5;p17">
              <a:extLst>
                <a:ext uri="{FF2B5EF4-FFF2-40B4-BE49-F238E27FC236}">
                  <a16:creationId xmlns:a16="http://schemas.microsoft.com/office/drawing/2014/main" id="{F463C1B5-03AC-48B6-A8BE-70B11795FB21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6;p17">
              <a:extLst>
                <a:ext uri="{FF2B5EF4-FFF2-40B4-BE49-F238E27FC236}">
                  <a16:creationId xmlns:a16="http://schemas.microsoft.com/office/drawing/2014/main" id="{6A733A8F-1A57-47BA-A6A0-A9C03F69257F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7;p17">
              <a:extLst>
                <a:ext uri="{FF2B5EF4-FFF2-40B4-BE49-F238E27FC236}">
                  <a16:creationId xmlns:a16="http://schemas.microsoft.com/office/drawing/2014/main" id="{C3F96DA7-7E4C-42E8-ABBB-A53988C4148F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8;p17">
              <a:extLst>
                <a:ext uri="{FF2B5EF4-FFF2-40B4-BE49-F238E27FC236}">
                  <a16:creationId xmlns:a16="http://schemas.microsoft.com/office/drawing/2014/main" id="{11B138EA-0913-4D06-B2DE-963D07B68C56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9;p17">
              <a:extLst>
                <a:ext uri="{FF2B5EF4-FFF2-40B4-BE49-F238E27FC236}">
                  <a16:creationId xmlns:a16="http://schemas.microsoft.com/office/drawing/2014/main" id="{EC4294B0-9F87-49DF-BA2D-7C9EDCFE084C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20;p17">
              <a:extLst>
                <a:ext uri="{FF2B5EF4-FFF2-40B4-BE49-F238E27FC236}">
                  <a16:creationId xmlns:a16="http://schemas.microsoft.com/office/drawing/2014/main" id="{56DF1F3D-8BFF-4975-85A1-84050EFF2311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21;p17">
              <a:extLst>
                <a:ext uri="{FF2B5EF4-FFF2-40B4-BE49-F238E27FC236}">
                  <a16:creationId xmlns:a16="http://schemas.microsoft.com/office/drawing/2014/main" id="{08F8014D-1E2A-40AC-B686-0F17AF8855F3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22;p17">
              <a:extLst>
                <a:ext uri="{FF2B5EF4-FFF2-40B4-BE49-F238E27FC236}">
                  <a16:creationId xmlns:a16="http://schemas.microsoft.com/office/drawing/2014/main" id="{65CB2394-8F15-43CF-82C5-7ACBF5095C2B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3;p17">
              <a:extLst>
                <a:ext uri="{FF2B5EF4-FFF2-40B4-BE49-F238E27FC236}">
                  <a16:creationId xmlns:a16="http://schemas.microsoft.com/office/drawing/2014/main" id="{0F8757FC-3A7C-4B3A-A52A-345817ACFD8D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4;p17">
              <a:extLst>
                <a:ext uri="{FF2B5EF4-FFF2-40B4-BE49-F238E27FC236}">
                  <a16:creationId xmlns:a16="http://schemas.microsoft.com/office/drawing/2014/main" id="{7E5571C9-4140-4D4A-B034-6717DD06C659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5;p17">
              <a:extLst>
                <a:ext uri="{FF2B5EF4-FFF2-40B4-BE49-F238E27FC236}">
                  <a16:creationId xmlns:a16="http://schemas.microsoft.com/office/drawing/2014/main" id="{C2C54715-4588-4D18-868A-ABD69B3FA7C2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6;p17">
              <a:extLst>
                <a:ext uri="{FF2B5EF4-FFF2-40B4-BE49-F238E27FC236}">
                  <a16:creationId xmlns:a16="http://schemas.microsoft.com/office/drawing/2014/main" id="{8E1C9760-31CB-4689-A927-83F5DC5B2C2D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7;p17">
              <a:extLst>
                <a:ext uri="{FF2B5EF4-FFF2-40B4-BE49-F238E27FC236}">
                  <a16:creationId xmlns:a16="http://schemas.microsoft.com/office/drawing/2014/main" id="{7CDAAA6E-EEE0-45F5-B21A-C54CCC90FBE1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8;p17">
              <a:extLst>
                <a:ext uri="{FF2B5EF4-FFF2-40B4-BE49-F238E27FC236}">
                  <a16:creationId xmlns:a16="http://schemas.microsoft.com/office/drawing/2014/main" id="{E1BEAA09-AD78-4CA5-ABDE-BCA51B860D17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9;p17">
              <a:extLst>
                <a:ext uri="{FF2B5EF4-FFF2-40B4-BE49-F238E27FC236}">
                  <a16:creationId xmlns:a16="http://schemas.microsoft.com/office/drawing/2014/main" id="{BD273143-588C-4E99-938C-7C4870EBF6FE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30;p17">
              <a:extLst>
                <a:ext uri="{FF2B5EF4-FFF2-40B4-BE49-F238E27FC236}">
                  <a16:creationId xmlns:a16="http://schemas.microsoft.com/office/drawing/2014/main" id="{C0B76FD8-46A4-4F9B-A95B-002C8D95C39B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31;p17">
              <a:extLst>
                <a:ext uri="{FF2B5EF4-FFF2-40B4-BE49-F238E27FC236}">
                  <a16:creationId xmlns:a16="http://schemas.microsoft.com/office/drawing/2014/main" id="{47DCC04E-5E68-4BDA-ACFB-DEFC2BB79330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32;p17">
              <a:extLst>
                <a:ext uri="{FF2B5EF4-FFF2-40B4-BE49-F238E27FC236}">
                  <a16:creationId xmlns:a16="http://schemas.microsoft.com/office/drawing/2014/main" id="{ACDB6BC3-1F8D-4250-A93D-689282338F61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3;p17">
              <a:extLst>
                <a:ext uri="{FF2B5EF4-FFF2-40B4-BE49-F238E27FC236}">
                  <a16:creationId xmlns:a16="http://schemas.microsoft.com/office/drawing/2014/main" id="{FC7704B7-2C44-4ADB-B512-41838FB045F4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4;p17">
              <a:extLst>
                <a:ext uri="{FF2B5EF4-FFF2-40B4-BE49-F238E27FC236}">
                  <a16:creationId xmlns:a16="http://schemas.microsoft.com/office/drawing/2014/main" id="{8F7938E4-8020-4DD3-8176-323A0397E15E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5;p17">
              <a:extLst>
                <a:ext uri="{FF2B5EF4-FFF2-40B4-BE49-F238E27FC236}">
                  <a16:creationId xmlns:a16="http://schemas.microsoft.com/office/drawing/2014/main" id="{74A6B9B4-0835-40F6-8F12-78B219B85C3D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6;p17">
              <a:extLst>
                <a:ext uri="{FF2B5EF4-FFF2-40B4-BE49-F238E27FC236}">
                  <a16:creationId xmlns:a16="http://schemas.microsoft.com/office/drawing/2014/main" id="{836A7A3D-5972-4279-81B0-DDF0918A676C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7;p17">
              <a:extLst>
                <a:ext uri="{FF2B5EF4-FFF2-40B4-BE49-F238E27FC236}">
                  <a16:creationId xmlns:a16="http://schemas.microsoft.com/office/drawing/2014/main" id="{D4B12ADC-1173-4B73-BD76-7156B11C6E7F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8;p17">
              <a:extLst>
                <a:ext uri="{FF2B5EF4-FFF2-40B4-BE49-F238E27FC236}">
                  <a16:creationId xmlns:a16="http://schemas.microsoft.com/office/drawing/2014/main" id="{05DD57AC-C9E6-40FB-AB0D-6DB015905752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9;p17">
              <a:extLst>
                <a:ext uri="{FF2B5EF4-FFF2-40B4-BE49-F238E27FC236}">
                  <a16:creationId xmlns:a16="http://schemas.microsoft.com/office/drawing/2014/main" id="{983E8D49-AE61-4B01-817A-C8655F5F1FCE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40;p17">
              <a:extLst>
                <a:ext uri="{FF2B5EF4-FFF2-40B4-BE49-F238E27FC236}">
                  <a16:creationId xmlns:a16="http://schemas.microsoft.com/office/drawing/2014/main" id="{5EF333FD-2AC4-4573-9257-5142DEA66179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41;p17">
              <a:extLst>
                <a:ext uri="{FF2B5EF4-FFF2-40B4-BE49-F238E27FC236}">
                  <a16:creationId xmlns:a16="http://schemas.microsoft.com/office/drawing/2014/main" id="{E12E96A0-CEAF-4E87-BF0B-FB275C637A1B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42;p17">
              <a:extLst>
                <a:ext uri="{FF2B5EF4-FFF2-40B4-BE49-F238E27FC236}">
                  <a16:creationId xmlns:a16="http://schemas.microsoft.com/office/drawing/2014/main" id="{50E3BCC4-90A9-42AD-BA54-2FFD0A8EF73B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3;p17">
              <a:extLst>
                <a:ext uri="{FF2B5EF4-FFF2-40B4-BE49-F238E27FC236}">
                  <a16:creationId xmlns:a16="http://schemas.microsoft.com/office/drawing/2014/main" id="{C4DEBC15-B7F6-483E-9056-E066AFA45E27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4;p17">
              <a:extLst>
                <a:ext uri="{FF2B5EF4-FFF2-40B4-BE49-F238E27FC236}">
                  <a16:creationId xmlns:a16="http://schemas.microsoft.com/office/drawing/2014/main" id="{3D0FBC1F-8C5C-4098-9534-07588CFA924A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5;p17">
              <a:extLst>
                <a:ext uri="{FF2B5EF4-FFF2-40B4-BE49-F238E27FC236}">
                  <a16:creationId xmlns:a16="http://schemas.microsoft.com/office/drawing/2014/main" id="{F02773A9-A6C6-4622-B6F5-94A6FF1CCBE9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6;p17">
              <a:extLst>
                <a:ext uri="{FF2B5EF4-FFF2-40B4-BE49-F238E27FC236}">
                  <a16:creationId xmlns:a16="http://schemas.microsoft.com/office/drawing/2014/main" id="{3AC619B5-FBB2-4BF3-A401-6D77CEBADF78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7;p17">
              <a:extLst>
                <a:ext uri="{FF2B5EF4-FFF2-40B4-BE49-F238E27FC236}">
                  <a16:creationId xmlns:a16="http://schemas.microsoft.com/office/drawing/2014/main" id="{0C94D6D5-CB2C-4BD9-ABF2-4EA121FC1986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8;p17">
              <a:extLst>
                <a:ext uri="{FF2B5EF4-FFF2-40B4-BE49-F238E27FC236}">
                  <a16:creationId xmlns:a16="http://schemas.microsoft.com/office/drawing/2014/main" id="{49285DA3-5BB9-4A40-ADF6-4E875D9D94E7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9;p17">
              <a:extLst>
                <a:ext uri="{FF2B5EF4-FFF2-40B4-BE49-F238E27FC236}">
                  <a16:creationId xmlns:a16="http://schemas.microsoft.com/office/drawing/2014/main" id="{C24B5C8A-2E63-4572-BC78-6851C65290F6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50;p17">
              <a:extLst>
                <a:ext uri="{FF2B5EF4-FFF2-40B4-BE49-F238E27FC236}">
                  <a16:creationId xmlns:a16="http://schemas.microsoft.com/office/drawing/2014/main" id="{7B4C7614-4C11-49C9-820E-E22825DD6958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51;p17">
              <a:extLst>
                <a:ext uri="{FF2B5EF4-FFF2-40B4-BE49-F238E27FC236}">
                  <a16:creationId xmlns:a16="http://schemas.microsoft.com/office/drawing/2014/main" id="{F4B398AB-652B-4A0A-9653-EA6854CACB2A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52;p17">
              <a:extLst>
                <a:ext uri="{FF2B5EF4-FFF2-40B4-BE49-F238E27FC236}">
                  <a16:creationId xmlns:a16="http://schemas.microsoft.com/office/drawing/2014/main" id="{D9A4C86B-6DE0-4A5A-B2F3-C1BBD2BEB749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3;p17">
              <a:extLst>
                <a:ext uri="{FF2B5EF4-FFF2-40B4-BE49-F238E27FC236}">
                  <a16:creationId xmlns:a16="http://schemas.microsoft.com/office/drawing/2014/main" id="{4B36B91A-AF1A-4AB5-A840-6CA7144B6173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4;p17">
              <a:extLst>
                <a:ext uri="{FF2B5EF4-FFF2-40B4-BE49-F238E27FC236}">
                  <a16:creationId xmlns:a16="http://schemas.microsoft.com/office/drawing/2014/main" id="{B9C31A30-0A8B-49E1-939F-58164BA93A0C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5;p17">
              <a:extLst>
                <a:ext uri="{FF2B5EF4-FFF2-40B4-BE49-F238E27FC236}">
                  <a16:creationId xmlns:a16="http://schemas.microsoft.com/office/drawing/2014/main" id="{FD3D78F9-1537-4C10-87CF-61BCA4D76461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6;p17">
              <a:extLst>
                <a:ext uri="{FF2B5EF4-FFF2-40B4-BE49-F238E27FC236}">
                  <a16:creationId xmlns:a16="http://schemas.microsoft.com/office/drawing/2014/main" id="{5664F225-690F-4869-95EE-2492D0CFB593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7;p17">
              <a:extLst>
                <a:ext uri="{FF2B5EF4-FFF2-40B4-BE49-F238E27FC236}">
                  <a16:creationId xmlns:a16="http://schemas.microsoft.com/office/drawing/2014/main" id="{AD4F9350-03DA-4398-BA93-644E3A1CEF83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8;p17">
              <a:extLst>
                <a:ext uri="{FF2B5EF4-FFF2-40B4-BE49-F238E27FC236}">
                  <a16:creationId xmlns:a16="http://schemas.microsoft.com/office/drawing/2014/main" id="{FB303D25-5A62-44C2-948D-10940186475A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9;p17">
              <a:extLst>
                <a:ext uri="{FF2B5EF4-FFF2-40B4-BE49-F238E27FC236}">
                  <a16:creationId xmlns:a16="http://schemas.microsoft.com/office/drawing/2014/main" id="{FC70228F-8D2F-4642-B50B-DFEFD962DF59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60;p17">
              <a:extLst>
                <a:ext uri="{FF2B5EF4-FFF2-40B4-BE49-F238E27FC236}">
                  <a16:creationId xmlns:a16="http://schemas.microsoft.com/office/drawing/2014/main" id="{34EFDD63-E761-4D54-BB93-4C3A939DBDE4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61;p17">
              <a:extLst>
                <a:ext uri="{FF2B5EF4-FFF2-40B4-BE49-F238E27FC236}">
                  <a16:creationId xmlns:a16="http://schemas.microsoft.com/office/drawing/2014/main" id="{766765BC-E000-4592-922B-96297216AAB4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62;p17">
              <a:extLst>
                <a:ext uri="{FF2B5EF4-FFF2-40B4-BE49-F238E27FC236}">
                  <a16:creationId xmlns:a16="http://schemas.microsoft.com/office/drawing/2014/main" id="{D9B3BD92-510F-4FE8-9722-488888AD4842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3;p17">
              <a:extLst>
                <a:ext uri="{FF2B5EF4-FFF2-40B4-BE49-F238E27FC236}">
                  <a16:creationId xmlns:a16="http://schemas.microsoft.com/office/drawing/2014/main" id="{18F363C5-BA31-46F2-A786-A54E3851FD91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4;p17">
              <a:extLst>
                <a:ext uri="{FF2B5EF4-FFF2-40B4-BE49-F238E27FC236}">
                  <a16:creationId xmlns:a16="http://schemas.microsoft.com/office/drawing/2014/main" id="{87660CA5-4DB2-44DE-A7CC-F28753A97512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5;p17">
              <a:extLst>
                <a:ext uri="{FF2B5EF4-FFF2-40B4-BE49-F238E27FC236}">
                  <a16:creationId xmlns:a16="http://schemas.microsoft.com/office/drawing/2014/main" id="{8FC0738A-FB80-4557-912C-997C59CDD4DF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EB3E06D2-910F-4CAD-8522-BCB092E58D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57" t="17236" r="48393" b="6819"/>
          <a:stretch/>
        </p:blipFill>
        <p:spPr>
          <a:xfrm>
            <a:off x="1497286" y="95571"/>
            <a:ext cx="5210643" cy="4802999"/>
          </a:xfrm>
          <a:prstGeom prst="rect">
            <a:avLst/>
          </a:prstGeom>
        </p:spPr>
      </p:pic>
      <p:pic>
        <p:nvPicPr>
          <p:cNvPr id="164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88D4E4D9-87E3-4D30-97F3-B48356177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125033" y="197995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" name="CuadroTexto 164">
            <a:extLst>
              <a:ext uri="{FF2B5EF4-FFF2-40B4-BE49-F238E27FC236}">
                <a16:creationId xmlns:a16="http://schemas.microsoft.com/office/drawing/2014/main" id="{8F1A8F3A-B9D2-433A-A392-082D7A7E677B}"/>
              </a:ext>
            </a:extLst>
          </p:cNvPr>
          <p:cNvSpPr txBox="1"/>
          <p:nvPr/>
        </p:nvSpPr>
        <p:spPr>
          <a:xfrm rot="20749513">
            <a:off x="-92991" y="362185"/>
            <a:ext cx="300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Planita</a:t>
            </a:r>
          </a:p>
        </p:txBody>
      </p:sp>
    </p:spTree>
    <p:extLst>
      <p:ext uri="{BB962C8B-B14F-4D97-AF65-F5344CB8AC3E}">
        <p14:creationId xmlns:p14="http://schemas.microsoft.com/office/powerpoint/2010/main" val="23565712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76C27B5-7BB4-4516-882C-2BCF823DD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765" y="1372167"/>
            <a:ext cx="1262726" cy="3363593"/>
          </a:xfrm>
          <a:prstGeom prst="rect">
            <a:avLst/>
          </a:prstGeom>
        </p:spPr>
      </p:pic>
      <p:grpSp>
        <p:nvGrpSpPr>
          <p:cNvPr id="7" name="Google Shape;1307;p17">
            <a:extLst>
              <a:ext uri="{FF2B5EF4-FFF2-40B4-BE49-F238E27FC236}">
                <a16:creationId xmlns:a16="http://schemas.microsoft.com/office/drawing/2014/main" id="{2FA44EB4-1811-43DD-924B-4F1342AA9DB1}"/>
              </a:ext>
            </a:extLst>
          </p:cNvPr>
          <p:cNvGrpSpPr/>
          <p:nvPr/>
        </p:nvGrpSpPr>
        <p:grpSpPr>
          <a:xfrm>
            <a:off x="219068" y="2281730"/>
            <a:ext cx="1262726" cy="2761807"/>
            <a:chOff x="6093502" y="731375"/>
            <a:chExt cx="2104606" cy="3691204"/>
          </a:xfrm>
        </p:grpSpPr>
        <p:sp>
          <p:nvSpPr>
            <p:cNvPr id="8" name="Google Shape;1308;p17">
              <a:extLst>
                <a:ext uri="{FF2B5EF4-FFF2-40B4-BE49-F238E27FC236}">
                  <a16:creationId xmlns:a16="http://schemas.microsoft.com/office/drawing/2014/main" id="{177DB40C-2F1B-47FE-A8FE-56E7B04B1190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09;p17">
              <a:extLst>
                <a:ext uri="{FF2B5EF4-FFF2-40B4-BE49-F238E27FC236}">
                  <a16:creationId xmlns:a16="http://schemas.microsoft.com/office/drawing/2014/main" id="{8FB70E0C-01C2-49FA-9A2E-AFD3D1F960C2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0;p17">
              <a:extLst>
                <a:ext uri="{FF2B5EF4-FFF2-40B4-BE49-F238E27FC236}">
                  <a16:creationId xmlns:a16="http://schemas.microsoft.com/office/drawing/2014/main" id="{CA216107-61E2-47B9-8176-D8184B3C1F7E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1;p17">
              <a:extLst>
                <a:ext uri="{FF2B5EF4-FFF2-40B4-BE49-F238E27FC236}">
                  <a16:creationId xmlns:a16="http://schemas.microsoft.com/office/drawing/2014/main" id="{9DC97F06-A738-47F2-8B34-78C824867FAC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2;p17">
              <a:extLst>
                <a:ext uri="{FF2B5EF4-FFF2-40B4-BE49-F238E27FC236}">
                  <a16:creationId xmlns:a16="http://schemas.microsoft.com/office/drawing/2014/main" id="{EFF681B0-92C8-4A1C-B25C-637648B506D6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3;p17">
              <a:extLst>
                <a:ext uri="{FF2B5EF4-FFF2-40B4-BE49-F238E27FC236}">
                  <a16:creationId xmlns:a16="http://schemas.microsoft.com/office/drawing/2014/main" id="{D0637ABE-39A0-46B7-BD15-FA17FA80DD71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4;p17">
              <a:extLst>
                <a:ext uri="{FF2B5EF4-FFF2-40B4-BE49-F238E27FC236}">
                  <a16:creationId xmlns:a16="http://schemas.microsoft.com/office/drawing/2014/main" id="{12F177FD-3274-4A98-B5B5-46677089D681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5;p17">
              <a:extLst>
                <a:ext uri="{FF2B5EF4-FFF2-40B4-BE49-F238E27FC236}">
                  <a16:creationId xmlns:a16="http://schemas.microsoft.com/office/drawing/2014/main" id="{0FE681FD-50E8-4B78-A34E-8AD18281561A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6;p17">
              <a:extLst>
                <a:ext uri="{FF2B5EF4-FFF2-40B4-BE49-F238E27FC236}">
                  <a16:creationId xmlns:a16="http://schemas.microsoft.com/office/drawing/2014/main" id="{879FA07F-1158-474A-94EB-AD5083CEAC74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17;p17">
              <a:extLst>
                <a:ext uri="{FF2B5EF4-FFF2-40B4-BE49-F238E27FC236}">
                  <a16:creationId xmlns:a16="http://schemas.microsoft.com/office/drawing/2014/main" id="{0E566FC7-858D-4F3D-8E92-2147FD8DF034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18;p17">
              <a:extLst>
                <a:ext uri="{FF2B5EF4-FFF2-40B4-BE49-F238E27FC236}">
                  <a16:creationId xmlns:a16="http://schemas.microsoft.com/office/drawing/2014/main" id="{A4767D29-CD23-481B-B073-99E7A6B0ED68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19;p17">
              <a:extLst>
                <a:ext uri="{FF2B5EF4-FFF2-40B4-BE49-F238E27FC236}">
                  <a16:creationId xmlns:a16="http://schemas.microsoft.com/office/drawing/2014/main" id="{B3BA0F9D-8D07-4E1E-8AF8-29E4E445C6C5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0;p17">
              <a:extLst>
                <a:ext uri="{FF2B5EF4-FFF2-40B4-BE49-F238E27FC236}">
                  <a16:creationId xmlns:a16="http://schemas.microsoft.com/office/drawing/2014/main" id="{380DE156-96AE-4CDE-992E-D0B1CBEACB6B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1;p17">
              <a:extLst>
                <a:ext uri="{FF2B5EF4-FFF2-40B4-BE49-F238E27FC236}">
                  <a16:creationId xmlns:a16="http://schemas.microsoft.com/office/drawing/2014/main" id="{58435F26-BCD8-4F5B-9713-4ECD11D47E16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2;p17">
              <a:extLst>
                <a:ext uri="{FF2B5EF4-FFF2-40B4-BE49-F238E27FC236}">
                  <a16:creationId xmlns:a16="http://schemas.microsoft.com/office/drawing/2014/main" id="{048AAD39-A624-425E-A8F5-F6CA6AFFD4E0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3;p17">
              <a:extLst>
                <a:ext uri="{FF2B5EF4-FFF2-40B4-BE49-F238E27FC236}">
                  <a16:creationId xmlns:a16="http://schemas.microsoft.com/office/drawing/2014/main" id="{E173E04B-B681-4575-82C8-C37E7E5308E6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4;p17">
              <a:extLst>
                <a:ext uri="{FF2B5EF4-FFF2-40B4-BE49-F238E27FC236}">
                  <a16:creationId xmlns:a16="http://schemas.microsoft.com/office/drawing/2014/main" id="{4193516E-C5BD-411A-9FF4-9CA139471D42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5;p17">
              <a:extLst>
                <a:ext uri="{FF2B5EF4-FFF2-40B4-BE49-F238E27FC236}">
                  <a16:creationId xmlns:a16="http://schemas.microsoft.com/office/drawing/2014/main" id="{A7A569C5-A38C-41D7-962B-C15A3A528454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6;p17">
              <a:extLst>
                <a:ext uri="{FF2B5EF4-FFF2-40B4-BE49-F238E27FC236}">
                  <a16:creationId xmlns:a16="http://schemas.microsoft.com/office/drawing/2014/main" id="{E37917A0-3B50-4280-A134-BDC2B9330DB5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27;p17">
              <a:extLst>
                <a:ext uri="{FF2B5EF4-FFF2-40B4-BE49-F238E27FC236}">
                  <a16:creationId xmlns:a16="http://schemas.microsoft.com/office/drawing/2014/main" id="{7237ACA8-ECEC-4F94-BA47-1FE0FB9C5270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28;p17">
              <a:extLst>
                <a:ext uri="{FF2B5EF4-FFF2-40B4-BE49-F238E27FC236}">
                  <a16:creationId xmlns:a16="http://schemas.microsoft.com/office/drawing/2014/main" id="{89ACA16D-E6FA-4A0C-87FC-6E83DCD16210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29;p17">
              <a:extLst>
                <a:ext uri="{FF2B5EF4-FFF2-40B4-BE49-F238E27FC236}">
                  <a16:creationId xmlns:a16="http://schemas.microsoft.com/office/drawing/2014/main" id="{513CA974-7274-4827-AD7C-D7EA515818ED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0;p17">
              <a:extLst>
                <a:ext uri="{FF2B5EF4-FFF2-40B4-BE49-F238E27FC236}">
                  <a16:creationId xmlns:a16="http://schemas.microsoft.com/office/drawing/2014/main" id="{E3C89AAB-0490-4B53-9EBD-CF2A91D69105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1;p17">
              <a:extLst>
                <a:ext uri="{FF2B5EF4-FFF2-40B4-BE49-F238E27FC236}">
                  <a16:creationId xmlns:a16="http://schemas.microsoft.com/office/drawing/2014/main" id="{56E0FDFF-BA71-4910-BD3E-F5D704A0017B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2;p17">
              <a:extLst>
                <a:ext uri="{FF2B5EF4-FFF2-40B4-BE49-F238E27FC236}">
                  <a16:creationId xmlns:a16="http://schemas.microsoft.com/office/drawing/2014/main" id="{3F27168E-C87F-48A1-B5F1-19E1B8002821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3;p17">
              <a:extLst>
                <a:ext uri="{FF2B5EF4-FFF2-40B4-BE49-F238E27FC236}">
                  <a16:creationId xmlns:a16="http://schemas.microsoft.com/office/drawing/2014/main" id="{08F7C226-8C96-47DC-AA6C-5135AC774B14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4;p17">
              <a:extLst>
                <a:ext uri="{FF2B5EF4-FFF2-40B4-BE49-F238E27FC236}">
                  <a16:creationId xmlns:a16="http://schemas.microsoft.com/office/drawing/2014/main" id="{3BE9B80B-FD61-4B31-B071-199D22442BAD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5;p17">
              <a:extLst>
                <a:ext uri="{FF2B5EF4-FFF2-40B4-BE49-F238E27FC236}">
                  <a16:creationId xmlns:a16="http://schemas.microsoft.com/office/drawing/2014/main" id="{41C885FE-3330-4BB7-9EF7-9F45F0D5F4C8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6;p17">
              <a:extLst>
                <a:ext uri="{FF2B5EF4-FFF2-40B4-BE49-F238E27FC236}">
                  <a16:creationId xmlns:a16="http://schemas.microsoft.com/office/drawing/2014/main" id="{5476954E-1CE8-46F4-B60D-FB0475A02B82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37;p17">
              <a:extLst>
                <a:ext uri="{FF2B5EF4-FFF2-40B4-BE49-F238E27FC236}">
                  <a16:creationId xmlns:a16="http://schemas.microsoft.com/office/drawing/2014/main" id="{791B16BA-85B8-4915-9395-C1D9B6C1960B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38;p17">
              <a:extLst>
                <a:ext uri="{FF2B5EF4-FFF2-40B4-BE49-F238E27FC236}">
                  <a16:creationId xmlns:a16="http://schemas.microsoft.com/office/drawing/2014/main" id="{AFDF5078-4470-40A2-ABC9-7E69B559325B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39;p17">
              <a:extLst>
                <a:ext uri="{FF2B5EF4-FFF2-40B4-BE49-F238E27FC236}">
                  <a16:creationId xmlns:a16="http://schemas.microsoft.com/office/drawing/2014/main" id="{9DD42686-44DE-4DC9-90FD-7240498DE4FC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0;p17">
              <a:extLst>
                <a:ext uri="{FF2B5EF4-FFF2-40B4-BE49-F238E27FC236}">
                  <a16:creationId xmlns:a16="http://schemas.microsoft.com/office/drawing/2014/main" id="{8F535F67-10F9-4B18-B73B-620E494C821B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1;p17">
              <a:extLst>
                <a:ext uri="{FF2B5EF4-FFF2-40B4-BE49-F238E27FC236}">
                  <a16:creationId xmlns:a16="http://schemas.microsoft.com/office/drawing/2014/main" id="{87DEB0C1-CA90-4CEE-9B50-9B24513E7257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2;p17">
              <a:extLst>
                <a:ext uri="{FF2B5EF4-FFF2-40B4-BE49-F238E27FC236}">
                  <a16:creationId xmlns:a16="http://schemas.microsoft.com/office/drawing/2014/main" id="{8E80EFA2-A825-43F9-98DD-5F23DE0C96AE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3;p17">
              <a:extLst>
                <a:ext uri="{FF2B5EF4-FFF2-40B4-BE49-F238E27FC236}">
                  <a16:creationId xmlns:a16="http://schemas.microsoft.com/office/drawing/2014/main" id="{E221DAB8-F558-400D-B206-BD507AA48AEF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4;p17">
              <a:extLst>
                <a:ext uri="{FF2B5EF4-FFF2-40B4-BE49-F238E27FC236}">
                  <a16:creationId xmlns:a16="http://schemas.microsoft.com/office/drawing/2014/main" id="{395F8252-CA58-421B-9A5F-F9FB7398FB5F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5;p17">
              <a:extLst>
                <a:ext uri="{FF2B5EF4-FFF2-40B4-BE49-F238E27FC236}">
                  <a16:creationId xmlns:a16="http://schemas.microsoft.com/office/drawing/2014/main" id="{50882F5B-5786-4ADE-8745-221077A07900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6;p17">
              <a:extLst>
                <a:ext uri="{FF2B5EF4-FFF2-40B4-BE49-F238E27FC236}">
                  <a16:creationId xmlns:a16="http://schemas.microsoft.com/office/drawing/2014/main" id="{39FFBBA9-4899-420F-BAEC-4C8F3F24C559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47;p17">
              <a:extLst>
                <a:ext uri="{FF2B5EF4-FFF2-40B4-BE49-F238E27FC236}">
                  <a16:creationId xmlns:a16="http://schemas.microsoft.com/office/drawing/2014/main" id="{D568CFED-995F-45B3-B4EB-BD92DE208428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48;p17">
              <a:extLst>
                <a:ext uri="{FF2B5EF4-FFF2-40B4-BE49-F238E27FC236}">
                  <a16:creationId xmlns:a16="http://schemas.microsoft.com/office/drawing/2014/main" id="{8ABEF9EB-DC9B-4ADC-A2F8-5B80B0AC58B0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49;p17">
              <a:extLst>
                <a:ext uri="{FF2B5EF4-FFF2-40B4-BE49-F238E27FC236}">
                  <a16:creationId xmlns:a16="http://schemas.microsoft.com/office/drawing/2014/main" id="{C9EAE1DF-5683-4D06-821E-0F2D02CB4708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0;p17">
              <a:extLst>
                <a:ext uri="{FF2B5EF4-FFF2-40B4-BE49-F238E27FC236}">
                  <a16:creationId xmlns:a16="http://schemas.microsoft.com/office/drawing/2014/main" id="{C5AEDD25-7564-481C-925F-A9B65F8801AA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1;p17">
              <a:extLst>
                <a:ext uri="{FF2B5EF4-FFF2-40B4-BE49-F238E27FC236}">
                  <a16:creationId xmlns:a16="http://schemas.microsoft.com/office/drawing/2014/main" id="{1482A0CC-326D-4F00-9F40-0359620C95BB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2;p17">
              <a:extLst>
                <a:ext uri="{FF2B5EF4-FFF2-40B4-BE49-F238E27FC236}">
                  <a16:creationId xmlns:a16="http://schemas.microsoft.com/office/drawing/2014/main" id="{3FED96AA-5453-4A17-BE49-0E16A125F0D6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3;p17">
              <a:extLst>
                <a:ext uri="{FF2B5EF4-FFF2-40B4-BE49-F238E27FC236}">
                  <a16:creationId xmlns:a16="http://schemas.microsoft.com/office/drawing/2014/main" id="{379EA365-E9FF-447B-B508-66A2340DE994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4;p17">
              <a:extLst>
                <a:ext uri="{FF2B5EF4-FFF2-40B4-BE49-F238E27FC236}">
                  <a16:creationId xmlns:a16="http://schemas.microsoft.com/office/drawing/2014/main" id="{FF303BFA-85B3-45EB-97AD-F57F0FAF3889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5;p17">
              <a:extLst>
                <a:ext uri="{FF2B5EF4-FFF2-40B4-BE49-F238E27FC236}">
                  <a16:creationId xmlns:a16="http://schemas.microsoft.com/office/drawing/2014/main" id="{9CA67F64-7003-4D58-8191-22E84BDB1B8E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6;p17">
              <a:extLst>
                <a:ext uri="{FF2B5EF4-FFF2-40B4-BE49-F238E27FC236}">
                  <a16:creationId xmlns:a16="http://schemas.microsoft.com/office/drawing/2014/main" id="{8FDE3CE8-B4B2-44E2-B305-8C5C56D21B6F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57;p17">
              <a:extLst>
                <a:ext uri="{FF2B5EF4-FFF2-40B4-BE49-F238E27FC236}">
                  <a16:creationId xmlns:a16="http://schemas.microsoft.com/office/drawing/2014/main" id="{D8A85ADF-A752-41E7-BB27-33EFC11FEB46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58;p17">
              <a:extLst>
                <a:ext uri="{FF2B5EF4-FFF2-40B4-BE49-F238E27FC236}">
                  <a16:creationId xmlns:a16="http://schemas.microsoft.com/office/drawing/2014/main" id="{3CE0E079-BA8F-4CDF-94A1-6155B84C24B9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59;p17">
              <a:extLst>
                <a:ext uri="{FF2B5EF4-FFF2-40B4-BE49-F238E27FC236}">
                  <a16:creationId xmlns:a16="http://schemas.microsoft.com/office/drawing/2014/main" id="{D731AB72-53F4-4BC1-AB53-D0059D058AA5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0;p17">
              <a:extLst>
                <a:ext uri="{FF2B5EF4-FFF2-40B4-BE49-F238E27FC236}">
                  <a16:creationId xmlns:a16="http://schemas.microsoft.com/office/drawing/2014/main" id="{ECEC361D-72F4-48CD-865C-122D5EE76B4A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1;p17">
              <a:extLst>
                <a:ext uri="{FF2B5EF4-FFF2-40B4-BE49-F238E27FC236}">
                  <a16:creationId xmlns:a16="http://schemas.microsoft.com/office/drawing/2014/main" id="{9570FB89-9E14-445C-A970-D356F78A9A0C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2;p17">
              <a:extLst>
                <a:ext uri="{FF2B5EF4-FFF2-40B4-BE49-F238E27FC236}">
                  <a16:creationId xmlns:a16="http://schemas.microsoft.com/office/drawing/2014/main" id="{F23B5FA5-9FB6-4967-BDE1-7CE36CFDFD5F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3;p17">
              <a:extLst>
                <a:ext uri="{FF2B5EF4-FFF2-40B4-BE49-F238E27FC236}">
                  <a16:creationId xmlns:a16="http://schemas.microsoft.com/office/drawing/2014/main" id="{12B86719-3A29-4010-80C5-187BCAA18808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4;p17">
              <a:extLst>
                <a:ext uri="{FF2B5EF4-FFF2-40B4-BE49-F238E27FC236}">
                  <a16:creationId xmlns:a16="http://schemas.microsoft.com/office/drawing/2014/main" id="{4C6C5B2A-03AF-44CB-9DB0-68F4B2D26004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5;p17">
              <a:extLst>
                <a:ext uri="{FF2B5EF4-FFF2-40B4-BE49-F238E27FC236}">
                  <a16:creationId xmlns:a16="http://schemas.microsoft.com/office/drawing/2014/main" id="{721E7D38-17DD-4528-A833-8A7B8C012403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6;p17">
              <a:extLst>
                <a:ext uri="{FF2B5EF4-FFF2-40B4-BE49-F238E27FC236}">
                  <a16:creationId xmlns:a16="http://schemas.microsoft.com/office/drawing/2014/main" id="{5CDACC62-9962-4AAF-86AB-9E27D43787AA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67;p17">
              <a:extLst>
                <a:ext uri="{FF2B5EF4-FFF2-40B4-BE49-F238E27FC236}">
                  <a16:creationId xmlns:a16="http://schemas.microsoft.com/office/drawing/2014/main" id="{4D2A44AD-E7B5-431A-B65B-3E6125DA24ED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68;p17">
              <a:extLst>
                <a:ext uri="{FF2B5EF4-FFF2-40B4-BE49-F238E27FC236}">
                  <a16:creationId xmlns:a16="http://schemas.microsoft.com/office/drawing/2014/main" id="{A91BD7D1-F706-4221-B4AC-5DE0CDA9D657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69;p17">
              <a:extLst>
                <a:ext uri="{FF2B5EF4-FFF2-40B4-BE49-F238E27FC236}">
                  <a16:creationId xmlns:a16="http://schemas.microsoft.com/office/drawing/2014/main" id="{28173D25-FA53-4DB0-A3DF-A865D3AA6E89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0;p17">
              <a:extLst>
                <a:ext uri="{FF2B5EF4-FFF2-40B4-BE49-F238E27FC236}">
                  <a16:creationId xmlns:a16="http://schemas.microsoft.com/office/drawing/2014/main" id="{87471DCB-AB79-435E-984E-2DC8F38B3365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1;p17">
              <a:extLst>
                <a:ext uri="{FF2B5EF4-FFF2-40B4-BE49-F238E27FC236}">
                  <a16:creationId xmlns:a16="http://schemas.microsoft.com/office/drawing/2014/main" id="{6C4C6BC4-C669-4807-8835-B15E34A87673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2;p17">
              <a:extLst>
                <a:ext uri="{FF2B5EF4-FFF2-40B4-BE49-F238E27FC236}">
                  <a16:creationId xmlns:a16="http://schemas.microsoft.com/office/drawing/2014/main" id="{0C3A9FCD-6F80-41AC-A71D-128740077EE6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3;p17">
              <a:extLst>
                <a:ext uri="{FF2B5EF4-FFF2-40B4-BE49-F238E27FC236}">
                  <a16:creationId xmlns:a16="http://schemas.microsoft.com/office/drawing/2014/main" id="{BC87D9C0-0874-45B6-8647-F0388C93FF8E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4;p17">
              <a:extLst>
                <a:ext uri="{FF2B5EF4-FFF2-40B4-BE49-F238E27FC236}">
                  <a16:creationId xmlns:a16="http://schemas.microsoft.com/office/drawing/2014/main" id="{FD108C3C-3FE8-4E0F-8F03-8718701FE43B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5;p17">
              <a:extLst>
                <a:ext uri="{FF2B5EF4-FFF2-40B4-BE49-F238E27FC236}">
                  <a16:creationId xmlns:a16="http://schemas.microsoft.com/office/drawing/2014/main" id="{1A27E441-C3B9-4BD9-A589-536E43622FC8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6;p17">
              <a:extLst>
                <a:ext uri="{FF2B5EF4-FFF2-40B4-BE49-F238E27FC236}">
                  <a16:creationId xmlns:a16="http://schemas.microsoft.com/office/drawing/2014/main" id="{7563ED7B-6E72-4E27-BBF9-E4F51B81B1E1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77;p17">
              <a:extLst>
                <a:ext uri="{FF2B5EF4-FFF2-40B4-BE49-F238E27FC236}">
                  <a16:creationId xmlns:a16="http://schemas.microsoft.com/office/drawing/2014/main" id="{E3B1901E-80AC-4AAD-8DAE-D7788626FEAC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78;p17">
              <a:extLst>
                <a:ext uri="{FF2B5EF4-FFF2-40B4-BE49-F238E27FC236}">
                  <a16:creationId xmlns:a16="http://schemas.microsoft.com/office/drawing/2014/main" id="{35752F13-552D-4928-B447-F8ACC68BD4D1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79;p17">
              <a:extLst>
                <a:ext uri="{FF2B5EF4-FFF2-40B4-BE49-F238E27FC236}">
                  <a16:creationId xmlns:a16="http://schemas.microsoft.com/office/drawing/2014/main" id="{D9E8B699-20E3-4DE7-B8D4-1A528CF0FD8A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0;p17">
              <a:extLst>
                <a:ext uri="{FF2B5EF4-FFF2-40B4-BE49-F238E27FC236}">
                  <a16:creationId xmlns:a16="http://schemas.microsoft.com/office/drawing/2014/main" id="{26C3D892-C376-4043-91BA-41976ACBC7C0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1;p17">
              <a:extLst>
                <a:ext uri="{FF2B5EF4-FFF2-40B4-BE49-F238E27FC236}">
                  <a16:creationId xmlns:a16="http://schemas.microsoft.com/office/drawing/2014/main" id="{3536A40D-EEB3-41EE-A0DF-6C76FA2F0EA7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2;p17">
              <a:extLst>
                <a:ext uri="{FF2B5EF4-FFF2-40B4-BE49-F238E27FC236}">
                  <a16:creationId xmlns:a16="http://schemas.microsoft.com/office/drawing/2014/main" id="{74247E9A-B4B8-4937-AD36-B61F6255E8DE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3;p17">
              <a:extLst>
                <a:ext uri="{FF2B5EF4-FFF2-40B4-BE49-F238E27FC236}">
                  <a16:creationId xmlns:a16="http://schemas.microsoft.com/office/drawing/2014/main" id="{2CA87BE7-E5DA-4B57-83B8-846C3BCAEFCD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4;p17">
              <a:extLst>
                <a:ext uri="{FF2B5EF4-FFF2-40B4-BE49-F238E27FC236}">
                  <a16:creationId xmlns:a16="http://schemas.microsoft.com/office/drawing/2014/main" id="{FBEECCE8-61BE-4206-B7A1-136AE4B2C34E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5;p17">
              <a:extLst>
                <a:ext uri="{FF2B5EF4-FFF2-40B4-BE49-F238E27FC236}">
                  <a16:creationId xmlns:a16="http://schemas.microsoft.com/office/drawing/2014/main" id="{6451DA2F-17D6-49AF-ABA9-88394D20FA0C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6;p17">
              <a:extLst>
                <a:ext uri="{FF2B5EF4-FFF2-40B4-BE49-F238E27FC236}">
                  <a16:creationId xmlns:a16="http://schemas.microsoft.com/office/drawing/2014/main" id="{2B463868-4A3E-4F40-8548-01214FDADCE1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87;p17">
              <a:extLst>
                <a:ext uri="{FF2B5EF4-FFF2-40B4-BE49-F238E27FC236}">
                  <a16:creationId xmlns:a16="http://schemas.microsoft.com/office/drawing/2014/main" id="{6384B88B-597C-483C-9E4F-976885D60834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88;p17">
              <a:extLst>
                <a:ext uri="{FF2B5EF4-FFF2-40B4-BE49-F238E27FC236}">
                  <a16:creationId xmlns:a16="http://schemas.microsoft.com/office/drawing/2014/main" id="{E2A41BA9-708E-4BFC-900C-2DE5FF505F98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89;p17">
              <a:extLst>
                <a:ext uri="{FF2B5EF4-FFF2-40B4-BE49-F238E27FC236}">
                  <a16:creationId xmlns:a16="http://schemas.microsoft.com/office/drawing/2014/main" id="{5252AE81-0072-471E-BF81-C1BC40B6C617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0;p17">
              <a:extLst>
                <a:ext uri="{FF2B5EF4-FFF2-40B4-BE49-F238E27FC236}">
                  <a16:creationId xmlns:a16="http://schemas.microsoft.com/office/drawing/2014/main" id="{5D42B944-EA15-4361-AB78-B8F4CDDCF040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1;p17">
              <a:extLst>
                <a:ext uri="{FF2B5EF4-FFF2-40B4-BE49-F238E27FC236}">
                  <a16:creationId xmlns:a16="http://schemas.microsoft.com/office/drawing/2014/main" id="{66BBA126-7F60-4689-8684-50F63A939855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2;p17">
              <a:extLst>
                <a:ext uri="{FF2B5EF4-FFF2-40B4-BE49-F238E27FC236}">
                  <a16:creationId xmlns:a16="http://schemas.microsoft.com/office/drawing/2014/main" id="{5FF3C01B-C94D-4C4F-B523-FE59EC03462A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3;p17">
              <a:extLst>
                <a:ext uri="{FF2B5EF4-FFF2-40B4-BE49-F238E27FC236}">
                  <a16:creationId xmlns:a16="http://schemas.microsoft.com/office/drawing/2014/main" id="{4FE43B3A-9B9C-4A25-9E3F-BEAC89B1F01C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4;p17">
              <a:extLst>
                <a:ext uri="{FF2B5EF4-FFF2-40B4-BE49-F238E27FC236}">
                  <a16:creationId xmlns:a16="http://schemas.microsoft.com/office/drawing/2014/main" id="{5BBD322F-09B7-47DF-8F9F-5E0370A834C5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5;p17">
              <a:extLst>
                <a:ext uri="{FF2B5EF4-FFF2-40B4-BE49-F238E27FC236}">
                  <a16:creationId xmlns:a16="http://schemas.microsoft.com/office/drawing/2014/main" id="{DCE5F708-BD12-4C40-8E66-C2F08CECCA23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6;p17">
              <a:extLst>
                <a:ext uri="{FF2B5EF4-FFF2-40B4-BE49-F238E27FC236}">
                  <a16:creationId xmlns:a16="http://schemas.microsoft.com/office/drawing/2014/main" id="{2BC055A9-41B8-4AED-B51F-319B3CBD5222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397;p17">
              <a:extLst>
                <a:ext uri="{FF2B5EF4-FFF2-40B4-BE49-F238E27FC236}">
                  <a16:creationId xmlns:a16="http://schemas.microsoft.com/office/drawing/2014/main" id="{6C8905BA-5EE9-4D01-8B2E-7C4ED697D58D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398;p17">
              <a:extLst>
                <a:ext uri="{FF2B5EF4-FFF2-40B4-BE49-F238E27FC236}">
                  <a16:creationId xmlns:a16="http://schemas.microsoft.com/office/drawing/2014/main" id="{2ED2D654-DB42-48FC-A83C-D3BBDF63CFFA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399;p17">
              <a:extLst>
                <a:ext uri="{FF2B5EF4-FFF2-40B4-BE49-F238E27FC236}">
                  <a16:creationId xmlns:a16="http://schemas.microsoft.com/office/drawing/2014/main" id="{C8BD4926-BC14-426C-8A9E-A240258B7591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0;p17">
              <a:extLst>
                <a:ext uri="{FF2B5EF4-FFF2-40B4-BE49-F238E27FC236}">
                  <a16:creationId xmlns:a16="http://schemas.microsoft.com/office/drawing/2014/main" id="{4EDD31AE-C730-4ECF-B47E-693033803DA8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1;p17">
              <a:extLst>
                <a:ext uri="{FF2B5EF4-FFF2-40B4-BE49-F238E27FC236}">
                  <a16:creationId xmlns:a16="http://schemas.microsoft.com/office/drawing/2014/main" id="{BB92AF60-4D5B-4E04-ADA8-23A10CA7FBA8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2;p17">
              <a:extLst>
                <a:ext uri="{FF2B5EF4-FFF2-40B4-BE49-F238E27FC236}">
                  <a16:creationId xmlns:a16="http://schemas.microsoft.com/office/drawing/2014/main" id="{6D1E278D-CBF7-49CB-B078-AC18955FDA72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3;p17">
              <a:extLst>
                <a:ext uri="{FF2B5EF4-FFF2-40B4-BE49-F238E27FC236}">
                  <a16:creationId xmlns:a16="http://schemas.microsoft.com/office/drawing/2014/main" id="{25404156-B8F3-4BB5-B799-B3F8837C9309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4;p17">
              <a:extLst>
                <a:ext uri="{FF2B5EF4-FFF2-40B4-BE49-F238E27FC236}">
                  <a16:creationId xmlns:a16="http://schemas.microsoft.com/office/drawing/2014/main" id="{13CFA86E-8EFC-4983-8544-D198A8D0BF70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5;p17">
              <a:extLst>
                <a:ext uri="{FF2B5EF4-FFF2-40B4-BE49-F238E27FC236}">
                  <a16:creationId xmlns:a16="http://schemas.microsoft.com/office/drawing/2014/main" id="{B6639435-A707-4E12-AAA0-0996922BCF23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6;p17">
              <a:extLst>
                <a:ext uri="{FF2B5EF4-FFF2-40B4-BE49-F238E27FC236}">
                  <a16:creationId xmlns:a16="http://schemas.microsoft.com/office/drawing/2014/main" id="{62666678-6A2E-4B8E-A5D2-E545B1B18D25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07;p17">
              <a:extLst>
                <a:ext uri="{FF2B5EF4-FFF2-40B4-BE49-F238E27FC236}">
                  <a16:creationId xmlns:a16="http://schemas.microsoft.com/office/drawing/2014/main" id="{1EFBC7FF-8420-4228-A74E-D0AD3CF98532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08;p17">
              <a:extLst>
                <a:ext uri="{FF2B5EF4-FFF2-40B4-BE49-F238E27FC236}">
                  <a16:creationId xmlns:a16="http://schemas.microsoft.com/office/drawing/2014/main" id="{C027763D-2A0C-4771-A36C-877CF5152507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09;p17">
              <a:extLst>
                <a:ext uri="{FF2B5EF4-FFF2-40B4-BE49-F238E27FC236}">
                  <a16:creationId xmlns:a16="http://schemas.microsoft.com/office/drawing/2014/main" id="{242C0F2F-91E7-489F-BC93-93B89536B863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0;p17">
              <a:extLst>
                <a:ext uri="{FF2B5EF4-FFF2-40B4-BE49-F238E27FC236}">
                  <a16:creationId xmlns:a16="http://schemas.microsoft.com/office/drawing/2014/main" id="{CC84BE5E-35A0-4442-8430-35662E92D340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1;p17">
              <a:extLst>
                <a:ext uri="{FF2B5EF4-FFF2-40B4-BE49-F238E27FC236}">
                  <a16:creationId xmlns:a16="http://schemas.microsoft.com/office/drawing/2014/main" id="{DBF9102C-2C72-4AC6-895D-3B9FF97DAE3F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2;p17">
              <a:extLst>
                <a:ext uri="{FF2B5EF4-FFF2-40B4-BE49-F238E27FC236}">
                  <a16:creationId xmlns:a16="http://schemas.microsoft.com/office/drawing/2014/main" id="{99AFD3F9-13A1-4019-84E4-B1589D717305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3;p17">
              <a:extLst>
                <a:ext uri="{FF2B5EF4-FFF2-40B4-BE49-F238E27FC236}">
                  <a16:creationId xmlns:a16="http://schemas.microsoft.com/office/drawing/2014/main" id="{9E78A76B-4672-4FB0-886D-5562CDE6DEE0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4;p17">
              <a:extLst>
                <a:ext uri="{FF2B5EF4-FFF2-40B4-BE49-F238E27FC236}">
                  <a16:creationId xmlns:a16="http://schemas.microsoft.com/office/drawing/2014/main" id="{63A6030C-DC11-4BF6-8F8B-8AA479342B0E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5;p17">
              <a:extLst>
                <a:ext uri="{FF2B5EF4-FFF2-40B4-BE49-F238E27FC236}">
                  <a16:creationId xmlns:a16="http://schemas.microsoft.com/office/drawing/2014/main" id="{5949C4D8-382E-4B65-89E6-DF002CBC7C14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6;p17">
              <a:extLst>
                <a:ext uri="{FF2B5EF4-FFF2-40B4-BE49-F238E27FC236}">
                  <a16:creationId xmlns:a16="http://schemas.microsoft.com/office/drawing/2014/main" id="{C0CFCF77-B1AD-4273-8485-8C56FBDD156E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17;p17">
              <a:extLst>
                <a:ext uri="{FF2B5EF4-FFF2-40B4-BE49-F238E27FC236}">
                  <a16:creationId xmlns:a16="http://schemas.microsoft.com/office/drawing/2014/main" id="{B4B9A772-B1DD-411A-9BC7-3F5A89638770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18;p17">
              <a:extLst>
                <a:ext uri="{FF2B5EF4-FFF2-40B4-BE49-F238E27FC236}">
                  <a16:creationId xmlns:a16="http://schemas.microsoft.com/office/drawing/2014/main" id="{05048BE0-104D-498E-BE3D-F38A99FECDC4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19;p17">
              <a:extLst>
                <a:ext uri="{FF2B5EF4-FFF2-40B4-BE49-F238E27FC236}">
                  <a16:creationId xmlns:a16="http://schemas.microsoft.com/office/drawing/2014/main" id="{9F9CE0C4-F5E1-4169-BEB8-96CEE0FB6F75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0;p17">
              <a:extLst>
                <a:ext uri="{FF2B5EF4-FFF2-40B4-BE49-F238E27FC236}">
                  <a16:creationId xmlns:a16="http://schemas.microsoft.com/office/drawing/2014/main" id="{1D0A2EE6-CD7A-43E6-8D83-CBB041F6A3E5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1;p17">
              <a:extLst>
                <a:ext uri="{FF2B5EF4-FFF2-40B4-BE49-F238E27FC236}">
                  <a16:creationId xmlns:a16="http://schemas.microsoft.com/office/drawing/2014/main" id="{8185FD7E-1F05-4203-ABFE-A9BBA14319DE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2;p17">
              <a:extLst>
                <a:ext uri="{FF2B5EF4-FFF2-40B4-BE49-F238E27FC236}">
                  <a16:creationId xmlns:a16="http://schemas.microsoft.com/office/drawing/2014/main" id="{30FE8043-BF1D-4F7E-A768-1F050DFC0E77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3;p17">
              <a:extLst>
                <a:ext uri="{FF2B5EF4-FFF2-40B4-BE49-F238E27FC236}">
                  <a16:creationId xmlns:a16="http://schemas.microsoft.com/office/drawing/2014/main" id="{359DECAC-C24B-4B60-8A19-BC256FC9DAEE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4;p17">
              <a:extLst>
                <a:ext uri="{FF2B5EF4-FFF2-40B4-BE49-F238E27FC236}">
                  <a16:creationId xmlns:a16="http://schemas.microsoft.com/office/drawing/2014/main" id="{8B13F2CA-6975-47A4-8AB3-D741623AED59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5;p17">
              <a:extLst>
                <a:ext uri="{FF2B5EF4-FFF2-40B4-BE49-F238E27FC236}">
                  <a16:creationId xmlns:a16="http://schemas.microsoft.com/office/drawing/2014/main" id="{8962CBF7-D751-4B6B-89DD-5732AAC04B46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6;p17">
              <a:extLst>
                <a:ext uri="{FF2B5EF4-FFF2-40B4-BE49-F238E27FC236}">
                  <a16:creationId xmlns:a16="http://schemas.microsoft.com/office/drawing/2014/main" id="{43E7285A-AE52-42E4-A687-C54862566683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27;p17">
              <a:extLst>
                <a:ext uri="{FF2B5EF4-FFF2-40B4-BE49-F238E27FC236}">
                  <a16:creationId xmlns:a16="http://schemas.microsoft.com/office/drawing/2014/main" id="{B4706015-392C-43AF-AC60-984F878CA68F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28;p17">
              <a:extLst>
                <a:ext uri="{FF2B5EF4-FFF2-40B4-BE49-F238E27FC236}">
                  <a16:creationId xmlns:a16="http://schemas.microsoft.com/office/drawing/2014/main" id="{9EA9E6D7-134F-49D1-8D09-DA56BD512418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29;p17">
              <a:extLst>
                <a:ext uri="{FF2B5EF4-FFF2-40B4-BE49-F238E27FC236}">
                  <a16:creationId xmlns:a16="http://schemas.microsoft.com/office/drawing/2014/main" id="{AF3D7EC4-652C-44A8-A618-BE7FF8573771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0;p17">
              <a:extLst>
                <a:ext uri="{FF2B5EF4-FFF2-40B4-BE49-F238E27FC236}">
                  <a16:creationId xmlns:a16="http://schemas.microsoft.com/office/drawing/2014/main" id="{7885A647-AE4D-452B-A6AB-8FAE3370CEC0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1;p17">
              <a:extLst>
                <a:ext uri="{FF2B5EF4-FFF2-40B4-BE49-F238E27FC236}">
                  <a16:creationId xmlns:a16="http://schemas.microsoft.com/office/drawing/2014/main" id="{C0050456-17A4-496F-B189-30A8D217CE4B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2;p17">
              <a:extLst>
                <a:ext uri="{FF2B5EF4-FFF2-40B4-BE49-F238E27FC236}">
                  <a16:creationId xmlns:a16="http://schemas.microsoft.com/office/drawing/2014/main" id="{68FDF20B-7738-4AB8-BFF7-B69C90DB3719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3;p17">
              <a:extLst>
                <a:ext uri="{FF2B5EF4-FFF2-40B4-BE49-F238E27FC236}">
                  <a16:creationId xmlns:a16="http://schemas.microsoft.com/office/drawing/2014/main" id="{12759E76-115E-499A-8F2F-649AD47D89D9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4;p17">
              <a:extLst>
                <a:ext uri="{FF2B5EF4-FFF2-40B4-BE49-F238E27FC236}">
                  <a16:creationId xmlns:a16="http://schemas.microsoft.com/office/drawing/2014/main" id="{FF8B7C7E-E302-4991-B14A-2B9885527292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5;p17">
              <a:extLst>
                <a:ext uri="{FF2B5EF4-FFF2-40B4-BE49-F238E27FC236}">
                  <a16:creationId xmlns:a16="http://schemas.microsoft.com/office/drawing/2014/main" id="{79C4D7B5-13F3-447F-87A7-913E5C59E360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6;p17">
              <a:extLst>
                <a:ext uri="{FF2B5EF4-FFF2-40B4-BE49-F238E27FC236}">
                  <a16:creationId xmlns:a16="http://schemas.microsoft.com/office/drawing/2014/main" id="{6667C5D3-13CD-4623-913E-85EB19B48BED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37;p17">
              <a:extLst>
                <a:ext uri="{FF2B5EF4-FFF2-40B4-BE49-F238E27FC236}">
                  <a16:creationId xmlns:a16="http://schemas.microsoft.com/office/drawing/2014/main" id="{01887AEF-8A46-4FA3-8465-D8D8F6D02FE1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38;p17">
              <a:extLst>
                <a:ext uri="{FF2B5EF4-FFF2-40B4-BE49-F238E27FC236}">
                  <a16:creationId xmlns:a16="http://schemas.microsoft.com/office/drawing/2014/main" id="{7EC3BF1B-7460-4A9A-A29C-D960177D07AC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39;p17">
              <a:extLst>
                <a:ext uri="{FF2B5EF4-FFF2-40B4-BE49-F238E27FC236}">
                  <a16:creationId xmlns:a16="http://schemas.microsoft.com/office/drawing/2014/main" id="{07EB40B0-8CF6-4EC9-905B-5A506D1E67CD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0;p17">
              <a:extLst>
                <a:ext uri="{FF2B5EF4-FFF2-40B4-BE49-F238E27FC236}">
                  <a16:creationId xmlns:a16="http://schemas.microsoft.com/office/drawing/2014/main" id="{37A68407-5345-48ED-8152-527A415878E2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1;p17">
              <a:extLst>
                <a:ext uri="{FF2B5EF4-FFF2-40B4-BE49-F238E27FC236}">
                  <a16:creationId xmlns:a16="http://schemas.microsoft.com/office/drawing/2014/main" id="{7C609EF3-4C25-4B80-BC08-F8088C6AD2E8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2;p17">
              <a:extLst>
                <a:ext uri="{FF2B5EF4-FFF2-40B4-BE49-F238E27FC236}">
                  <a16:creationId xmlns:a16="http://schemas.microsoft.com/office/drawing/2014/main" id="{C3026463-55E2-4110-8728-A004F7F2F535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3;p17">
              <a:extLst>
                <a:ext uri="{FF2B5EF4-FFF2-40B4-BE49-F238E27FC236}">
                  <a16:creationId xmlns:a16="http://schemas.microsoft.com/office/drawing/2014/main" id="{9F9627B1-E77A-4B9F-90BE-B96B5AA021CE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4;p17">
              <a:extLst>
                <a:ext uri="{FF2B5EF4-FFF2-40B4-BE49-F238E27FC236}">
                  <a16:creationId xmlns:a16="http://schemas.microsoft.com/office/drawing/2014/main" id="{B3CEA973-C7A4-4BDA-9FA2-489676AC239C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5;p17">
              <a:extLst>
                <a:ext uri="{FF2B5EF4-FFF2-40B4-BE49-F238E27FC236}">
                  <a16:creationId xmlns:a16="http://schemas.microsoft.com/office/drawing/2014/main" id="{660B8F72-2CF4-4D5B-8BA8-38E5EA0268DE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6;p17">
              <a:extLst>
                <a:ext uri="{FF2B5EF4-FFF2-40B4-BE49-F238E27FC236}">
                  <a16:creationId xmlns:a16="http://schemas.microsoft.com/office/drawing/2014/main" id="{51CF08F2-20AB-4DD4-A525-D2F7FBD2EAC8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47;p17">
              <a:extLst>
                <a:ext uri="{FF2B5EF4-FFF2-40B4-BE49-F238E27FC236}">
                  <a16:creationId xmlns:a16="http://schemas.microsoft.com/office/drawing/2014/main" id="{4039EB21-1B6A-47ED-A87D-5ACEBC42FA6C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48;p17">
              <a:extLst>
                <a:ext uri="{FF2B5EF4-FFF2-40B4-BE49-F238E27FC236}">
                  <a16:creationId xmlns:a16="http://schemas.microsoft.com/office/drawing/2014/main" id="{6C3EE1B9-2115-4BBD-B9F2-2715518D82CB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49;p17">
              <a:extLst>
                <a:ext uri="{FF2B5EF4-FFF2-40B4-BE49-F238E27FC236}">
                  <a16:creationId xmlns:a16="http://schemas.microsoft.com/office/drawing/2014/main" id="{450DEBF1-4EFE-427D-9FB6-147ED0BC4E8A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0;p17">
              <a:extLst>
                <a:ext uri="{FF2B5EF4-FFF2-40B4-BE49-F238E27FC236}">
                  <a16:creationId xmlns:a16="http://schemas.microsoft.com/office/drawing/2014/main" id="{2D69C66E-8776-4A18-B463-B4976035F99C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1;p17">
              <a:extLst>
                <a:ext uri="{FF2B5EF4-FFF2-40B4-BE49-F238E27FC236}">
                  <a16:creationId xmlns:a16="http://schemas.microsoft.com/office/drawing/2014/main" id="{AA43BEE8-0002-4BED-A007-6EE60A7A381C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2;p17">
              <a:extLst>
                <a:ext uri="{FF2B5EF4-FFF2-40B4-BE49-F238E27FC236}">
                  <a16:creationId xmlns:a16="http://schemas.microsoft.com/office/drawing/2014/main" id="{FB0E9CB8-1A29-4535-9620-00CD74AB4031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3;p17">
              <a:extLst>
                <a:ext uri="{FF2B5EF4-FFF2-40B4-BE49-F238E27FC236}">
                  <a16:creationId xmlns:a16="http://schemas.microsoft.com/office/drawing/2014/main" id="{19FB1F8E-4AB9-42A2-B66F-24459E7E6D53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4;p17">
              <a:extLst>
                <a:ext uri="{FF2B5EF4-FFF2-40B4-BE49-F238E27FC236}">
                  <a16:creationId xmlns:a16="http://schemas.microsoft.com/office/drawing/2014/main" id="{84CC6E98-0E95-4B72-A98E-A98E1E9BE03F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5;p17">
              <a:extLst>
                <a:ext uri="{FF2B5EF4-FFF2-40B4-BE49-F238E27FC236}">
                  <a16:creationId xmlns:a16="http://schemas.microsoft.com/office/drawing/2014/main" id="{F2E714F5-CA2B-4411-AA79-4A1E8ECCBB7F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6;p17">
              <a:extLst>
                <a:ext uri="{FF2B5EF4-FFF2-40B4-BE49-F238E27FC236}">
                  <a16:creationId xmlns:a16="http://schemas.microsoft.com/office/drawing/2014/main" id="{514FEC2F-6C9B-48E5-A7A1-458E4E342AB3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57;p17">
              <a:extLst>
                <a:ext uri="{FF2B5EF4-FFF2-40B4-BE49-F238E27FC236}">
                  <a16:creationId xmlns:a16="http://schemas.microsoft.com/office/drawing/2014/main" id="{3C1D39C2-B10B-44BD-80D0-D38495B3C22F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58;p17">
              <a:extLst>
                <a:ext uri="{FF2B5EF4-FFF2-40B4-BE49-F238E27FC236}">
                  <a16:creationId xmlns:a16="http://schemas.microsoft.com/office/drawing/2014/main" id="{B161CC23-4780-41B3-B052-2F1D295C57FA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59;p17">
              <a:extLst>
                <a:ext uri="{FF2B5EF4-FFF2-40B4-BE49-F238E27FC236}">
                  <a16:creationId xmlns:a16="http://schemas.microsoft.com/office/drawing/2014/main" id="{18CEF578-EA39-4342-8F8B-5A4111E8BF0B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0;p17">
              <a:extLst>
                <a:ext uri="{FF2B5EF4-FFF2-40B4-BE49-F238E27FC236}">
                  <a16:creationId xmlns:a16="http://schemas.microsoft.com/office/drawing/2014/main" id="{F9702095-27FC-4668-AE11-B105A07D1FCF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1;p17">
              <a:extLst>
                <a:ext uri="{FF2B5EF4-FFF2-40B4-BE49-F238E27FC236}">
                  <a16:creationId xmlns:a16="http://schemas.microsoft.com/office/drawing/2014/main" id="{4EA8E5F1-3CD2-4E35-A6DA-700553A846CB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2;p17">
              <a:extLst>
                <a:ext uri="{FF2B5EF4-FFF2-40B4-BE49-F238E27FC236}">
                  <a16:creationId xmlns:a16="http://schemas.microsoft.com/office/drawing/2014/main" id="{8C99B78E-E930-49C8-850E-B09777578235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463;p17">
              <a:extLst>
                <a:ext uri="{FF2B5EF4-FFF2-40B4-BE49-F238E27FC236}">
                  <a16:creationId xmlns:a16="http://schemas.microsoft.com/office/drawing/2014/main" id="{F785ADE2-6A81-40F6-8913-C529A4B8FD4C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464;p17">
              <a:extLst>
                <a:ext uri="{FF2B5EF4-FFF2-40B4-BE49-F238E27FC236}">
                  <a16:creationId xmlns:a16="http://schemas.microsoft.com/office/drawing/2014/main" id="{8F4669A2-36F1-43A0-B1BF-02AD20EE43F1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465;p17">
              <a:extLst>
                <a:ext uri="{FF2B5EF4-FFF2-40B4-BE49-F238E27FC236}">
                  <a16:creationId xmlns:a16="http://schemas.microsoft.com/office/drawing/2014/main" id="{5CF30C80-B497-478B-B956-5F3035C30FFF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6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97482522-F509-4665-A2F7-EACD20574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-63863" y="197697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CuadroTexto 166">
            <a:extLst>
              <a:ext uri="{FF2B5EF4-FFF2-40B4-BE49-F238E27FC236}">
                <a16:creationId xmlns:a16="http://schemas.microsoft.com/office/drawing/2014/main" id="{5811C292-506B-4D7A-A68C-35F8604AA83A}"/>
              </a:ext>
            </a:extLst>
          </p:cNvPr>
          <p:cNvSpPr txBox="1"/>
          <p:nvPr/>
        </p:nvSpPr>
        <p:spPr>
          <a:xfrm rot="20749513">
            <a:off x="144562" y="327125"/>
            <a:ext cx="2178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17EB369-CF1D-4FC8-B7A1-8E6D26CE4A3D}"/>
              </a:ext>
            </a:extLst>
          </p:cNvPr>
          <p:cNvSpPr/>
          <p:nvPr/>
        </p:nvSpPr>
        <p:spPr>
          <a:xfrm>
            <a:off x="2849978" y="4609612"/>
            <a:ext cx="4161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https://www.youtube.com/watch?v=zvxSkoG8m7g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D731251-A2A6-4D6C-82FA-8001F8A44E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87" t="23702" r="41249" b="23149"/>
          <a:stretch/>
        </p:blipFill>
        <p:spPr>
          <a:xfrm>
            <a:off x="2803442" y="134898"/>
            <a:ext cx="4587041" cy="421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442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os tamaños para niño: Pequeño, mediano, grande, video de Peques Aprenden  Jugando - YouTube">
            <a:extLst>
              <a:ext uri="{FF2B5EF4-FFF2-40B4-BE49-F238E27FC236}">
                <a16:creationId xmlns:a16="http://schemas.microsoft.com/office/drawing/2014/main" id="{C05C6A71-570D-4125-844A-B907E72FD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229" y="319938"/>
            <a:ext cx="6177640" cy="450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oogle Shape;889;p9">
            <a:extLst>
              <a:ext uri="{FF2B5EF4-FFF2-40B4-BE49-F238E27FC236}">
                <a16:creationId xmlns:a16="http://schemas.microsoft.com/office/drawing/2014/main" id="{2D8C6A54-E84B-4D1B-A720-89DA8F65757F}"/>
              </a:ext>
            </a:extLst>
          </p:cNvPr>
          <p:cNvGrpSpPr/>
          <p:nvPr/>
        </p:nvGrpSpPr>
        <p:grpSpPr>
          <a:xfrm>
            <a:off x="1" y="440871"/>
            <a:ext cx="2955692" cy="3912878"/>
            <a:chOff x="5484769" y="1845146"/>
            <a:chExt cx="2934132" cy="2568869"/>
          </a:xfrm>
        </p:grpSpPr>
        <p:grpSp>
          <p:nvGrpSpPr>
            <p:cNvPr id="7" name="Google Shape;890;p9">
              <a:extLst>
                <a:ext uri="{FF2B5EF4-FFF2-40B4-BE49-F238E27FC236}">
                  <a16:creationId xmlns:a16="http://schemas.microsoft.com/office/drawing/2014/main" id="{19A4BF2D-9F68-4D8F-A2AA-CBEF598BBB61}"/>
                </a:ext>
              </a:extLst>
            </p:cNvPr>
            <p:cNvGrpSpPr/>
            <p:nvPr/>
          </p:nvGrpSpPr>
          <p:grpSpPr>
            <a:xfrm>
              <a:off x="6111302" y="1846743"/>
              <a:ext cx="930848" cy="1083507"/>
              <a:chOff x="6111302" y="1846743"/>
              <a:chExt cx="930848" cy="1083507"/>
            </a:xfrm>
          </p:grpSpPr>
          <p:sp>
            <p:nvSpPr>
              <p:cNvPr id="150" name="Google Shape;891;p9">
                <a:extLst>
                  <a:ext uri="{FF2B5EF4-FFF2-40B4-BE49-F238E27FC236}">
                    <a16:creationId xmlns:a16="http://schemas.microsoft.com/office/drawing/2014/main" id="{11FA9BD8-9726-4C46-AD2B-3CFCF6A1B2FB}"/>
                  </a:ext>
                </a:extLst>
              </p:cNvPr>
              <p:cNvSpPr/>
              <p:nvPr/>
            </p:nvSpPr>
            <p:spPr>
              <a:xfrm>
                <a:off x="644102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892;p9">
                <a:extLst>
                  <a:ext uri="{FF2B5EF4-FFF2-40B4-BE49-F238E27FC236}">
                    <a16:creationId xmlns:a16="http://schemas.microsoft.com/office/drawing/2014/main" id="{02E59385-8452-4F14-9D77-F651E6E1784E}"/>
                  </a:ext>
                </a:extLst>
              </p:cNvPr>
              <p:cNvSpPr/>
              <p:nvPr/>
            </p:nvSpPr>
            <p:spPr>
              <a:xfrm>
                <a:off x="6799269" y="2369974"/>
                <a:ext cx="10424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8" h="579" extrusionOk="0">
                    <a:moveTo>
                      <a:pt x="304" y="1"/>
                    </a:moveTo>
                    <a:cubicBezTo>
                      <a:pt x="152" y="1"/>
                      <a:pt x="0" y="123"/>
                      <a:pt x="0" y="275"/>
                    </a:cubicBezTo>
                    <a:cubicBezTo>
                      <a:pt x="0" y="426"/>
                      <a:pt x="152" y="578"/>
                      <a:pt x="304" y="578"/>
                    </a:cubicBezTo>
                    <a:cubicBezTo>
                      <a:pt x="456" y="578"/>
                      <a:pt x="578" y="426"/>
                      <a:pt x="578" y="275"/>
                    </a:cubicBezTo>
                    <a:cubicBezTo>
                      <a:pt x="578" y="123"/>
                      <a:pt x="456" y="1"/>
                      <a:pt x="304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893;p9">
                <a:extLst>
                  <a:ext uri="{FF2B5EF4-FFF2-40B4-BE49-F238E27FC236}">
                    <a16:creationId xmlns:a16="http://schemas.microsoft.com/office/drawing/2014/main" id="{B5C9A20C-FBD9-484C-A793-FE94A3814D8B}"/>
                  </a:ext>
                </a:extLst>
              </p:cNvPr>
              <p:cNvSpPr/>
              <p:nvPr/>
            </p:nvSpPr>
            <p:spPr>
              <a:xfrm>
                <a:off x="6111302" y="1962912"/>
                <a:ext cx="930848" cy="854408"/>
              </a:xfrm>
              <a:custGeom>
                <a:avLst/>
                <a:gdLst/>
                <a:ahLst/>
                <a:cxnLst/>
                <a:rect l="l" t="t" r="r" b="b"/>
                <a:pathLst>
                  <a:path w="52039" h="47375" extrusionOk="0">
                    <a:moveTo>
                      <a:pt x="27239" y="1"/>
                    </a:moveTo>
                    <a:cubicBezTo>
                      <a:pt x="13033" y="1"/>
                      <a:pt x="12952" y="14022"/>
                      <a:pt x="12463" y="16554"/>
                    </a:cubicBezTo>
                    <a:cubicBezTo>
                      <a:pt x="11886" y="19563"/>
                      <a:pt x="7478" y="20839"/>
                      <a:pt x="6110" y="23575"/>
                    </a:cubicBezTo>
                    <a:cubicBezTo>
                      <a:pt x="5138" y="25551"/>
                      <a:pt x="5928" y="27283"/>
                      <a:pt x="5958" y="29320"/>
                    </a:cubicBezTo>
                    <a:cubicBezTo>
                      <a:pt x="5989" y="30809"/>
                      <a:pt x="5867" y="32329"/>
                      <a:pt x="5624" y="33818"/>
                    </a:cubicBezTo>
                    <a:cubicBezTo>
                      <a:pt x="5320" y="35916"/>
                      <a:pt x="4773" y="39198"/>
                      <a:pt x="2767" y="40475"/>
                    </a:cubicBezTo>
                    <a:cubicBezTo>
                      <a:pt x="1" y="42207"/>
                      <a:pt x="214" y="46493"/>
                      <a:pt x="214" y="46493"/>
                    </a:cubicBezTo>
                    <a:lnTo>
                      <a:pt x="1338" y="47375"/>
                    </a:lnTo>
                    <a:cubicBezTo>
                      <a:pt x="1551" y="45825"/>
                      <a:pt x="2189" y="44335"/>
                      <a:pt x="3192" y="43150"/>
                    </a:cubicBezTo>
                    <a:cubicBezTo>
                      <a:pt x="3983" y="42207"/>
                      <a:pt x="5016" y="41448"/>
                      <a:pt x="5958" y="40657"/>
                    </a:cubicBezTo>
                    <a:cubicBezTo>
                      <a:pt x="7934" y="38986"/>
                      <a:pt x="9849" y="36858"/>
                      <a:pt x="10001" y="34244"/>
                    </a:cubicBezTo>
                    <a:cubicBezTo>
                      <a:pt x="10153" y="32238"/>
                      <a:pt x="9180" y="30292"/>
                      <a:pt x="8937" y="28286"/>
                    </a:cubicBezTo>
                    <a:cubicBezTo>
                      <a:pt x="8724" y="26584"/>
                      <a:pt x="9059" y="24821"/>
                      <a:pt x="9849" y="23301"/>
                    </a:cubicBezTo>
                    <a:cubicBezTo>
                      <a:pt x="10183" y="22663"/>
                      <a:pt x="10609" y="22055"/>
                      <a:pt x="11186" y="21630"/>
                    </a:cubicBezTo>
                    <a:cubicBezTo>
                      <a:pt x="12372" y="20718"/>
                      <a:pt x="14074" y="20596"/>
                      <a:pt x="15229" y="19624"/>
                    </a:cubicBezTo>
                    <a:cubicBezTo>
                      <a:pt x="15867" y="19046"/>
                      <a:pt x="16384" y="18165"/>
                      <a:pt x="17235" y="17982"/>
                    </a:cubicBezTo>
                    <a:cubicBezTo>
                      <a:pt x="17356" y="17958"/>
                      <a:pt x="17474" y="17949"/>
                      <a:pt x="17591" y="17949"/>
                    </a:cubicBezTo>
                    <a:cubicBezTo>
                      <a:pt x="17918" y="17949"/>
                      <a:pt x="18237" y="18021"/>
                      <a:pt x="18573" y="18043"/>
                    </a:cubicBezTo>
                    <a:cubicBezTo>
                      <a:pt x="18661" y="18051"/>
                      <a:pt x="18751" y="18055"/>
                      <a:pt x="18840" y="18055"/>
                    </a:cubicBezTo>
                    <a:cubicBezTo>
                      <a:pt x="20062" y="18055"/>
                      <a:pt x="21287" y="17294"/>
                      <a:pt x="21825" y="16189"/>
                    </a:cubicBezTo>
                    <a:cubicBezTo>
                      <a:pt x="21947" y="15885"/>
                      <a:pt x="22068" y="15581"/>
                      <a:pt x="22251" y="15368"/>
                    </a:cubicBezTo>
                    <a:cubicBezTo>
                      <a:pt x="22433" y="15186"/>
                      <a:pt x="22676" y="15034"/>
                      <a:pt x="22889" y="14943"/>
                    </a:cubicBezTo>
                    <a:cubicBezTo>
                      <a:pt x="24618" y="14088"/>
                      <a:pt x="26524" y="13898"/>
                      <a:pt x="28461" y="13898"/>
                    </a:cubicBezTo>
                    <a:cubicBezTo>
                      <a:pt x="29623" y="13898"/>
                      <a:pt x="30796" y="13966"/>
                      <a:pt x="31947" y="14000"/>
                    </a:cubicBezTo>
                    <a:cubicBezTo>
                      <a:pt x="32755" y="14021"/>
                      <a:pt x="33557" y="14033"/>
                      <a:pt x="34355" y="14033"/>
                    </a:cubicBezTo>
                    <a:cubicBezTo>
                      <a:pt x="37159" y="14033"/>
                      <a:pt x="39915" y="13876"/>
                      <a:pt x="42707" y="13332"/>
                    </a:cubicBezTo>
                    <a:lnTo>
                      <a:pt x="42707" y="13332"/>
                    </a:lnTo>
                    <a:cubicBezTo>
                      <a:pt x="42190" y="18499"/>
                      <a:pt x="43467" y="23818"/>
                      <a:pt x="46263" y="28195"/>
                    </a:cubicBezTo>
                    <a:cubicBezTo>
                      <a:pt x="47236" y="29715"/>
                      <a:pt x="48360" y="31083"/>
                      <a:pt x="49151" y="32694"/>
                    </a:cubicBezTo>
                    <a:cubicBezTo>
                      <a:pt x="50336" y="35065"/>
                      <a:pt x="50701" y="37709"/>
                      <a:pt x="50853" y="40384"/>
                    </a:cubicBezTo>
                    <a:lnTo>
                      <a:pt x="50914" y="40384"/>
                    </a:lnTo>
                    <a:cubicBezTo>
                      <a:pt x="50914" y="40384"/>
                      <a:pt x="52038" y="37618"/>
                      <a:pt x="50914" y="34244"/>
                    </a:cubicBezTo>
                    <a:cubicBezTo>
                      <a:pt x="50063" y="31721"/>
                      <a:pt x="48543" y="29411"/>
                      <a:pt x="47479" y="26949"/>
                    </a:cubicBezTo>
                    <a:cubicBezTo>
                      <a:pt x="46415" y="24517"/>
                      <a:pt x="46810" y="22207"/>
                      <a:pt x="46689" y="19624"/>
                    </a:cubicBezTo>
                    <a:cubicBezTo>
                      <a:pt x="46537" y="16918"/>
                      <a:pt x="46050" y="14213"/>
                      <a:pt x="45108" y="11690"/>
                    </a:cubicBezTo>
                    <a:cubicBezTo>
                      <a:pt x="44409" y="9897"/>
                      <a:pt x="43497" y="8134"/>
                      <a:pt x="42646" y="6402"/>
                    </a:cubicBezTo>
                    <a:cubicBezTo>
                      <a:pt x="41825" y="4791"/>
                      <a:pt x="40883" y="3240"/>
                      <a:pt x="39394" y="2177"/>
                    </a:cubicBezTo>
                    <a:cubicBezTo>
                      <a:pt x="37722" y="961"/>
                      <a:pt x="35685" y="353"/>
                      <a:pt x="33649" y="140"/>
                    </a:cubicBezTo>
                    <a:cubicBezTo>
                      <a:pt x="33379" y="108"/>
                      <a:pt x="33107" y="96"/>
                      <a:pt x="32833" y="96"/>
                    </a:cubicBezTo>
                    <a:cubicBezTo>
                      <a:pt x="32085" y="96"/>
                      <a:pt x="31327" y="184"/>
                      <a:pt x="30590" y="184"/>
                    </a:cubicBezTo>
                    <a:cubicBezTo>
                      <a:pt x="30319" y="184"/>
                      <a:pt x="30052" y="172"/>
                      <a:pt x="29789" y="140"/>
                    </a:cubicBezTo>
                    <a:cubicBezTo>
                      <a:pt x="28892" y="46"/>
                      <a:pt x="28043" y="1"/>
                      <a:pt x="27239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894;p9">
                <a:extLst>
                  <a:ext uri="{FF2B5EF4-FFF2-40B4-BE49-F238E27FC236}">
                    <a16:creationId xmlns:a16="http://schemas.microsoft.com/office/drawing/2014/main" id="{B9B7D692-8669-488D-86B2-780BAC93406F}"/>
                  </a:ext>
                </a:extLst>
              </p:cNvPr>
              <p:cNvSpPr/>
              <p:nvPr/>
            </p:nvSpPr>
            <p:spPr>
              <a:xfrm>
                <a:off x="6133218" y="2203331"/>
                <a:ext cx="893562" cy="726919"/>
              </a:xfrm>
              <a:custGeom>
                <a:avLst/>
                <a:gdLst/>
                <a:ahLst/>
                <a:cxnLst/>
                <a:rect l="l" t="t" r="r" b="b"/>
                <a:pathLst>
                  <a:path w="49546" h="40306" extrusionOk="0">
                    <a:moveTo>
                      <a:pt x="41369" y="1"/>
                    </a:moveTo>
                    <a:lnTo>
                      <a:pt x="41369" y="1"/>
                    </a:lnTo>
                    <a:cubicBezTo>
                      <a:pt x="38516" y="533"/>
                      <a:pt x="35702" y="699"/>
                      <a:pt x="32834" y="699"/>
                    </a:cubicBezTo>
                    <a:cubicBezTo>
                      <a:pt x="32096" y="699"/>
                      <a:pt x="31355" y="688"/>
                      <a:pt x="30609" y="669"/>
                    </a:cubicBezTo>
                    <a:cubicBezTo>
                      <a:pt x="29458" y="635"/>
                      <a:pt x="28285" y="567"/>
                      <a:pt x="27123" y="567"/>
                    </a:cubicBezTo>
                    <a:cubicBezTo>
                      <a:pt x="25186" y="567"/>
                      <a:pt x="23280" y="757"/>
                      <a:pt x="21551" y="1612"/>
                    </a:cubicBezTo>
                    <a:cubicBezTo>
                      <a:pt x="21338" y="1703"/>
                      <a:pt x="21095" y="1855"/>
                      <a:pt x="20943" y="2037"/>
                    </a:cubicBezTo>
                    <a:cubicBezTo>
                      <a:pt x="20730" y="2280"/>
                      <a:pt x="20639" y="2554"/>
                      <a:pt x="20487" y="2858"/>
                    </a:cubicBezTo>
                    <a:cubicBezTo>
                      <a:pt x="19949" y="3963"/>
                      <a:pt x="18750" y="4724"/>
                      <a:pt x="17507" y="4724"/>
                    </a:cubicBezTo>
                    <a:cubicBezTo>
                      <a:pt x="17416" y="4724"/>
                      <a:pt x="17326" y="4720"/>
                      <a:pt x="17235" y="4712"/>
                    </a:cubicBezTo>
                    <a:cubicBezTo>
                      <a:pt x="16899" y="4690"/>
                      <a:pt x="16580" y="4618"/>
                      <a:pt x="16253" y="4618"/>
                    </a:cubicBezTo>
                    <a:cubicBezTo>
                      <a:pt x="16136" y="4618"/>
                      <a:pt x="16018" y="4627"/>
                      <a:pt x="15897" y="4651"/>
                    </a:cubicBezTo>
                    <a:cubicBezTo>
                      <a:pt x="15046" y="4834"/>
                      <a:pt x="14560" y="5715"/>
                      <a:pt x="13891" y="6293"/>
                    </a:cubicBezTo>
                    <a:cubicBezTo>
                      <a:pt x="12736" y="7265"/>
                      <a:pt x="11034" y="7387"/>
                      <a:pt x="9848" y="8299"/>
                    </a:cubicBezTo>
                    <a:cubicBezTo>
                      <a:pt x="9271" y="8724"/>
                      <a:pt x="8845" y="9332"/>
                      <a:pt x="8511" y="9970"/>
                    </a:cubicBezTo>
                    <a:cubicBezTo>
                      <a:pt x="7721" y="11490"/>
                      <a:pt x="7386" y="13253"/>
                      <a:pt x="7599" y="14955"/>
                    </a:cubicBezTo>
                    <a:cubicBezTo>
                      <a:pt x="7842" y="16961"/>
                      <a:pt x="8815" y="18907"/>
                      <a:pt x="8663" y="20913"/>
                    </a:cubicBezTo>
                    <a:cubicBezTo>
                      <a:pt x="8511" y="23496"/>
                      <a:pt x="6596" y="25655"/>
                      <a:pt x="4620" y="27296"/>
                    </a:cubicBezTo>
                    <a:cubicBezTo>
                      <a:pt x="3678" y="28117"/>
                      <a:pt x="2675" y="28876"/>
                      <a:pt x="1854" y="29819"/>
                    </a:cubicBezTo>
                    <a:cubicBezTo>
                      <a:pt x="851" y="31004"/>
                      <a:pt x="213" y="32494"/>
                      <a:pt x="0" y="34044"/>
                    </a:cubicBezTo>
                    <a:lnTo>
                      <a:pt x="1034" y="34834"/>
                    </a:lnTo>
                    <a:cubicBezTo>
                      <a:pt x="1490" y="33618"/>
                      <a:pt x="2280" y="32098"/>
                      <a:pt x="3769" y="31004"/>
                    </a:cubicBezTo>
                    <a:lnTo>
                      <a:pt x="3769" y="31004"/>
                    </a:lnTo>
                    <a:cubicBezTo>
                      <a:pt x="3009" y="32190"/>
                      <a:pt x="2645" y="34287"/>
                      <a:pt x="2493" y="35959"/>
                    </a:cubicBezTo>
                    <a:lnTo>
                      <a:pt x="8086" y="40305"/>
                    </a:lnTo>
                    <a:lnTo>
                      <a:pt x="33466" y="31521"/>
                    </a:lnTo>
                    <a:lnTo>
                      <a:pt x="43375" y="28755"/>
                    </a:lnTo>
                    <a:cubicBezTo>
                      <a:pt x="44287" y="26901"/>
                      <a:pt x="45411" y="24226"/>
                      <a:pt x="45259" y="22220"/>
                    </a:cubicBezTo>
                    <a:lnTo>
                      <a:pt x="45259" y="22220"/>
                    </a:lnTo>
                    <a:cubicBezTo>
                      <a:pt x="45837" y="24560"/>
                      <a:pt x="46293" y="26475"/>
                      <a:pt x="46627" y="27843"/>
                    </a:cubicBezTo>
                    <a:lnTo>
                      <a:pt x="49545" y="27053"/>
                    </a:lnTo>
                    <a:cubicBezTo>
                      <a:pt x="49363" y="24378"/>
                      <a:pt x="48998" y="21703"/>
                      <a:pt x="47813" y="19332"/>
                    </a:cubicBezTo>
                    <a:cubicBezTo>
                      <a:pt x="47022" y="17752"/>
                      <a:pt x="45898" y="16384"/>
                      <a:pt x="44925" y="14864"/>
                    </a:cubicBezTo>
                    <a:cubicBezTo>
                      <a:pt x="42129" y="10518"/>
                      <a:pt x="40852" y="5168"/>
                      <a:pt x="41369" y="1"/>
                    </a:cubicBezTo>
                    <a:close/>
                  </a:path>
                </a:pathLst>
              </a:custGeom>
              <a:solidFill>
                <a:srgbClr val="BE5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895;p9">
                <a:extLst>
                  <a:ext uri="{FF2B5EF4-FFF2-40B4-BE49-F238E27FC236}">
                    <a16:creationId xmlns:a16="http://schemas.microsoft.com/office/drawing/2014/main" id="{52D6400E-445C-4776-B47B-C2381F02C247}"/>
                  </a:ext>
                </a:extLst>
              </p:cNvPr>
              <p:cNvSpPr/>
              <p:nvPr/>
            </p:nvSpPr>
            <p:spPr>
              <a:xfrm>
                <a:off x="6862301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038" y="0"/>
                    </a:moveTo>
                    <a:cubicBezTo>
                      <a:pt x="1419" y="0"/>
                      <a:pt x="1" y="1696"/>
                      <a:pt x="1" y="1696"/>
                    </a:cubicBezTo>
                    <a:lnTo>
                      <a:pt x="1" y="6468"/>
                    </a:lnTo>
                    <a:cubicBezTo>
                      <a:pt x="387" y="6555"/>
                      <a:pt x="764" y="6595"/>
                      <a:pt x="1126" y="6595"/>
                    </a:cubicBezTo>
                    <a:cubicBezTo>
                      <a:pt x="4582" y="6595"/>
                      <a:pt x="6787" y="2936"/>
                      <a:pt x="4833" y="845"/>
                    </a:cubicBezTo>
                    <a:cubicBezTo>
                      <a:pt x="4248" y="227"/>
                      <a:pt x="3630" y="0"/>
                      <a:pt x="3038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896;p9">
                <a:extLst>
                  <a:ext uri="{FF2B5EF4-FFF2-40B4-BE49-F238E27FC236}">
                    <a16:creationId xmlns:a16="http://schemas.microsoft.com/office/drawing/2014/main" id="{DF8CF769-C12B-4212-815B-7814986B4B76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276477" cy="286720"/>
              </a:xfrm>
              <a:custGeom>
                <a:avLst/>
                <a:gdLst/>
                <a:ahLst/>
                <a:cxnLst/>
                <a:rect l="l" t="t" r="r" b="b"/>
                <a:pathLst>
                  <a:path w="15330" h="15898" extrusionOk="0">
                    <a:moveTo>
                      <a:pt x="6202" y="1"/>
                    </a:moveTo>
                    <a:cubicBezTo>
                      <a:pt x="2797" y="1"/>
                      <a:pt x="1" y="2797"/>
                      <a:pt x="1" y="6201"/>
                    </a:cubicBezTo>
                    <a:lnTo>
                      <a:pt x="1" y="15898"/>
                    </a:lnTo>
                    <a:cubicBezTo>
                      <a:pt x="2645" y="14712"/>
                      <a:pt x="7995" y="12189"/>
                      <a:pt x="8937" y="7387"/>
                    </a:cubicBezTo>
                    <a:cubicBezTo>
                      <a:pt x="9092" y="8622"/>
                      <a:pt x="9654" y="9245"/>
                      <a:pt x="10165" y="9245"/>
                    </a:cubicBezTo>
                    <a:cubicBezTo>
                      <a:pt x="10661" y="9245"/>
                      <a:pt x="11110" y="8660"/>
                      <a:pt x="11095" y="7478"/>
                    </a:cubicBezTo>
                    <a:lnTo>
                      <a:pt x="11095" y="7478"/>
                    </a:lnTo>
                    <a:cubicBezTo>
                      <a:pt x="11430" y="8366"/>
                      <a:pt x="11870" y="8761"/>
                      <a:pt x="12323" y="8761"/>
                    </a:cubicBezTo>
                    <a:cubicBezTo>
                      <a:pt x="13760" y="8761"/>
                      <a:pt x="15330" y="4785"/>
                      <a:pt x="14105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897;p9">
                <a:extLst>
                  <a:ext uri="{FF2B5EF4-FFF2-40B4-BE49-F238E27FC236}">
                    <a16:creationId xmlns:a16="http://schemas.microsoft.com/office/drawing/2014/main" id="{B3BE65A3-1CAA-4034-9819-F665F9D37C93}"/>
                  </a:ext>
                </a:extLst>
              </p:cNvPr>
              <p:cNvSpPr/>
              <p:nvPr/>
            </p:nvSpPr>
            <p:spPr>
              <a:xfrm>
                <a:off x="6680310" y="2009274"/>
                <a:ext cx="190774" cy="199557"/>
              </a:xfrm>
              <a:custGeom>
                <a:avLst/>
                <a:gdLst/>
                <a:ahLst/>
                <a:cxnLst/>
                <a:rect l="l" t="t" r="r" b="b"/>
                <a:pathLst>
                  <a:path w="10578" h="11065" extrusionOk="0">
                    <a:moveTo>
                      <a:pt x="0" y="1"/>
                    </a:moveTo>
                    <a:cubicBezTo>
                      <a:pt x="882" y="2645"/>
                      <a:pt x="3769" y="9393"/>
                      <a:pt x="10578" y="11065"/>
                    </a:cubicBezTo>
                    <a:lnTo>
                      <a:pt x="10578" y="6201"/>
                    </a:lnTo>
                    <a:cubicBezTo>
                      <a:pt x="10578" y="2797"/>
                      <a:pt x="7781" y="1"/>
                      <a:pt x="4347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898;p9">
                <a:extLst>
                  <a:ext uri="{FF2B5EF4-FFF2-40B4-BE49-F238E27FC236}">
                    <a16:creationId xmlns:a16="http://schemas.microsoft.com/office/drawing/2014/main" id="{8B584146-3D41-4390-A430-9FC2D0EE9FF7}"/>
                  </a:ext>
                </a:extLst>
              </p:cNvPr>
              <p:cNvSpPr/>
              <p:nvPr/>
            </p:nvSpPr>
            <p:spPr>
              <a:xfrm>
                <a:off x="6584364" y="1846743"/>
                <a:ext cx="145290" cy="146661"/>
              </a:xfrm>
              <a:custGeom>
                <a:avLst/>
                <a:gdLst/>
                <a:ahLst/>
                <a:cxnLst/>
                <a:rect l="l" t="t" r="r" b="b"/>
                <a:pathLst>
                  <a:path w="8056" h="8132" extrusionOk="0">
                    <a:moveTo>
                      <a:pt x="1642" y="1"/>
                    </a:moveTo>
                    <a:cubicBezTo>
                      <a:pt x="1583" y="1"/>
                      <a:pt x="1522" y="15"/>
                      <a:pt x="1460" y="46"/>
                    </a:cubicBezTo>
                    <a:cubicBezTo>
                      <a:pt x="1" y="775"/>
                      <a:pt x="1582" y="7250"/>
                      <a:pt x="3861" y="8131"/>
                    </a:cubicBezTo>
                    <a:cubicBezTo>
                      <a:pt x="3861" y="8131"/>
                      <a:pt x="8056" y="593"/>
                      <a:pt x="6019" y="76"/>
                    </a:cubicBezTo>
                    <a:cubicBezTo>
                      <a:pt x="5956" y="60"/>
                      <a:pt x="5895" y="53"/>
                      <a:pt x="5835" y="53"/>
                    </a:cubicBezTo>
                    <a:cubicBezTo>
                      <a:pt x="3950" y="53"/>
                      <a:pt x="3436" y="7675"/>
                      <a:pt x="3436" y="7675"/>
                    </a:cubicBezTo>
                    <a:cubicBezTo>
                      <a:pt x="3436" y="7675"/>
                      <a:pt x="2989" y="1"/>
                      <a:pt x="1642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899;p9">
                <a:extLst>
                  <a:ext uri="{FF2B5EF4-FFF2-40B4-BE49-F238E27FC236}">
                    <a16:creationId xmlns:a16="http://schemas.microsoft.com/office/drawing/2014/main" id="{486FBFAE-4C0F-4BCC-BA49-A16CE37E8C75}"/>
                  </a:ext>
                </a:extLst>
              </p:cNvPr>
              <p:cNvSpPr/>
              <p:nvPr/>
            </p:nvSpPr>
            <p:spPr>
              <a:xfrm>
                <a:off x="6667704" y="2009274"/>
                <a:ext cx="211064" cy="655103"/>
              </a:xfrm>
              <a:custGeom>
                <a:avLst/>
                <a:gdLst/>
                <a:ahLst/>
                <a:cxnLst/>
                <a:rect l="l" t="t" r="r" b="b"/>
                <a:pathLst>
                  <a:path w="11703" h="36324" extrusionOk="0">
                    <a:moveTo>
                      <a:pt x="0" y="1"/>
                    </a:moveTo>
                    <a:cubicBezTo>
                      <a:pt x="790" y="4104"/>
                      <a:pt x="2979" y="10973"/>
                      <a:pt x="9058" y="12432"/>
                    </a:cubicBezTo>
                    <a:cubicBezTo>
                      <a:pt x="9058" y="18025"/>
                      <a:pt x="10487" y="28481"/>
                      <a:pt x="699" y="29940"/>
                    </a:cubicBezTo>
                    <a:cubicBezTo>
                      <a:pt x="699" y="29940"/>
                      <a:pt x="182" y="36232"/>
                      <a:pt x="3860" y="36323"/>
                    </a:cubicBezTo>
                    <a:lnTo>
                      <a:pt x="3830" y="36293"/>
                    </a:lnTo>
                    <a:lnTo>
                      <a:pt x="3435" y="31551"/>
                    </a:lnTo>
                    <a:cubicBezTo>
                      <a:pt x="8116" y="30852"/>
                      <a:pt x="11702" y="26962"/>
                      <a:pt x="11702" y="22311"/>
                    </a:cubicBezTo>
                    <a:lnTo>
                      <a:pt x="11702" y="10791"/>
                    </a:lnTo>
                    <a:cubicBezTo>
                      <a:pt x="4803" y="9150"/>
                      <a:pt x="1854" y="2584"/>
                      <a:pt x="942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900;p9">
                <a:extLst>
                  <a:ext uri="{FF2B5EF4-FFF2-40B4-BE49-F238E27FC236}">
                    <a16:creationId xmlns:a16="http://schemas.microsoft.com/office/drawing/2014/main" id="{EBB35D57-55A3-4DA9-93F6-72A8D7D69D98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448440" cy="742898"/>
              </a:xfrm>
              <a:custGeom>
                <a:avLst/>
                <a:gdLst/>
                <a:ahLst/>
                <a:cxnLst/>
                <a:rect l="l" t="t" r="r" b="b"/>
                <a:pathLst>
                  <a:path w="24865" h="41192" extrusionOk="0">
                    <a:moveTo>
                      <a:pt x="14105" y="1"/>
                    </a:moveTo>
                    <a:cubicBezTo>
                      <a:pt x="15331" y="4587"/>
                      <a:pt x="13639" y="8122"/>
                      <a:pt x="12110" y="8122"/>
                    </a:cubicBezTo>
                    <a:cubicBezTo>
                      <a:pt x="11592" y="8122"/>
                      <a:pt x="11092" y="7717"/>
                      <a:pt x="10731" y="6809"/>
                    </a:cubicBezTo>
                    <a:lnTo>
                      <a:pt x="10731" y="6809"/>
                    </a:lnTo>
                    <a:cubicBezTo>
                      <a:pt x="10761" y="7979"/>
                      <a:pt x="10411" y="8565"/>
                      <a:pt x="10013" y="8565"/>
                    </a:cubicBezTo>
                    <a:cubicBezTo>
                      <a:pt x="9614" y="8565"/>
                      <a:pt x="9165" y="7979"/>
                      <a:pt x="8998" y="6809"/>
                    </a:cubicBezTo>
                    <a:cubicBezTo>
                      <a:pt x="8056" y="11460"/>
                      <a:pt x="2706" y="14347"/>
                      <a:pt x="1" y="15533"/>
                    </a:cubicBezTo>
                    <a:lnTo>
                      <a:pt x="1" y="22463"/>
                    </a:lnTo>
                    <a:cubicBezTo>
                      <a:pt x="1" y="27539"/>
                      <a:pt x="4348" y="31673"/>
                      <a:pt x="9636" y="31673"/>
                    </a:cubicBezTo>
                    <a:lnTo>
                      <a:pt x="9697" y="31673"/>
                    </a:lnTo>
                    <a:lnTo>
                      <a:pt x="9393" y="36506"/>
                    </a:lnTo>
                    <a:lnTo>
                      <a:pt x="5320" y="36506"/>
                    </a:lnTo>
                    <a:cubicBezTo>
                      <a:pt x="5320" y="36506"/>
                      <a:pt x="6627" y="41035"/>
                      <a:pt x="12828" y="41187"/>
                    </a:cubicBezTo>
                    <a:cubicBezTo>
                      <a:pt x="12960" y="41190"/>
                      <a:pt x="13090" y="41191"/>
                      <a:pt x="13218" y="41191"/>
                    </a:cubicBezTo>
                    <a:cubicBezTo>
                      <a:pt x="19114" y="41191"/>
                      <a:pt x="21065" y="37843"/>
                      <a:pt x="21065" y="37843"/>
                    </a:cubicBezTo>
                    <a:lnTo>
                      <a:pt x="18238" y="36323"/>
                    </a:lnTo>
                    <a:cubicBezTo>
                      <a:pt x="14560" y="36232"/>
                      <a:pt x="15077" y="29940"/>
                      <a:pt x="15077" y="29940"/>
                    </a:cubicBezTo>
                    <a:cubicBezTo>
                      <a:pt x="24865" y="28481"/>
                      <a:pt x="23436" y="18025"/>
                      <a:pt x="23436" y="12432"/>
                    </a:cubicBezTo>
                    <a:cubicBezTo>
                      <a:pt x="17387" y="10973"/>
                      <a:pt x="15168" y="4104"/>
                      <a:pt x="14408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901;p9">
                <a:extLst>
                  <a:ext uri="{FF2B5EF4-FFF2-40B4-BE49-F238E27FC236}">
                    <a16:creationId xmlns:a16="http://schemas.microsoft.com/office/drawing/2014/main" id="{999C206D-97EB-4D21-B505-0546CF829017}"/>
                  </a:ext>
                </a:extLst>
              </p:cNvPr>
              <p:cNvSpPr/>
              <p:nvPr/>
            </p:nvSpPr>
            <p:spPr>
              <a:xfrm>
                <a:off x="6473366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902;p9">
                <a:extLst>
                  <a:ext uri="{FF2B5EF4-FFF2-40B4-BE49-F238E27FC236}">
                    <a16:creationId xmlns:a16="http://schemas.microsoft.com/office/drawing/2014/main" id="{C0CF423A-5455-475C-B859-326BDE25AB27}"/>
                  </a:ext>
                </a:extLst>
              </p:cNvPr>
              <p:cNvSpPr/>
              <p:nvPr/>
            </p:nvSpPr>
            <p:spPr>
              <a:xfrm>
                <a:off x="6794327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69" y="0"/>
                    </a:moveTo>
                    <a:cubicBezTo>
                      <a:pt x="304" y="0"/>
                      <a:pt x="0" y="547"/>
                      <a:pt x="0" y="1216"/>
                    </a:cubicBezTo>
                    <a:cubicBezTo>
                      <a:pt x="0" y="1915"/>
                      <a:pt x="304" y="2462"/>
                      <a:pt x="669" y="2462"/>
                    </a:cubicBezTo>
                    <a:cubicBezTo>
                      <a:pt x="1034" y="2462"/>
                      <a:pt x="1308" y="1915"/>
                      <a:pt x="1308" y="1216"/>
                    </a:cubicBezTo>
                    <a:cubicBezTo>
                      <a:pt x="1308" y="547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903;p9">
                <a:extLst>
                  <a:ext uri="{FF2B5EF4-FFF2-40B4-BE49-F238E27FC236}">
                    <a16:creationId xmlns:a16="http://schemas.microsoft.com/office/drawing/2014/main" id="{95CD5C0B-E8E0-4DCC-88F0-47336B1B27C8}"/>
                  </a:ext>
                </a:extLst>
              </p:cNvPr>
              <p:cNvSpPr/>
              <p:nvPr/>
            </p:nvSpPr>
            <p:spPr>
              <a:xfrm>
                <a:off x="6474188" y="2212276"/>
                <a:ext cx="89363" cy="32734"/>
              </a:xfrm>
              <a:custGeom>
                <a:avLst/>
                <a:gdLst/>
                <a:ahLst/>
                <a:cxnLst/>
                <a:rect l="l" t="t" r="r" b="b"/>
                <a:pathLst>
                  <a:path w="4955" h="1815" extrusionOk="0">
                    <a:moveTo>
                      <a:pt x="2797" y="1"/>
                    </a:moveTo>
                    <a:cubicBezTo>
                      <a:pt x="2607" y="1"/>
                      <a:pt x="2413" y="18"/>
                      <a:pt x="2219" y="52"/>
                    </a:cubicBezTo>
                    <a:cubicBezTo>
                      <a:pt x="1733" y="143"/>
                      <a:pt x="1247" y="325"/>
                      <a:pt x="851" y="660"/>
                    </a:cubicBezTo>
                    <a:cubicBezTo>
                      <a:pt x="456" y="964"/>
                      <a:pt x="183" y="1359"/>
                      <a:pt x="0" y="1815"/>
                    </a:cubicBezTo>
                    <a:cubicBezTo>
                      <a:pt x="456" y="1663"/>
                      <a:pt x="851" y="1450"/>
                      <a:pt x="1247" y="1328"/>
                    </a:cubicBezTo>
                    <a:cubicBezTo>
                      <a:pt x="1611" y="1176"/>
                      <a:pt x="2007" y="1085"/>
                      <a:pt x="2402" y="1024"/>
                    </a:cubicBezTo>
                    <a:cubicBezTo>
                      <a:pt x="2927" y="919"/>
                      <a:pt x="3481" y="887"/>
                      <a:pt x="4094" y="887"/>
                    </a:cubicBezTo>
                    <a:cubicBezTo>
                      <a:pt x="4368" y="887"/>
                      <a:pt x="4654" y="893"/>
                      <a:pt x="4955" y="903"/>
                    </a:cubicBezTo>
                    <a:cubicBezTo>
                      <a:pt x="4621" y="508"/>
                      <a:pt x="4165" y="265"/>
                      <a:pt x="3709" y="143"/>
                    </a:cubicBezTo>
                    <a:cubicBezTo>
                      <a:pt x="3424" y="48"/>
                      <a:pt x="3115" y="1"/>
                      <a:pt x="2797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904;p9">
                <a:extLst>
                  <a:ext uri="{FF2B5EF4-FFF2-40B4-BE49-F238E27FC236}">
                    <a16:creationId xmlns:a16="http://schemas.microsoft.com/office/drawing/2014/main" id="{4B072FC3-493F-4443-8293-AD38D1D09BB7}"/>
                  </a:ext>
                </a:extLst>
              </p:cNvPr>
              <p:cNvSpPr/>
              <p:nvPr/>
            </p:nvSpPr>
            <p:spPr>
              <a:xfrm>
                <a:off x="6770215" y="2212565"/>
                <a:ext cx="71815" cy="3244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1799" extrusionOk="0">
                    <a:moveTo>
                      <a:pt x="1941" y="1"/>
                    </a:moveTo>
                    <a:cubicBezTo>
                      <a:pt x="1892" y="1"/>
                      <a:pt x="1843" y="2"/>
                      <a:pt x="1793" y="5"/>
                    </a:cubicBezTo>
                    <a:cubicBezTo>
                      <a:pt x="1307" y="66"/>
                      <a:pt x="851" y="279"/>
                      <a:pt x="547" y="613"/>
                    </a:cubicBezTo>
                    <a:cubicBezTo>
                      <a:pt x="243" y="948"/>
                      <a:pt x="30" y="1343"/>
                      <a:pt x="0" y="1799"/>
                    </a:cubicBezTo>
                    <a:cubicBezTo>
                      <a:pt x="760" y="1343"/>
                      <a:pt x="1307" y="1008"/>
                      <a:pt x="1915" y="978"/>
                    </a:cubicBezTo>
                    <a:cubicBezTo>
                      <a:pt x="1988" y="970"/>
                      <a:pt x="2064" y="966"/>
                      <a:pt x="2141" y="966"/>
                    </a:cubicBezTo>
                    <a:cubicBezTo>
                      <a:pt x="2354" y="966"/>
                      <a:pt x="2582" y="994"/>
                      <a:pt x="2827" y="1039"/>
                    </a:cubicBezTo>
                    <a:cubicBezTo>
                      <a:pt x="3009" y="1069"/>
                      <a:pt x="3192" y="1130"/>
                      <a:pt x="3374" y="1160"/>
                    </a:cubicBezTo>
                    <a:cubicBezTo>
                      <a:pt x="3556" y="1191"/>
                      <a:pt x="3739" y="1252"/>
                      <a:pt x="3982" y="1282"/>
                    </a:cubicBezTo>
                    <a:cubicBezTo>
                      <a:pt x="3800" y="887"/>
                      <a:pt x="3496" y="553"/>
                      <a:pt x="3131" y="340"/>
                    </a:cubicBezTo>
                    <a:cubicBezTo>
                      <a:pt x="2803" y="121"/>
                      <a:pt x="2377" y="1"/>
                      <a:pt x="1941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905;p9">
                <a:extLst>
                  <a:ext uri="{FF2B5EF4-FFF2-40B4-BE49-F238E27FC236}">
                    <a16:creationId xmlns:a16="http://schemas.microsoft.com/office/drawing/2014/main" id="{8764F341-1FA2-4533-8196-97894252432F}"/>
                  </a:ext>
                </a:extLst>
              </p:cNvPr>
              <p:cNvSpPr/>
              <p:nvPr/>
            </p:nvSpPr>
            <p:spPr>
              <a:xfrm>
                <a:off x="6651815" y="2276968"/>
                <a:ext cx="85522" cy="118869"/>
              </a:xfrm>
              <a:custGeom>
                <a:avLst/>
                <a:gdLst/>
                <a:ahLst/>
                <a:cxnLst/>
                <a:rect l="l" t="t" r="r" b="b"/>
                <a:pathLst>
                  <a:path w="4742" h="6591" extrusionOk="0">
                    <a:moveTo>
                      <a:pt x="3331" y="0"/>
                    </a:moveTo>
                    <a:cubicBezTo>
                      <a:pt x="3120" y="0"/>
                      <a:pt x="2894" y="175"/>
                      <a:pt x="2948" y="447"/>
                    </a:cubicBezTo>
                    <a:cubicBezTo>
                      <a:pt x="3257" y="2161"/>
                      <a:pt x="3592" y="3849"/>
                      <a:pt x="3929" y="5559"/>
                    </a:cubicBezTo>
                    <a:lnTo>
                      <a:pt x="3929" y="5559"/>
                    </a:lnTo>
                    <a:lnTo>
                      <a:pt x="486" y="5857"/>
                    </a:lnTo>
                    <a:cubicBezTo>
                      <a:pt x="19" y="5915"/>
                      <a:pt x="0" y="6590"/>
                      <a:pt x="430" y="6590"/>
                    </a:cubicBezTo>
                    <a:cubicBezTo>
                      <a:pt x="448" y="6590"/>
                      <a:pt x="467" y="6589"/>
                      <a:pt x="486" y="6587"/>
                    </a:cubicBezTo>
                    <a:lnTo>
                      <a:pt x="4346" y="6252"/>
                    </a:lnTo>
                    <a:cubicBezTo>
                      <a:pt x="4589" y="6222"/>
                      <a:pt x="4741" y="6039"/>
                      <a:pt x="4711" y="5766"/>
                    </a:cubicBezTo>
                    <a:cubicBezTo>
                      <a:pt x="4346" y="3942"/>
                      <a:pt x="4012" y="2088"/>
                      <a:pt x="3647" y="264"/>
                    </a:cubicBezTo>
                    <a:cubicBezTo>
                      <a:pt x="3610" y="80"/>
                      <a:pt x="3474" y="0"/>
                      <a:pt x="33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906;p9">
                <a:extLst>
                  <a:ext uri="{FF2B5EF4-FFF2-40B4-BE49-F238E27FC236}">
                    <a16:creationId xmlns:a16="http://schemas.microsoft.com/office/drawing/2014/main" id="{1E24DCA8-FF68-44DC-B3B6-7CF844ACC39D}"/>
                  </a:ext>
                </a:extLst>
              </p:cNvPr>
              <p:cNvSpPr/>
              <p:nvPr/>
            </p:nvSpPr>
            <p:spPr>
              <a:xfrm>
                <a:off x="674227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907;p9">
                <a:extLst>
                  <a:ext uri="{FF2B5EF4-FFF2-40B4-BE49-F238E27FC236}">
                    <a16:creationId xmlns:a16="http://schemas.microsoft.com/office/drawing/2014/main" id="{DB799DD9-A86B-42D5-8F5E-D4E4D55CE121}"/>
                  </a:ext>
                </a:extLst>
              </p:cNvPr>
              <p:cNvSpPr/>
              <p:nvPr/>
            </p:nvSpPr>
            <p:spPr>
              <a:xfrm>
                <a:off x="6747725" y="2390805"/>
                <a:ext cx="10442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79" extrusionOk="0">
                    <a:moveTo>
                      <a:pt x="305" y="1"/>
                    </a:moveTo>
                    <a:cubicBezTo>
                      <a:pt x="153" y="1"/>
                      <a:pt x="1" y="123"/>
                      <a:pt x="1" y="275"/>
                    </a:cubicBezTo>
                    <a:cubicBezTo>
                      <a:pt x="1" y="427"/>
                      <a:pt x="153" y="578"/>
                      <a:pt x="305" y="578"/>
                    </a:cubicBezTo>
                    <a:cubicBezTo>
                      <a:pt x="457" y="578"/>
                      <a:pt x="578" y="427"/>
                      <a:pt x="578" y="275"/>
                    </a:cubicBezTo>
                    <a:cubicBezTo>
                      <a:pt x="578" y="123"/>
                      <a:pt x="457" y="1"/>
                      <a:pt x="305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908;p9">
                <a:extLst>
                  <a:ext uri="{FF2B5EF4-FFF2-40B4-BE49-F238E27FC236}">
                    <a16:creationId xmlns:a16="http://schemas.microsoft.com/office/drawing/2014/main" id="{5E20D983-BE0E-4361-B289-C861FB9C94F2}"/>
                  </a:ext>
                </a:extLst>
              </p:cNvPr>
              <p:cNvSpPr/>
              <p:nvPr/>
            </p:nvSpPr>
            <p:spPr>
              <a:xfrm>
                <a:off x="6783362" y="2400688"/>
                <a:ext cx="10442" cy="9883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48" extrusionOk="0">
                    <a:moveTo>
                      <a:pt x="274" y="0"/>
                    </a:moveTo>
                    <a:cubicBezTo>
                      <a:pt x="122" y="0"/>
                      <a:pt x="1" y="122"/>
                      <a:pt x="1" y="274"/>
                    </a:cubicBezTo>
                    <a:cubicBezTo>
                      <a:pt x="1" y="426"/>
                      <a:pt x="122" y="547"/>
                      <a:pt x="274" y="547"/>
                    </a:cubicBezTo>
                    <a:cubicBezTo>
                      <a:pt x="426" y="547"/>
                      <a:pt x="578" y="426"/>
                      <a:pt x="578" y="274"/>
                    </a:cubicBezTo>
                    <a:cubicBezTo>
                      <a:pt x="578" y="122"/>
                      <a:pt x="426" y="0"/>
                      <a:pt x="274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909;p9">
                <a:extLst>
                  <a:ext uri="{FF2B5EF4-FFF2-40B4-BE49-F238E27FC236}">
                    <a16:creationId xmlns:a16="http://schemas.microsoft.com/office/drawing/2014/main" id="{EB29C342-6310-4F51-B318-875052AB1215}"/>
                  </a:ext>
                </a:extLst>
              </p:cNvPr>
              <p:cNvSpPr/>
              <p:nvPr/>
            </p:nvSpPr>
            <p:spPr>
              <a:xfrm>
                <a:off x="6870525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3554" y="0"/>
                    </a:moveTo>
                    <a:cubicBezTo>
                      <a:pt x="3545" y="0"/>
                      <a:pt x="3536" y="1"/>
                      <a:pt x="3526" y="2"/>
                    </a:cubicBezTo>
                    <a:cubicBezTo>
                      <a:pt x="1125" y="123"/>
                      <a:pt x="1" y="2312"/>
                      <a:pt x="244" y="4591"/>
                    </a:cubicBezTo>
                    <a:cubicBezTo>
                      <a:pt x="259" y="4728"/>
                      <a:pt x="365" y="4797"/>
                      <a:pt x="464" y="4797"/>
                    </a:cubicBezTo>
                    <a:cubicBezTo>
                      <a:pt x="563" y="4797"/>
                      <a:pt x="654" y="4728"/>
                      <a:pt x="639" y="4591"/>
                    </a:cubicBezTo>
                    <a:cubicBezTo>
                      <a:pt x="578" y="4014"/>
                      <a:pt x="608" y="3406"/>
                      <a:pt x="760" y="2859"/>
                    </a:cubicBezTo>
                    <a:cubicBezTo>
                      <a:pt x="1308" y="2465"/>
                      <a:pt x="1961" y="2274"/>
                      <a:pt x="2622" y="2274"/>
                    </a:cubicBezTo>
                    <a:cubicBezTo>
                      <a:pt x="3137" y="2274"/>
                      <a:pt x="3656" y="2390"/>
                      <a:pt x="4134" y="2616"/>
                    </a:cubicBezTo>
                    <a:cubicBezTo>
                      <a:pt x="4168" y="2633"/>
                      <a:pt x="4202" y="2640"/>
                      <a:pt x="4233" y="2640"/>
                    </a:cubicBezTo>
                    <a:cubicBezTo>
                      <a:pt x="4428" y="2640"/>
                      <a:pt x="4556" y="2356"/>
                      <a:pt x="4347" y="2251"/>
                    </a:cubicBezTo>
                    <a:cubicBezTo>
                      <a:pt x="3800" y="2001"/>
                      <a:pt x="3196" y="1863"/>
                      <a:pt x="2593" y="1863"/>
                    </a:cubicBezTo>
                    <a:cubicBezTo>
                      <a:pt x="2026" y="1863"/>
                      <a:pt x="1459" y="1985"/>
                      <a:pt x="943" y="2251"/>
                    </a:cubicBezTo>
                    <a:cubicBezTo>
                      <a:pt x="1399" y="1248"/>
                      <a:pt x="2219" y="488"/>
                      <a:pt x="3526" y="397"/>
                    </a:cubicBezTo>
                    <a:cubicBezTo>
                      <a:pt x="3791" y="397"/>
                      <a:pt x="3800" y="0"/>
                      <a:pt x="35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910;p9">
                <a:extLst>
                  <a:ext uri="{FF2B5EF4-FFF2-40B4-BE49-F238E27FC236}">
                    <a16:creationId xmlns:a16="http://schemas.microsoft.com/office/drawing/2014/main" id="{F2EB7D7D-29B5-47F2-99AA-B236FF4173F1}"/>
                  </a:ext>
                </a:extLst>
              </p:cNvPr>
              <p:cNvSpPr/>
              <p:nvPr/>
            </p:nvSpPr>
            <p:spPr>
              <a:xfrm>
                <a:off x="6323848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749" y="0"/>
                    </a:moveTo>
                    <a:cubicBezTo>
                      <a:pt x="3157" y="0"/>
                      <a:pt x="2539" y="227"/>
                      <a:pt x="1953" y="845"/>
                    </a:cubicBezTo>
                    <a:cubicBezTo>
                      <a:pt x="0" y="2936"/>
                      <a:pt x="2205" y="6595"/>
                      <a:pt x="5661" y="6595"/>
                    </a:cubicBezTo>
                    <a:cubicBezTo>
                      <a:pt x="6023" y="6595"/>
                      <a:pt x="6400" y="6555"/>
                      <a:pt x="6786" y="6468"/>
                    </a:cubicBezTo>
                    <a:lnTo>
                      <a:pt x="6786" y="1696"/>
                    </a:lnTo>
                    <a:cubicBezTo>
                      <a:pt x="6786" y="1696"/>
                      <a:pt x="5368" y="0"/>
                      <a:pt x="3749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911;p9">
                <a:extLst>
                  <a:ext uri="{FF2B5EF4-FFF2-40B4-BE49-F238E27FC236}">
                    <a16:creationId xmlns:a16="http://schemas.microsoft.com/office/drawing/2014/main" id="{7EF1962E-6B0E-43A3-B728-8FDC47C40143}"/>
                  </a:ext>
                </a:extLst>
              </p:cNvPr>
              <p:cNvSpPr/>
              <p:nvPr/>
            </p:nvSpPr>
            <p:spPr>
              <a:xfrm>
                <a:off x="6490636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39" y="0"/>
                    </a:moveTo>
                    <a:cubicBezTo>
                      <a:pt x="274" y="0"/>
                      <a:pt x="0" y="547"/>
                      <a:pt x="0" y="1216"/>
                    </a:cubicBezTo>
                    <a:cubicBezTo>
                      <a:pt x="0" y="1915"/>
                      <a:pt x="274" y="2462"/>
                      <a:pt x="639" y="2462"/>
                    </a:cubicBezTo>
                    <a:cubicBezTo>
                      <a:pt x="1003" y="2462"/>
                      <a:pt x="1307" y="1915"/>
                      <a:pt x="1307" y="1216"/>
                    </a:cubicBezTo>
                    <a:cubicBezTo>
                      <a:pt x="1307" y="547"/>
                      <a:pt x="1003" y="0"/>
                      <a:pt x="6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912;p9">
                <a:extLst>
                  <a:ext uri="{FF2B5EF4-FFF2-40B4-BE49-F238E27FC236}">
                    <a16:creationId xmlns:a16="http://schemas.microsoft.com/office/drawing/2014/main" id="{50990334-6807-4AE5-B506-F7A0F83A2502}"/>
                  </a:ext>
                </a:extLst>
              </p:cNvPr>
              <p:cNvSpPr/>
              <p:nvPr/>
            </p:nvSpPr>
            <p:spPr>
              <a:xfrm>
                <a:off x="6355842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1003" y="0"/>
                    </a:moveTo>
                    <a:cubicBezTo>
                      <a:pt x="757" y="0"/>
                      <a:pt x="766" y="397"/>
                      <a:pt x="1030" y="397"/>
                    </a:cubicBezTo>
                    <a:cubicBezTo>
                      <a:pt x="2337" y="488"/>
                      <a:pt x="3158" y="1248"/>
                      <a:pt x="3614" y="2251"/>
                    </a:cubicBezTo>
                    <a:cubicBezTo>
                      <a:pt x="3098" y="1985"/>
                      <a:pt x="2531" y="1863"/>
                      <a:pt x="1963" y="1863"/>
                    </a:cubicBezTo>
                    <a:cubicBezTo>
                      <a:pt x="1361" y="1863"/>
                      <a:pt x="757" y="2001"/>
                      <a:pt x="210" y="2251"/>
                    </a:cubicBezTo>
                    <a:cubicBezTo>
                      <a:pt x="0" y="2356"/>
                      <a:pt x="129" y="2640"/>
                      <a:pt x="324" y="2640"/>
                    </a:cubicBezTo>
                    <a:cubicBezTo>
                      <a:pt x="355" y="2640"/>
                      <a:pt x="389" y="2633"/>
                      <a:pt x="422" y="2616"/>
                    </a:cubicBezTo>
                    <a:cubicBezTo>
                      <a:pt x="901" y="2390"/>
                      <a:pt x="1420" y="2274"/>
                      <a:pt x="1934" y="2274"/>
                    </a:cubicBezTo>
                    <a:cubicBezTo>
                      <a:pt x="2596" y="2274"/>
                      <a:pt x="3249" y="2465"/>
                      <a:pt x="3796" y="2859"/>
                    </a:cubicBezTo>
                    <a:cubicBezTo>
                      <a:pt x="3948" y="3406"/>
                      <a:pt x="3979" y="4014"/>
                      <a:pt x="3918" y="4591"/>
                    </a:cubicBezTo>
                    <a:cubicBezTo>
                      <a:pt x="3903" y="4728"/>
                      <a:pt x="3994" y="4797"/>
                      <a:pt x="4093" y="4797"/>
                    </a:cubicBezTo>
                    <a:cubicBezTo>
                      <a:pt x="4192" y="4797"/>
                      <a:pt x="4298" y="4728"/>
                      <a:pt x="4313" y="4591"/>
                    </a:cubicBezTo>
                    <a:cubicBezTo>
                      <a:pt x="4556" y="2312"/>
                      <a:pt x="3432" y="123"/>
                      <a:pt x="1030" y="2"/>
                    </a:cubicBezTo>
                    <a:cubicBezTo>
                      <a:pt x="1021" y="1"/>
                      <a:pt x="1012" y="0"/>
                      <a:pt x="100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913;p9">
                <a:extLst>
                  <a:ext uri="{FF2B5EF4-FFF2-40B4-BE49-F238E27FC236}">
                    <a16:creationId xmlns:a16="http://schemas.microsoft.com/office/drawing/2014/main" id="{D4137537-4657-4529-91E2-0CA149DDFC2A}"/>
                  </a:ext>
                </a:extLst>
              </p:cNvPr>
              <p:cNvSpPr/>
              <p:nvPr/>
            </p:nvSpPr>
            <p:spPr>
              <a:xfrm>
                <a:off x="6504884" y="2380940"/>
                <a:ext cx="8242" cy="8242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57" extrusionOk="0">
                    <a:moveTo>
                      <a:pt x="213" y="1"/>
                    </a:moveTo>
                    <a:cubicBezTo>
                      <a:pt x="92" y="1"/>
                      <a:pt x="1" y="92"/>
                      <a:pt x="1" y="214"/>
                    </a:cubicBezTo>
                    <a:cubicBezTo>
                      <a:pt x="1" y="366"/>
                      <a:pt x="92" y="457"/>
                      <a:pt x="213" y="457"/>
                    </a:cubicBezTo>
                    <a:cubicBezTo>
                      <a:pt x="335" y="457"/>
                      <a:pt x="457" y="366"/>
                      <a:pt x="457" y="214"/>
                    </a:cubicBezTo>
                    <a:cubicBezTo>
                      <a:pt x="457" y="92"/>
                      <a:pt x="335" y="1"/>
                      <a:pt x="213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914;p9">
                <a:extLst>
                  <a:ext uri="{FF2B5EF4-FFF2-40B4-BE49-F238E27FC236}">
                    <a16:creationId xmlns:a16="http://schemas.microsoft.com/office/drawing/2014/main" id="{A624C305-03CF-4C37-8CAA-81B9161FB22C}"/>
                  </a:ext>
                </a:extLst>
              </p:cNvPr>
              <p:cNvSpPr/>
              <p:nvPr/>
            </p:nvSpPr>
            <p:spPr>
              <a:xfrm>
                <a:off x="6527914" y="2373275"/>
                <a:ext cx="8242" cy="7683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26" extrusionOk="0">
                    <a:moveTo>
                      <a:pt x="213" y="0"/>
                    </a:moveTo>
                    <a:cubicBezTo>
                      <a:pt x="91" y="0"/>
                      <a:pt x="0" y="92"/>
                      <a:pt x="0" y="213"/>
                    </a:cubicBezTo>
                    <a:cubicBezTo>
                      <a:pt x="0" y="335"/>
                      <a:pt x="91" y="426"/>
                      <a:pt x="213" y="426"/>
                    </a:cubicBezTo>
                    <a:cubicBezTo>
                      <a:pt x="335" y="426"/>
                      <a:pt x="456" y="335"/>
                      <a:pt x="456" y="213"/>
                    </a:cubicBezTo>
                    <a:cubicBezTo>
                      <a:pt x="456" y="92"/>
                      <a:pt x="335" y="0"/>
                      <a:pt x="213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915;p9">
                <a:extLst>
                  <a:ext uri="{FF2B5EF4-FFF2-40B4-BE49-F238E27FC236}">
                    <a16:creationId xmlns:a16="http://schemas.microsoft.com/office/drawing/2014/main" id="{756CE94A-D2CA-4E18-9085-FDD346585046}"/>
                  </a:ext>
                </a:extLst>
              </p:cNvPr>
              <p:cNvSpPr/>
              <p:nvPr/>
            </p:nvSpPr>
            <p:spPr>
              <a:xfrm>
                <a:off x="6501042" y="2362310"/>
                <a:ext cx="7701" cy="8242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57" extrusionOk="0">
                    <a:moveTo>
                      <a:pt x="214" y="0"/>
                    </a:moveTo>
                    <a:cubicBezTo>
                      <a:pt x="92" y="0"/>
                      <a:pt x="1" y="92"/>
                      <a:pt x="1" y="213"/>
                    </a:cubicBezTo>
                    <a:cubicBezTo>
                      <a:pt x="1" y="335"/>
                      <a:pt x="92" y="456"/>
                      <a:pt x="214" y="456"/>
                    </a:cubicBezTo>
                    <a:cubicBezTo>
                      <a:pt x="335" y="456"/>
                      <a:pt x="426" y="335"/>
                      <a:pt x="426" y="213"/>
                    </a:cubicBezTo>
                    <a:cubicBezTo>
                      <a:pt x="426" y="92"/>
                      <a:pt x="335" y="0"/>
                      <a:pt x="214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" name="Google Shape;916;p9">
              <a:extLst>
                <a:ext uri="{FF2B5EF4-FFF2-40B4-BE49-F238E27FC236}">
                  <a16:creationId xmlns:a16="http://schemas.microsoft.com/office/drawing/2014/main" id="{F77F5E5B-5C6F-48DB-A65B-99882416C3EB}"/>
                </a:ext>
              </a:extLst>
            </p:cNvPr>
            <p:cNvSpPr/>
            <p:nvPr/>
          </p:nvSpPr>
          <p:spPr>
            <a:xfrm>
              <a:off x="5666435" y="4251736"/>
              <a:ext cx="2752466" cy="162279"/>
            </a:xfrm>
            <a:custGeom>
              <a:avLst/>
              <a:gdLst/>
              <a:ahLst/>
              <a:cxnLst/>
              <a:rect l="l" t="t" r="r" b="b"/>
              <a:pathLst>
                <a:path w="152618" h="8998" extrusionOk="0">
                  <a:moveTo>
                    <a:pt x="76324" y="1"/>
                  </a:moveTo>
                  <a:cubicBezTo>
                    <a:pt x="34165" y="1"/>
                    <a:pt x="0" y="2007"/>
                    <a:pt x="0" y="4499"/>
                  </a:cubicBezTo>
                  <a:cubicBezTo>
                    <a:pt x="0" y="6992"/>
                    <a:pt x="34165" y="8998"/>
                    <a:pt x="76324" y="8998"/>
                  </a:cubicBezTo>
                  <a:cubicBezTo>
                    <a:pt x="118452" y="8998"/>
                    <a:pt x="152617" y="6992"/>
                    <a:pt x="152617" y="4499"/>
                  </a:cubicBezTo>
                  <a:cubicBezTo>
                    <a:pt x="152617" y="2007"/>
                    <a:pt x="118452" y="1"/>
                    <a:pt x="76324" y="1"/>
                  </a:cubicBezTo>
                  <a:close/>
                </a:path>
              </a:pathLst>
            </a:custGeom>
            <a:solidFill>
              <a:srgbClr val="FFCA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17;p9">
              <a:extLst>
                <a:ext uri="{FF2B5EF4-FFF2-40B4-BE49-F238E27FC236}">
                  <a16:creationId xmlns:a16="http://schemas.microsoft.com/office/drawing/2014/main" id="{71965ED6-62AE-4B32-BC6D-A70530B12D61}"/>
                </a:ext>
              </a:extLst>
            </p:cNvPr>
            <p:cNvSpPr/>
            <p:nvPr/>
          </p:nvSpPr>
          <p:spPr>
            <a:xfrm>
              <a:off x="5806766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304" y="0"/>
                  </a:moveTo>
                  <a:cubicBezTo>
                    <a:pt x="1" y="730"/>
                    <a:pt x="153" y="1398"/>
                    <a:pt x="153" y="1398"/>
                  </a:cubicBezTo>
                  <a:lnTo>
                    <a:pt x="13344" y="1398"/>
                  </a:lnTo>
                  <a:lnTo>
                    <a:pt x="13344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918;p9">
              <a:extLst>
                <a:ext uri="{FF2B5EF4-FFF2-40B4-BE49-F238E27FC236}">
                  <a16:creationId xmlns:a16="http://schemas.microsoft.com/office/drawing/2014/main" id="{9BDE72BE-28D2-408C-B9C1-6805A721C9B2}"/>
                </a:ext>
              </a:extLst>
            </p:cNvPr>
            <p:cNvSpPr/>
            <p:nvPr/>
          </p:nvSpPr>
          <p:spPr>
            <a:xfrm>
              <a:off x="5812248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48" y="760"/>
                    <a:pt x="2858" y="851"/>
                  </a:cubicBezTo>
                  <a:cubicBezTo>
                    <a:pt x="1034" y="1064"/>
                    <a:pt x="274" y="1855"/>
                    <a:pt x="0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919;p9">
              <a:extLst>
                <a:ext uri="{FF2B5EF4-FFF2-40B4-BE49-F238E27FC236}">
                  <a16:creationId xmlns:a16="http://schemas.microsoft.com/office/drawing/2014/main" id="{6999D3EC-AC0A-4833-B9A9-8D6D8EDD1F3F}"/>
                </a:ext>
              </a:extLst>
            </p:cNvPr>
            <p:cNvSpPr/>
            <p:nvPr/>
          </p:nvSpPr>
          <p:spPr>
            <a:xfrm>
              <a:off x="5904335" y="4166773"/>
              <a:ext cx="144208" cy="131024"/>
            </a:xfrm>
            <a:custGeom>
              <a:avLst/>
              <a:gdLst/>
              <a:ahLst/>
              <a:cxnLst/>
              <a:rect l="l" t="t" r="r" b="b"/>
              <a:pathLst>
                <a:path w="799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799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20;p9">
              <a:extLst>
                <a:ext uri="{FF2B5EF4-FFF2-40B4-BE49-F238E27FC236}">
                  <a16:creationId xmlns:a16="http://schemas.microsoft.com/office/drawing/2014/main" id="{9DAF7AF1-0DC9-455D-A775-4586430D6AE5}"/>
                </a:ext>
              </a:extLst>
            </p:cNvPr>
            <p:cNvSpPr/>
            <p:nvPr/>
          </p:nvSpPr>
          <p:spPr>
            <a:xfrm>
              <a:off x="6208044" y="4292856"/>
              <a:ext cx="186951" cy="63844"/>
            </a:xfrm>
            <a:custGeom>
              <a:avLst/>
              <a:gdLst/>
              <a:ahLst/>
              <a:cxnLst/>
              <a:rect l="l" t="t" r="r" b="b"/>
              <a:pathLst>
                <a:path w="10366" h="3540" extrusionOk="0">
                  <a:moveTo>
                    <a:pt x="0" y="0"/>
                  </a:moveTo>
                  <a:cubicBezTo>
                    <a:pt x="0" y="183"/>
                    <a:pt x="0" y="365"/>
                    <a:pt x="0" y="517"/>
                  </a:cubicBezTo>
                  <a:cubicBezTo>
                    <a:pt x="61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4" y="3341"/>
                    <a:pt x="4512" y="3539"/>
                    <a:pt x="5912" y="3539"/>
                  </a:cubicBezTo>
                  <a:cubicBezTo>
                    <a:pt x="6670" y="3539"/>
                    <a:pt x="7429" y="3481"/>
                    <a:pt x="8177" y="3374"/>
                  </a:cubicBezTo>
                  <a:cubicBezTo>
                    <a:pt x="8633" y="3314"/>
                    <a:pt x="9058" y="3222"/>
                    <a:pt x="9453" y="3010"/>
                  </a:cubicBezTo>
                  <a:cubicBezTo>
                    <a:pt x="9879" y="2797"/>
                    <a:pt x="10213" y="2463"/>
                    <a:pt x="10304" y="2007"/>
                  </a:cubicBezTo>
                  <a:cubicBezTo>
                    <a:pt x="10365" y="1703"/>
                    <a:pt x="10274" y="1399"/>
                    <a:pt x="10152" y="1125"/>
                  </a:cubicBezTo>
                  <a:cubicBezTo>
                    <a:pt x="9094" y="1776"/>
                    <a:pt x="7649" y="2112"/>
                    <a:pt x="6529" y="2112"/>
                  </a:cubicBezTo>
                  <a:cubicBezTo>
                    <a:pt x="6395" y="2112"/>
                    <a:pt x="6264" y="2108"/>
                    <a:pt x="6140" y="2098"/>
                  </a:cubicBezTo>
                  <a:cubicBezTo>
                    <a:pt x="4620" y="1946"/>
                    <a:pt x="3101" y="1429"/>
                    <a:pt x="1733" y="821"/>
                  </a:cubicBezTo>
                  <a:cubicBezTo>
                    <a:pt x="1186" y="608"/>
                    <a:pt x="638" y="365"/>
                    <a:pt x="122" y="92"/>
                  </a:cubicBezTo>
                  <a:cubicBezTo>
                    <a:pt x="91" y="61"/>
                    <a:pt x="61" y="31"/>
                    <a:pt x="0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21;p9">
              <a:extLst>
                <a:ext uri="{FF2B5EF4-FFF2-40B4-BE49-F238E27FC236}">
                  <a16:creationId xmlns:a16="http://schemas.microsoft.com/office/drawing/2014/main" id="{09C44E6C-F4A8-470E-9CB5-4B9204F11BEC}"/>
                </a:ext>
              </a:extLst>
            </p:cNvPr>
            <p:cNvSpPr/>
            <p:nvPr/>
          </p:nvSpPr>
          <p:spPr>
            <a:xfrm>
              <a:off x="6204744" y="4158892"/>
              <a:ext cx="129942" cy="163036"/>
            </a:xfrm>
            <a:custGeom>
              <a:avLst/>
              <a:gdLst/>
              <a:ahLst/>
              <a:cxnLst/>
              <a:rect l="l" t="t" r="r" b="b"/>
              <a:pathLst>
                <a:path w="7205" h="9040" extrusionOk="0">
                  <a:moveTo>
                    <a:pt x="1842" y="0"/>
                  </a:moveTo>
                  <a:cubicBezTo>
                    <a:pt x="1363" y="0"/>
                    <a:pt x="900" y="50"/>
                    <a:pt x="578" y="255"/>
                  </a:cubicBezTo>
                  <a:cubicBezTo>
                    <a:pt x="1" y="620"/>
                    <a:pt x="92" y="1319"/>
                    <a:pt x="153" y="1896"/>
                  </a:cubicBezTo>
                  <a:cubicBezTo>
                    <a:pt x="305" y="3720"/>
                    <a:pt x="214" y="5605"/>
                    <a:pt x="183" y="7428"/>
                  </a:cubicBezTo>
                  <a:cubicBezTo>
                    <a:pt x="244" y="7459"/>
                    <a:pt x="274" y="7489"/>
                    <a:pt x="305" y="7489"/>
                  </a:cubicBezTo>
                  <a:cubicBezTo>
                    <a:pt x="821" y="7763"/>
                    <a:pt x="1369" y="8036"/>
                    <a:pt x="1916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30" y="7155"/>
                    <a:pt x="6171" y="6638"/>
                    <a:pt x="7205" y="6486"/>
                  </a:cubicBezTo>
                  <a:cubicBezTo>
                    <a:pt x="6445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39" y="255"/>
                    <a:pt x="3679" y="164"/>
                    <a:pt x="3618" y="103"/>
                  </a:cubicBezTo>
                  <a:cubicBezTo>
                    <a:pt x="3527" y="42"/>
                    <a:pt x="3405" y="42"/>
                    <a:pt x="3284" y="42"/>
                  </a:cubicBezTo>
                  <a:cubicBezTo>
                    <a:pt x="3236" y="44"/>
                    <a:pt x="3187" y="45"/>
                    <a:pt x="3136" y="45"/>
                  </a:cubicBezTo>
                  <a:cubicBezTo>
                    <a:pt x="2762" y="45"/>
                    <a:pt x="2295" y="0"/>
                    <a:pt x="1842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22;p9">
              <a:extLst>
                <a:ext uri="{FF2B5EF4-FFF2-40B4-BE49-F238E27FC236}">
                  <a16:creationId xmlns:a16="http://schemas.microsoft.com/office/drawing/2014/main" id="{DBD17E26-AD53-4B10-9482-44184A6D0E08}"/>
                </a:ext>
              </a:extLst>
            </p:cNvPr>
            <p:cNvSpPr/>
            <p:nvPr/>
          </p:nvSpPr>
          <p:spPr>
            <a:xfrm>
              <a:off x="6277660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2" y="0"/>
                  </a:moveTo>
                  <a:cubicBezTo>
                    <a:pt x="2128" y="152"/>
                    <a:pt x="487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5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1" y="1854"/>
                    <a:pt x="5988" y="1642"/>
                    <a:pt x="5806" y="1490"/>
                  </a:cubicBezTo>
                  <a:cubicBezTo>
                    <a:pt x="5380" y="1125"/>
                    <a:pt x="4864" y="912"/>
                    <a:pt x="4377" y="669"/>
                  </a:cubicBezTo>
                  <a:cubicBezTo>
                    <a:pt x="3952" y="487"/>
                    <a:pt x="3526" y="243"/>
                    <a:pt x="316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23;p9">
              <a:extLst>
                <a:ext uri="{FF2B5EF4-FFF2-40B4-BE49-F238E27FC236}">
                  <a16:creationId xmlns:a16="http://schemas.microsoft.com/office/drawing/2014/main" id="{B66E5A56-4772-4C84-BEE3-33BA3EE254A2}"/>
                </a:ext>
              </a:extLst>
            </p:cNvPr>
            <p:cNvSpPr/>
            <p:nvPr/>
          </p:nvSpPr>
          <p:spPr>
            <a:xfrm>
              <a:off x="6267632" y="4259473"/>
              <a:ext cx="54718" cy="29884"/>
            </a:xfrm>
            <a:custGeom>
              <a:avLst/>
              <a:gdLst/>
              <a:ahLst/>
              <a:cxnLst/>
              <a:rect l="l" t="t" r="r" b="b"/>
              <a:pathLst>
                <a:path w="3034" h="1657" extrusionOk="0">
                  <a:moveTo>
                    <a:pt x="277" y="1453"/>
                  </a:moveTo>
                  <a:lnTo>
                    <a:pt x="277" y="1453"/>
                  </a:lnTo>
                  <a:cubicBezTo>
                    <a:pt x="279" y="1454"/>
                    <a:pt x="281" y="1455"/>
                    <a:pt x="283" y="1456"/>
                  </a:cubicBezTo>
                  <a:cubicBezTo>
                    <a:pt x="283" y="1460"/>
                    <a:pt x="283" y="1463"/>
                    <a:pt x="283" y="1467"/>
                  </a:cubicBezTo>
                  <a:lnTo>
                    <a:pt x="283" y="1467"/>
                  </a:lnTo>
                  <a:cubicBezTo>
                    <a:pt x="281" y="1462"/>
                    <a:pt x="279" y="1458"/>
                    <a:pt x="277" y="1453"/>
                  </a:cubicBezTo>
                  <a:close/>
                  <a:moveTo>
                    <a:pt x="2326" y="1"/>
                  </a:moveTo>
                  <a:cubicBezTo>
                    <a:pt x="1473" y="1"/>
                    <a:pt x="684" y="571"/>
                    <a:pt x="161" y="1244"/>
                  </a:cubicBezTo>
                  <a:cubicBezTo>
                    <a:pt x="144" y="1278"/>
                    <a:pt x="78" y="1351"/>
                    <a:pt x="41" y="1425"/>
                  </a:cubicBezTo>
                  <a:lnTo>
                    <a:pt x="41" y="1425"/>
                  </a:lnTo>
                  <a:cubicBezTo>
                    <a:pt x="43" y="1422"/>
                    <a:pt x="50" y="1415"/>
                    <a:pt x="70" y="1396"/>
                  </a:cubicBezTo>
                  <a:cubicBezTo>
                    <a:pt x="73" y="1396"/>
                    <a:pt x="75" y="1396"/>
                    <a:pt x="77" y="1396"/>
                  </a:cubicBezTo>
                  <a:lnTo>
                    <a:pt x="77" y="1396"/>
                  </a:lnTo>
                  <a:cubicBezTo>
                    <a:pt x="65" y="1403"/>
                    <a:pt x="53" y="1413"/>
                    <a:pt x="41" y="1425"/>
                  </a:cubicBezTo>
                  <a:lnTo>
                    <a:pt x="41" y="1425"/>
                  </a:lnTo>
                  <a:cubicBezTo>
                    <a:pt x="41" y="1425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40" y="1426"/>
                    <a:pt x="40" y="1426"/>
                    <a:pt x="40" y="1426"/>
                  </a:cubicBezTo>
                  <a:cubicBezTo>
                    <a:pt x="40" y="1426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12" y="1481"/>
                    <a:pt x="0" y="1538"/>
                    <a:pt x="40" y="1578"/>
                  </a:cubicBezTo>
                  <a:cubicBezTo>
                    <a:pt x="59" y="1636"/>
                    <a:pt x="90" y="1657"/>
                    <a:pt x="134" y="1657"/>
                  </a:cubicBezTo>
                  <a:cubicBezTo>
                    <a:pt x="159" y="1657"/>
                    <a:pt x="189" y="1650"/>
                    <a:pt x="222" y="1639"/>
                  </a:cubicBezTo>
                  <a:cubicBezTo>
                    <a:pt x="222" y="1639"/>
                    <a:pt x="252" y="1639"/>
                    <a:pt x="252" y="1608"/>
                  </a:cubicBezTo>
                  <a:cubicBezTo>
                    <a:pt x="271" y="1590"/>
                    <a:pt x="283" y="1569"/>
                    <a:pt x="288" y="1547"/>
                  </a:cubicBezTo>
                  <a:lnTo>
                    <a:pt x="288" y="1547"/>
                  </a:lnTo>
                  <a:cubicBezTo>
                    <a:pt x="313" y="1544"/>
                    <a:pt x="315" y="1515"/>
                    <a:pt x="344" y="1487"/>
                  </a:cubicBezTo>
                  <a:cubicBezTo>
                    <a:pt x="374" y="1426"/>
                    <a:pt x="404" y="1396"/>
                    <a:pt x="465" y="1335"/>
                  </a:cubicBezTo>
                  <a:cubicBezTo>
                    <a:pt x="648" y="1122"/>
                    <a:pt x="830" y="940"/>
                    <a:pt x="1012" y="788"/>
                  </a:cubicBezTo>
                  <a:cubicBezTo>
                    <a:pt x="1397" y="493"/>
                    <a:pt x="1850" y="283"/>
                    <a:pt x="2319" y="283"/>
                  </a:cubicBezTo>
                  <a:cubicBezTo>
                    <a:pt x="2480" y="283"/>
                    <a:pt x="2643" y="308"/>
                    <a:pt x="2806" y="362"/>
                  </a:cubicBezTo>
                  <a:cubicBezTo>
                    <a:pt x="2824" y="368"/>
                    <a:pt x="2841" y="371"/>
                    <a:pt x="2856" y="371"/>
                  </a:cubicBezTo>
                  <a:cubicBezTo>
                    <a:pt x="2998" y="371"/>
                    <a:pt x="3034" y="143"/>
                    <a:pt x="2897" y="89"/>
                  </a:cubicBezTo>
                  <a:cubicBezTo>
                    <a:pt x="2705" y="28"/>
                    <a:pt x="2514" y="1"/>
                    <a:pt x="2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24;p9">
              <a:extLst>
                <a:ext uri="{FF2B5EF4-FFF2-40B4-BE49-F238E27FC236}">
                  <a16:creationId xmlns:a16="http://schemas.microsoft.com/office/drawing/2014/main" id="{F8D9108E-FE7C-41EC-AF62-8BFA94F9AA38}"/>
                </a:ext>
              </a:extLst>
            </p:cNvPr>
            <p:cNvSpPr/>
            <p:nvPr/>
          </p:nvSpPr>
          <p:spPr>
            <a:xfrm>
              <a:off x="6249705" y="4234297"/>
              <a:ext cx="55602" cy="30118"/>
            </a:xfrm>
            <a:custGeom>
              <a:avLst/>
              <a:gdLst/>
              <a:ahLst/>
              <a:cxnLst/>
              <a:rect l="l" t="t" r="r" b="b"/>
              <a:pathLst>
                <a:path w="3083" h="1670" extrusionOk="0">
                  <a:moveTo>
                    <a:pt x="122" y="1393"/>
                  </a:moveTo>
                  <a:cubicBezTo>
                    <a:pt x="125" y="1395"/>
                    <a:pt x="129" y="1397"/>
                    <a:pt x="132" y="1398"/>
                  </a:cubicBezTo>
                  <a:lnTo>
                    <a:pt x="132" y="1398"/>
                  </a:lnTo>
                  <a:cubicBezTo>
                    <a:pt x="119" y="1405"/>
                    <a:pt x="105" y="1413"/>
                    <a:pt x="91" y="1424"/>
                  </a:cubicBezTo>
                  <a:cubicBezTo>
                    <a:pt x="91" y="1424"/>
                    <a:pt x="91" y="1424"/>
                    <a:pt x="122" y="1393"/>
                  </a:cubicBezTo>
                  <a:close/>
                  <a:moveTo>
                    <a:pt x="335" y="1576"/>
                  </a:moveTo>
                  <a:cubicBezTo>
                    <a:pt x="335" y="1586"/>
                    <a:pt x="331" y="1589"/>
                    <a:pt x="328" y="1589"/>
                  </a:cubicBezTo>
                  <a:cubicBezTo>
                    <a:pt x="321" y="1589"/>
                    <a:pt x="314" y="1576"/>
                    <a:pt x="335" y="1576"/>
                  </a:cubicBezTo>
                  <a:close/>
                  <a:moveTo>
                    <a:pt x="2364" y="1"/>
                  </a:moveTo>
                  <a:cubicBezTo>
                    <a:pt x="1513" y="1"/>
                    <a:pt x="739" y="590"/>
                    <a:pt x="213" y="1241"/>
                  </a:cubicBezTo>
                  <a:cubicBezTo>
                    <a:pt x="152" y="1333"/>
                    <a:pt x="0" y="1485"/>
                    <a:pt x="61" y="1606"/>
                  </a:cubicBezTo>
                  <a:cubicBezTo>
                    <a:pt x="99" y="1644"/>
                    <a:pt x="136" y="1670"/>
                    <a:pt x="181" y="1670"/>
                  </a:cubicBezTo>
                  <a:cubicBezTo>
                    <a:pt x="209" y="1670"/>
                    <a:pt x="239" y="1660"/>
                    <a:pt x="274" y="1636"/>
                  </a:cubicBezTo>
                  <a:lnTo>
                    <a:pt x="304" y="1636"/>
                  </a:lnTo>
                  <a:cubicBezTo>
                    <a:pt x="328" y="1606"/>
                    <a:pt x="341" y="1575"/>
                    <a:pt x="343" y="1545"/>
                  </a:cubicBezTo>
                  <a:lnTo>
                    <a:pt x="343" y="1545"/>
                  </a:lnTo>
                  <a:cubicBezTo>
                    <a:pt x="352" y="1528"/>
                    <a:pt x="365" y="1515"/>
                    <a:pt x="365" y="1515"/>
                  </a:cubicBezTo>
                  <a:cubicBezTo>
                    <a:pt x="426" y="1424"/>
                    <a:pt x="456" y="1393"/>
                    <a:pt x="517" y="1333"/>
                  </a:cubicBezTo>
                  <a:cubicBezTo>
                    <a:pt x="669" y="1120"/>
                    <a:pt x="851" y="937"/>
                    <a:pt x="1064" y="785"/>
                  </a:cubicBezTo>
                  <a:cubicBezTo>
                    <a:pt x="1449" y="491"/>
                    <a:pt x="1902" y="281"/>
                    <a:pt x="2371" y="281"/>
                  </a:cubicBezTo>
                  <a:cubicBezTo>
                    <a:pt x="2532" y="281"/>
                    <a:pt x="2695" y="306"/>
                    <a:pt x="2857" y="360"/>
                  </a:cubicBezTo>
                  <a:cubicBezTo>
                    <a:pt x="2875" y="366"/>
                    <a:pt x="2892" y="369"/>
                    <a:pt x="2908" y="369"/>
                  </a:cubicBezTo>
                  <a:cubicBezTo>
                    <a:pt x="3049" y="369"/>
                    <a:pt x="3083" y="141"/>
                    <a:pt x="2918" y="86"/>
                  </a:cubicBezTo>
                  <a:cubicBezTo>
                    <a:pt x="2731" y="28"/>
                    <a:pt x="2546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25;p9">
              <a:extLst>
                <a:ext uri="{FF2B5EF4-FFF2-40B4-BE49-F238E27FC236}">
                  <a16:creationId xmlns:a16="http://schemas.microsoft.com/office/drawing/2014/main" id="{6B0AC49A-B68A-4734-8C5B-3A038EE597CF}"/>
                </a:ext>
              </a:extLst>
            </p:cNvPr>
            <p:cNvSpPr/>
            <p:nvPr/>
          </p:nvSpPr>
          <p:spPr>
            <a:xfrm>
              <a:off x="6243123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300" y="1455"/>
                  </a:moveTo>
                  <a:cubicBezTo>
                    <a:pt x="301" y="1456"/>
                    <a:pt x="303" y="1456"/>
                    <a:pt x="304" y="1457"/>
                  </a:cubicBezTo>
                  <a:cubicBezTo>
                    <a:pt x="304" y="1460"/>
                    <a:pt x="304" y="1463"/>
                    <a:pt x="304" y="1466"/>
                  </a:cubicBezTo>
                  <a:lnTo>
                    <a:pt x="304" y="1466"/>
                  </a:lnTo>
                  <a:cubicBezTo>
                    <a:pt x="303" y="1462"/>
                    <a:pt x="302" y="1459"/>
                    <a:pt x="300" y="1455"/>
                  </a:cubicBezTo>
                  <a:close/>
                  <a:moveTo>
                    <a:pt x="2331" y="1"/>
                  </a:moveTo>
                  <a:cubicBezTo>
                    <a:pt x="1494" y="1"/>
                    <a:pt x="706" y="571"/>
                    <a:pt x="183" y="1244"/>
                  </a:cubicBezTo>
                  <a:cubicBezTo>
                    <a:pt x="154" y="1273"/>
                    <a:pt x="103" y="1331"/>
                    <a:pt x="66" y="1393"/>
                  </a:cubicBezTo>
                  <a:lnTo>
                    <a:pt x="66" y="1393"/>
                  </a:lnTo>
                  <a:cubicBezTo>
                    <a:pt x="64" y="1394"/>
                    <a:pt x="63" y="1395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1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4" y="1639"/>
                  </a:cubicBezTo>
                  <a:cubicBezTo>
                    <a:pt x="244" y="1639"/>
                    <a:pt x="274" y="1639"/>
                    <a:pt x="274" y="1609"/>
                  </a:cubicBezTo>
                  <a:cubicBezTo>
                    <a:pt x="293" y="1590"/>
                    <a:pt x="304" y="1569"/>
                    <a:pt x="310" y="1548"/>
                  </a:cubicBezTo>
                  <a:lnTo>
                    <a:pt x="310" y="1548"/>
                  </a:lnTo>
                  <a:cubicBezTo>
                    <a:pt x="335" y="1544"/>
                    <a:pt x="335" y="1516"/>
                    <a:pt x="335" y="1487"/>
                  </a:cubicBezTo>
                  <a:cubicBezTo>
                    <a:pt x="396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2" y="284"/>
                    <a:pt x="2665" y="308"/>
                    <a:pt x="2827" y="362"/>
                  </a:cubicBezTo>
                  <a:cubicBezTo>
                    <a:pt x="2845" y="368"/>
                    <a:pt x="2862" y="371"/>
                    <a:pt x="2878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702" y="29"/>
                    <a:pt x="2515" y="1"/>
                    <a:pt x="23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26;p9">
              <a:extLst>
                <a:ext uri="{FF2B5EF4-FFF2-40B4-BE49-F238E27FC236}">
                  <a16:creationId xmlns:a16="http://schemas.microsoft.com/office/drawing/2014/main" id="{20410CAE-89F6-4A85-B81A-AB2A9E5F1C74}"/>
                </a:ext>
              </a:extLst>
            </p:cNvPr>
            <p:cNvSpPr/>
            <p:nvPr/>
          </p:nvSpPr>
          <p:spPr>
            <a:xfrm>
              <a:off x="5915300" y="4234297"/>
              <a:ext cx="44078" cy="24455"/>
            </a:xfrm>
            <a:custGeom>
              <a:avLst/>
              <a:gdLst/>
              <a:ahLst/>
              <a:cxnLst/>
              <a:rect l="l" t="t" r="r" b="b"/>
              <a:pathLst>
                <a:path w="2444" h="1356" extrusionOk="0">
                  <a:moveTo>
                    <a:pt x="347" y="184"/>
                  </a:moveTo>
                  <a:cubicBezTo>
                    <a:pt x="352" y="192"/>
                    <a:pt x="358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5" y="56"/>
                    <a:pt x="214" y="56"/>
                  </a:cubicBezTo>
                  <a:cubicBezTo>
                    <a:pt x="210" y="56"/>
                    <a:pt x="208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8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9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27;p9">
              <a:extLst>
                <a:ext uri="{FF2B5EF4-FFF2-40B4-BE49-F238E27FC236}">
                  <a16:creationId xmlns:a16="http://schemas.microsoft.com/office/drawing/2014/main" id="{6D79E663-77C7-47E9-B98D-41E2AADC665F}"/>
                </a:ext>
              </a:extLst>
            </p:cNvPr>
            <p:cNvSpPr/>
            <p:nvPr/>
          </p:nvSpPr>
          <p:spPr>
            <a:xfrm>
              <a:off x="5933949" y="4218083"/>
              <a:ext cx="44060" cy="24744"/>
            </a:xfrm>
            <a:custGeom>
              <a:avLst/>
              <a:gdLst/>
              <a:ahLst/>
              <a:cxnLst/>
              <a:rect l="l" t="t" r="r" b="b"/>
              <a:pathLst>
                <a:path w="2443" h="1372" extrusionOk="0">
                  <a:moveTo>
                    <a:pt x="349" y="205"/>
                  </a:moveTo>
                  <a:cubicBezTo>
                    <a:pt x="353" y="212"/>
                    <a:pt x="358" y="219"/>
                    <a:pt x="365" y="225"/>
                  </a:cubicBezTo>
                  <a:cubicBezTo>
                    <a:pt x="365" y="237"/>
                    <a:pt x="357" y="252"/>
                    <a:pt x="345" y="268"/>
                  </a:cubicBezTo>
                  <a:lnTo>
                    <a:pt x="345" y="268"/>
                  </a:lnTo>
                  <a:cubicBezTo>
                    <a:pt x="350" y="248"/>
                    <a:pt x="351" y="226"/>
                    <a:pt x="349" y="205"/>
                  </a:cubicBezTo>
                  <a:close/>
                  <a:moveTo>
                    <a:pt x="682" y="1"/>
                  </a:moveTo>
                  <a:cubicBezTo>
                    <a:pt x="529" y="1"/>
                    <a:pt x="380" y="16"/>
                    <a:pt x="244" y="43"/>
                  </a:cubicBezTo>
                  <a:cubicBezTo>
                    <a:pt x="213" y="73"/>
                    <a:pt x="152" y="73"/>
                    <a:pt x="122" y="104"/>
                  </a:cubicBezTo>
                  <a:cubicBezTo>
                    <a:pt x="0" y="165"/>
                    <a:pt x="61" y="377"/>
                    <a:pt x="213" y="377"/>
                  </a:cubicBezTo>
                  <a:cubicBezTo>
                    <a:pt x="249" y="377"/>
                    <a:pt x="278" y="366"/>
                    <a:pt x="299" y="347"/>
                  </a:cubicBezTo>
                  <a:lnTo>
                    <a:pt x="304" y="347"/>
                  </a:lnTo>
                  <a:cubicBezTo>
                    <a:pt x="335" y="317"/>
                    <a:pt x="365" y="317"/>
                    <a:pt x="426" y="317"/>
                  </a:cubicBezTo>
                  <a:lnTo>
                    <a:pt x="456" y="317"/>
                  </a:lnTo>
                  <a:cubicBezTo>
                    <a:pt x="487" y="286"/>
                    <a:pt x="517" y="286"/>
                    <a:pt x="547" y="286"/>
                  </a:cubicBezTo>
                  <a:lnTo>
                    <a:pt x="730" y="286"/>
                  </a:lnTo>
                  <a:cubicBezTo>
                    <a:pt x="1064" y="317"/>
                    <a:pt x="1399" y="408"/>
                    <a:pt x="1672" y="621"/>
                  </a:cubicBezTo>
                  <a:cubicBezTo>
                    <a:pt x="1885" y="803"/>
                    <a:pt x="2037" y="1046"/>
                    <a:pt x="2158" y="1289"/>
                  </a:cubicBezTo>
                  <a:cubicBezTo>
                    <a:pt x="2178" y="1347"/>
                    <a:pt x="2216" y="1372"/>
                    <a:pt x="2256" y="1372"/>
                  </a:cubicBezTo>
                  <a:cubicBezTo>
                    <a:pt x="2343" y="1372"/>
                    <a:pt x="2443" y="1262"/>
                    <a:pt x="2402" y="1137"/>
                  </a:cubicBezTo>
                  <a:cubicBezTo>
                    <a:pt x="2158" y="651"/>
                    <a:pt x="1763" y="256"/>
                    <a:pt x="1247" y="73"/>
                  </a:cubicBezTo>
                  <a:cubicBezTo>
                    <a:pt x="1062" y="23"/>
                    <a:pt x="869" y="1"/>
                    <a:pt x="6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928;p9">
              <a:extLst>
                <a:ext uri="{FF2B5EF4-FFF2-40B4-BE49-F238E27FC236}">
                  <a16:creationId xmlns:a16="http://schemas.microsoft.com/office/drawing/2014/main" id="{B5E2D9FA-C378-4E22-BBA8-84E9002DC730}"/>
                </a:ext>
              </a:extLst>
            </p:cNvPr>
            <p:cNvSpPr/>
            <p:nvPr/>
          </p:nvSpPr>
          <p:spPr>
            <a:xfrm>
              <a:off x="5952579" y="4198118"/>
              <a:ext cx="44078" cy="24437"/>
            </a:xfrm>
            <a:custGeom>
              <a:avLst/>
              <a:gdLst/>
              <a:ahLst/>
              <a:cxnLst/>
              <a:rect l="l" t="t" r="r" b="b"/>
              <a:pathLst>
                <a:path w="2444" h="1355" extrusionOk="0">
                  <a:moveTo>
                    <a:pt x="347" y="184"/>
                  </a:moveTo>
                  <a:cubicBezTo>
                    <a:pt x="352" y="192"/>
                    <a:pt x="357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4" y="56"/>
                    <a:pt x="214" y="56"/>
                  </a:cubicBezTo>
                  <a:cubicBezTo>
                    <a:pt x="210" y="56"/>
                    <a:pt x="207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7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8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929;p9">
              <a:extLst>
                <a:ext uri="{FF2B5EF4-FFF2-40B4-BE49-F238E27FC236}">
                  <a16:creationId xmlns:a16="http://schemas.microsoft.com/office/drawing/2014/main" id="{70243A3B-8DB8-4D96-AB72-C24B18632CF8}"/>
                </a:ext>
              </a:extLst>
            </p:cNvPr>
            <p:cNvSpPr/>
            <p:nvPr/>
          </p:nvSpPr>
          <p:spPr>
            <a:xfrm>
              <a:off x="6148836" y="3535260"/>
              <a:ext cx="187492" cy="646338"/>
            </a:xfrm>
            <a:custGeom>
              <a:avLst/>
              <a:gdLst/>
              <a:ahLst/>
              <a:cxnLst/>
              <a:rect l="l" t="t" r="r" b="b"/>
              <a:pathLst>
                <a:path w="10396" h="35838" extrusionOk="0">
                  <a:moveTo>
                    <a:pt x="9180" y="1"/>
                  </a:moveTo>
                  <a:cubicBezTo>
                    <a:pt x="6991" y="1"/>
                    <a:pt x="0" y="9636"/>
                    <a:pt x="0" y="9636"/>
                  </a:cubicBezTo>
                  <a:lnTo>
                    <a:pt x="1338" y="35837"/>
                  </a:lnTo>
                  <a:lnTo>
                    <a:pt x="10396" y="35503"/>
                  </a:lnTo>
                  <a:cubicBezTo>
                    <a:pt x="10396" y="35503"/>
                    <a:pt x="9697" y="1"/>
                    <a:pt x="91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930;p9">
              <a:extLst>
                <a:ext uri="{FF2B5EF4-FFF2-40B4-BE49-F238E27FC236}">
                  <a16:creationId xmlns:a16="http://schemas.microsoft.com/office/drawing/2014/main" id="{6241D162-FA60-4166-A2C3-0E6001C577C8}"/>
                </a:ext>
              </a:extLst>
            </p:cNvPr>
            <p:cNvSpPr/>
            <p:nvPr/>
          </p:nvSpPr>
          <p:spPr>
            <a:xfrm>
              <a:off x="5842944" y="3391088"/>
              <a:ext cx="268631" cy="794334"/>
            </a:xfrm>
            <a:custGeom>
              <a:avLst/>
              <a:gdLst/>
              <a:ahLst/>
              <a:cxnLst/>
              <a:rect l="l" t="t" r="r" b="b"/>
              <a:pathLst>
                <a:path w="14895" h="44044" extrusionOk="0">
                  <a:moveTo>
                    <a:pt x="1" y="1"/>
                  </a:moveTo>
                  <a:lnTo>
                    <a:pt x="3071" y="44044"/>
                  </a:lnTo>
                  <a:lnTo>
                    <a:pt x="11399" y="44044"/>
                  </a:lnTo>
                  <a:lnTo>
                    <a:pt x="14895" y="1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931;p9">
              <a:extLst>
                <a:ext uri="{FF2B5EF4-FFF2-40B4-BE49-F238E27FC236}">
                  <a16:creationId xmlns:a16="http://schemas.microsoft.com/office/drawing/2014/main" id="{6CA531FE-C154-45FF-8F60-676AD3966916}"/>
                </a:ext>
              </a:extLst>
            </p:cNvPr>
            <p:cNvSpPr/>
            <p:nvPr/>
          </p:nvSpPr>
          <p:spPr>
            <a:xfrm>
              <a:off x="5791959" y="3186066"/>
              <a:ext cx="101447" cy="349212"/>
            </a:xfrm>
            <a:custGeom>
              <a:avLst/>
              <a:gdLst/>
              <a:ahLst/>
              <a:cxnLst/>
              <a:rect l="l" t="t" r="r" b="b"/>
              <a:pathLst>
                <a:path w="5625" h="19363" extrusionOk="0">
                  <a:moveTo>
                    <a:pt x="5624" y="1"/>
                  </a:moveTo>
                  <a:lnTo>
                    <a:pt x="1" y="2554"/>
                  </a:lnTo>
                  <a:lnTo>
                    <a:pt x="4287" y="19363"/>
                  </a:lnTo>
                  <a:lnTo>
                    <a:pt x="5624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932;p9">
              <a:extLst>
                <a:ext uri="{FF2B5EF4-FFF2-40B4-BE49-F238E27FC236}">
                  <a16:creationId xmlns:a16="http://schemas.microsoft.com/office/drawing/2014/main" id="{14456786-6095-4CCA-B9AC-1AAB3F8611F4}"/>
                </a:ext>
              </a:extLst>
            </p:cNvPr>
            <p:cNvSpPr/>
            <p:nvPr/>
          </p:nvSpPr>
          <p:spPr>
            <a:xfrm>
              <a:off x="5545276" y="2676938"/>
              <a:ext cx="657304" cy="571890"/>
            </a:xfrm>
            <a:custGeom>
              <a:avLst/>
              <a:gdLst/>
              <a:ahLst/>
              <a:cxnLst/>
              <a:rect l="l" t="t" r="r" b="b"/>
              <a:pathLst>
                <a:path w="36446" h="31710" extrusionOk="0">
                  <a:moveTo>
                    <a:pt x="23793" y="1"/>
                  </a:moveTo>
                  <a:cubicBezTo>
                    <a:pt x="23367" y="1"/>
                    <a:pt x="22934" y="9"/>
                    <a:pt x="22494" y="24"/>
                  </a:cubicBezTo>
                  <a:cubicBezTo>
                    <a:pt x="8937" y="632"/>
                    <a:pt x="1" y="18899"/>
                    <a:pt x="3192" y="26985"/>
                  </a:cubicBezTo>
                  <a:cubicBezTo>
                    <a:pt x="4675" y="30705"/>
                    <a:pt x="7922" y="31710"/>
                    <a:pt x="11066" y="31710"/>
                  </a:cubicBezTo>
                  <a:cubicBezTo>
                    <a:pt x="14754" y="31710"/>
                    <a:pt x="18300" y="30328"/>
                    <a:pt x="18694" y="30328"/>
                  </a:cubicBezTo>
                  <a:cubicBezTo>
                    <a:pt x="18694" y="30328"/>
                    <a:pt x="27934" y="28808"/>
                    <a:pt x="35412" y="25890"/>
                  </a:cubicBezTo>
                  <a:cubicBezTo>
                    <a:pt x="35442" y="25769"/>
                    <a:pt x="35442" y="25617"/>
                    <a:pt x="35473" y="25465"/>
                  </a:cubicBezTo>
                  <a:cubicBezTo>
                    <a:pt x="36445" y="21453"/>
                    <a:pt x="35929" y="17136"/>
                    <a:pt x="34470" y="13246"/>
                  </a:cubicBezTo>
                  <a:cubicBezTo>
                    <a:pt x="32980" y="9355"/>
                    <a:pt x="30579" y="5890"/>
                    <a:pt x="27843" y="2790"/>
                  </a:cubicBezTo>
                  <a:cubicBezTo>
                    <a:pt x="26962" y="1817"/>
                    <a:pt x="26050" y="875"/>
                    <a:pt x="25047" y="24"/>
                  </a:cubicBezTo>
                  <a:cubicBezTo>
                    <a:pt x="24637" y="9"/>
                    <a:pt x="24219" y="1"/>
                    <a:pt x="23793" y="1"/>
                  </a:cubicBezTo>
                  <a:close/>
                </a:path>
              </a:pathLst>
            </a:custGeom>
            <a:solidFill>
              <a:srgbClr val="A7E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933;p9">
              <a:extLst>
                <a:ext uri="{FF2B5EF4-FFF2-40B4-BE49-F238E27FC236}">
                  <a16:creationId xmlns:a16="http://schemas.microsoft.com/office/drawing/2014/main" id="{B0DE3D72-B7D8-4FC9-8247-7B0C078CEB89}"/>
                </a:ext>
              </a:extLst>
            </p:cNvPr>
            <p:cNvSpPr/>
            <p:nvPr/>
          </p:nvSpPr>
          <p:spPr>
            <a:xfrm>
              <a:off x="5808407" y="2992010"/>
              <a:ext cx="385949" cy="158456"/>
            </a:xfrm>
            <a:custGeom>
              <a:avLst/>
              <a:gdLst/>
              <a:ahLst/>
              <a:cxnLst/>
              <a:rect l="l" t="t" r="r" b="b"/>
              <a:pathLst>
                <a:path w="21400" h="8786" extrusionOk="0">
                  <a:moveTo>
                    <a:pt x="21399" y="1"/>
                  </a:moveTo>
                  <a:lnTo>
                    <a:pt x="1" y="274"/>
                  </a:lnTo>
                  <a:lnTo>
                    <a:pt x="1" y="6293"/>
                  </a:lnTo>
                  <a:lnTo>
                    <a:pt x="2250" y="8785"/>
                  </a:lnTo>
                  <a:lnTo>
                    <a:pt x="4651" y="4378"/>
                  </a:lnTo>
                  <a:lnTo>
                    <a:pt x="21399" y="2280"/>
                  </a:lnTo>
                  <a:lnTo>
                    <a:pt x="21399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934;p9">
              <a:extLst>
                <a:ext uri="{FF2B5EF4-FFF2-40B4-BE49-F238E27FC236}">
                  <a16:creationId xmlns:a16="http://schemas.microsoft.com/office/drawing/2014/main" id="{AA68941F-8333-47BD-8A7A-9B600ECE01CC}"/>
                </a:ext>
              </a:extLst>
            </p:cNvPr>
            <p:cNvSpPr/>
            <p:nvPr/>
          </p:nvSpPr>
          <p:spPr>
            <a:xfrm>
              <a:off x="5996981" y="2677353"/>
              <a:ext cx="376625" cy="466529"/>
            </a:xfrm>
            <a:custGeom>
              <a:avLst/>
              <a:gdLst/>
              <a:ahLst/>
              <a:cxnLst/>
              <a:rect l="l" t="t" r="r" b="b"/>
              <a:pathLst>
                <a:path w="20883" h="25868" extrusionOk="0">
                  <a:moveTo>
                    <a:pt x="1" y="1"/>
                  </a:moveTo>
                  <a:cubicBezTo>
                    <a:pt x="1004" y="852"/>
                    <a:pt x="1916" y="1794"/>
                    <a:pt x="2797" y="2767"/>
                  </a:cubicBezTo>
                  <a:cubicBezTo>
                    <a:pt x="5533" y="5867"/>
                    <a:pt x="7934" y="9332"/>
                    <a:pt x="9424" y="13223"/>
                  </a:cubicBezTo>
                  <a:cubicBezTo>
                    <a:pt x="10883" y="17113"/>
                    <a:pt x="11399" y="21399"/>
                    <a:pt x="10427" y="25442"/>
                  </a:cubicBezTo>
                  <a:cubicBezTo>
                    <a:pt x="10396" y="25594"/>
                    <a:pt x="10396" y="25746"/>
                    <a:pt x="10366" y="25867"/>
                  </a:cubicBezTo>
                  <a:cubicBezTo>
                    <a:pt x="16141" y="23618"/>
                    <a:pt x="20883" y="20548"/>
                    <a:pt x="19545" y="16657"/>
                  </a:cubicBezTo>
                  <a:cubicBezTo>
                    <a:pt x="16688" y="8299"/>
                    <a:pt x="11703" y="487"/>
                    <a:pt x="1" y="1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935;p9">
              <a:extLst>
                <a:ext uri="{FF2B5EF4-FFF2-40B4-BE49-F238E27FC236}">
                  <a16:creationId xmlns:a16="http://schemas.microsoft.com/office/drawing/2014/main" id="{040F4E9D-252F-4636-B20C-2AAD5474E26D}"/>
                </a:ext>
              </a:extLst>
            </p:cNvPr>
            <p:cNvSpPr/>
            <p:nvPr/>
          </p:nvSpPr>
          <p:spPr>
            <a:xfrm>
              <a:off x="5484769" y="1953951"/>
              <a:ext cx="759472" cy="432822"/>
            </a:xfrm>
            <a:custGeom>
              <a:avLst/>
              <a:gdLst/>
              <a:ahLst/>
              <a:cxnLst/>
              <a:rect l="l" t="t" r="r" b="b"/>
              <a:pathLst>
                <a:path w="42111" h="23999" extrusionOk="0">
                  <a:moveTo>
                    <a:pt x="30872" y="0"/>
                  </a:moveTo>
                  <a:cubicBezTo>
                    <a:pt x="28494" y="0"/>
                    <a:pt x="25471" y="390"/>
                    <a:pt x="21593" y="1175"/>
                  </a:cubicBezTo>
                  <a:cubicBezTo>
                    <a:pt x="21016" y="1144"/>
                    <a:pt x="20460" y="1129"/>
                    <a:pt x="19923" y="1129"/>
                  </a:cubicBezTo>
                  <a:cubicBezTo>
                    <a:pt x="0" y="1129"/>
                    <a:pt x="7020" y="21998"/>
                    <a:pt x="7642" y="23212"/>
                  </a:cubicBezTo>
                  <a:cubicBezTo>
                    <a:pt x="7980" y="23843"/>
                    <a:pt x="8716" y="23998"/>
                    <a:pt x="9360" y="23998"/>
                  </a:cubicBezTo>
                  <a:cubicBezTo>
                    <a:pt x="9988" y="23998"/>
                    <a:pt x="10529" y="23850"/>
                    <a:pt x="10529" y="23850"/>
                  </a:cubicBezTo>
                  <a:cubicBezTo>
                    <a:pt x="10529" y="23850"/>
                    <a:pt x="12687" y="12513"/>
                    <a:pt x="15332" y="10993"/>
                  </a:cubicBezTo>
                  <a:cubicBezTo>
                    <a:pt x="15461" y="10918"/>
                    <a:pt x="15630" y="10883"/>
                    <a:pt x="15835" y="10883"/>
                  </a:cubicBezTo>
                  <a:cubicBezTo>
                    <a:pt x="19682" y="10883"/>
                    <a:pt x="36150" y="23349"/>
                    <a:pt x="39363" y="23349"/>
                  </a:cubicBezTo>
                  <a:cubicBezTo>
                    <a:pt x="39474" y="23349"/>
                    <a:pt x="39570" y="23334"/>
                    <a:pt x="39648" y="23303"/>
                  </a:cubicBezTo>
                  <a:cubicBezTo>
                    <a:pt x="42110" y="22330"/>
                    <a:pt x="41350" y="12300"/>
                    <a:pt x="39648" y="6312"/>
                  </a:cubicBezTo>
                  <a:cubicBezTo>
                    <a:pt x="38457" y="2121"/>
                    <a:pt x="36417" y="0"/>
                    <a:pt x="308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936;p9">
              <a:extLst>
                <a:ext uri="{FF2B5EF4-FFF2-40B4-BE49-F238E27FC236}">
                  <a16:creationId xmlns:a16="http://schemas.microsoft.com/office/drawing/2014/main" id="{6EC37EE8-FABB-4603-80AA-D44729463518}"/>
                </a:ext>
              </a:extLst>
            </p:cNvPr>
            <p:cNvSpPr/>
            <p:nvPr/>
          </p:nvSpPr>
          <p:spPr>
            <a:xfrm>
              <a:off x="5651088" y="2089701"/>
              <a:ext cx="484600" cy="645184"/>
            </a:xfrm>
            <a:custGeom>
              <a:avLst/>
              <a:gdLst/>
              <a:ahLst/>
              <a:cxnLst/>
              <a:rect l="l" t="t" r="r" b="b"/>
              <a:pathLst>
                <a:path w="26870" h="35774" extrusionOk="0">
                  <a:moveTo>
                    <a:pt x="10152" y="1"/>
                  </a:moveTo>
                  <a:cubicBezTo>
                    <a:pt x="9737" y="1891"/>
                    <a:pt x="8378" y="3711"/>
                    <a:pt x="6963" y="3711"/>
                  </a:cubicBezTo>
                  <a:cubicBezTo>
                    <a:pt x="6513" y="3711"/>
                    <a:pt x="6057" y="3527"/>
                    <a:pt x="5623" y="3101"/>
                  </a:cubicBezTo>
                  <a:cubicBezTo>
                    <a:pt x="5552" y="4478"/>
                    <a:pt x="4776" y="5985"/>
                    <a:pt x="4049" y="5985"/>
                  </a:cubicBezTo>
                  <a:cubicBezTo>
                    <a:pt x="3845" y="5985"/>
                    <a:pt x="3645" y="5866"/>
                    <a:pt x="3465" y="5593"/>
                  </a:cubicBezTo>
                  <a:cubicBezTo>
                    <a:pt x="3009" y="7600"/>
                    <a:pt x="1034" y="10214"/>
                    <a:pt x="0" y="11521"/>
                  </a:cubicBezTo>
                  <a:lnTo>
                    <a:pt x="882" y="19940"/>
                  </a:lnTo>
                  <a:cubicBezTo>
                    <a:pt x="1437" y="25381"/>
                    <a:pt x="6103" y="29442"/>
                    <a:pt x="11466" y="29442"/>
                  </a:cubicBezTo>
                  <a:cubicBezTo>
                    <a:pt x="11675" y="29442"/>
                    <a:pt x="11886" y="29436"/>
                    <a:pt x="12098" y="29424"/>
                  </a:cubicBezTo>
                  <a:lnTo>
                    <a:pt x="12918" y="32949"/>
                  </a:lnTo>
                  <a:lnTo>
                    <a:pt x="10061" y="34682"/>
                  </a:lnTo>
                  <a:cubicBezTo>
                    <a:pt x="11164" y="35097"/>
                    <a:pt x="13350" y="35773"/>
                    <a:pt x="15940" y="35773"/>
                  </a:cubicBezTo>
                  <a:cubicBezTo>
                    <a:pt x="18276" y="35773"/>
                    <a:pt x="20941" y="35223"/>
                    <a:pt x="23435" y="33436"/>
                  </a:cubicBezTo>
                  <a:cubicBezTo>
                    <a:pt x="23466" y="33375"/>
                    <a:pt x="23496" y="33314"/>
                    <a:pt x="23496" y="33253"/>
                  </a:cubicBezTo>
                  <a:lnTo>
                    <a:pt x="23496" y="33253"/>
                  </a:lnTo>
                  <a:cubicBezTo>
                    <a:pt x="22944" y="33335"/>
                    <a:pt x="22382" y="33384"/>
                    <a:pt x="21826" y="33384"/>
                  </a:cubicBezTo>
                  <a:cubicBezTo>
                    <a:pt x="20512" y="33384"/>
                    <a:pt x="19232" y="33110"/>
                    <a:pt x="18207" y="32342"/>
                  </a:cubicBezTo>
                  <a:cubicBezTo>
                    <a:pt x="17143" y="31521"/>
                    <a:pt x="16566" y="30335"/>
                    <a:pt x="16171" y="29120"/>
                  </a:cubicBezTo>
                  <a:cubicBezTo>
                    <a:pt x="16111" y="28879"/>
                    <a:pt x="15339" y="25379"/>
                    <a:pt x="15671" y="25379"/>
                  </a:cubicBezTo>
                  <a:cubicBezTo>
                    <a:pt x="15675" y="25379"/>
                    <a:pt x="15680" y="25380"/>
                    <a:pt x="15684" y="25381"/>
                  </a:cubicBezTo>
                  <a:cubicBezTo>
                    <a:pt x="16505" y="25584"/>
                    <a:pt x="17358" y="25686"/>
                    <a:pt x="18210" y="25686"/>
                  </a:cubicBezTo>
                  <a:cubicBezTo>
                    <a:pt x="21306" y="25686"/>
                    <a:pt x="24396" y="24348"/>
                    <a:pt x="25897" y="21703"/>
                  </a:cubicBezTo>
                  <a:cubicBezTo>
                    <a:pt x="26870" y="20001"/>
                    <a:pt x="26840" y="18572"/>
                    <a:pt x="26444" y="16840"/>
                  </a:cubicBezTo>
                  <a:cubicBezTo>
                    <a:pt x="26080" y="15198"/>
                    <a:pt x="25624" y="13557"/>
                    <a:pt x="25077" y="11977"/>
                  </a:cubicBezTo>
                  <a:cubicBezTo>
                    <a:pt x="24043" y="11369"/>
                    <a:pt x="23162" y="10548"/>
                    <a:pt x="22523" y="9545"/>
                  </a:cubicBezTo>
                  <a:cubicBezTo>
                    <a:pt x="21627" y="10179"/>
                    <a:pt x="20604" y="10457"/>
                    <a:pt x="19578" y="10457"/>
                  </a:cubicBezTo>
                  <a:cubicBezTo>
                    <a:pt x="17507" y="10457"/>
                    <a:pt x="15424" y="9327"/>
                    <a:pt x="14347" y="7721"/>
                  </a:cubicBezTo>
                  <a:cubicBezTo>
                    <a:pt x="13496" y="6445"/>
                    <a:pt x="13253" y="4621"/>
                    <a:pt x="12918" y="2979"/>
                  </a:cubicBezTo>
                  <a:cubicBezTo>
                    <a:pt x="12158" y="2736"/>
                    <a:pt x="11064" y="2007"/>
                    <a:pt x="10152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937;p9">
              <a:extLst>
                <a:ext uri="{FF2B5EF4-FFF2-40B4-BE49-F238E27FC236}">
                  <a16:creationId xmlns:a16="http://schemas.microsoft.com/office/drawing/2014/main" id="{8BB50298-7AED-417B-8BB8-9CBC6F75BFB9}"/>
                </a:ext>
              </a:extLst>
            </p:cNvPr>
            <p:cNvSpPr/>
            <p:nvPr/>
          </p:nvSpPr>
          <p:spPr>
            <a:xfrm>
              <a:off x="5884064" y="2143968"/>
              <a:ext cx="311933" cy="547921"/>
            </a:xfrm>
            <a:custGeom>
              <a:avLst/>
              <a:gdLst/>
              <a:ahLst/>
              <a:cxnLst/>
              <a:rect l="l" t="t" r="r" b="b"/>
              <a:pathLst>
                <a:path w="17296" h="30381" extrusionOk="0">
                  <a:moveTo>
                    <a:pt x="0" y="1"/>
                  </a:moveTo>
                  <a:cubicBezTo>
                    <a:pt x="335" y="1642"/>
                    <a:pt x="578" y="3436"/>
                    <a:pt x="1429" y="4743"/>
                  </a:cubicBezTo>
                  <a:cubicBezTo>
                    <a:pt x="2505" y="6326"/>
                    <a:pt x="4585" y="7449"/>
                    <a:pt x="6654" y="7449"/>
                  </a:cubicBezTo>
                  <a:cubicBezTo>
                    <a:pt x="7682" y="7449"/>
                    <a:pt x="8707" y="7172"/>
                    <a:pt x="9605" y="6536"/>
                  </a:cubicBezTo>
                  <a:cubicBezTo>
                    <a:pt x="10244" y="7539"/>
                    <a:pt x="11125" y="8390"/>
                    <a:pt x="12159" y="8968"/>
                  </a:cubicBezTo>
                  <a:cubicBezTo>
                    <a:pt x="12706" y="10548"/>
                    <a:pt x="13162" y="12189"/>
                    <a:pt x="13526" y="13831"/>
                  </a:cubicBezTo>
                  <a:cubicBezTo>
                    <a:pt x="13922" y="15563"/>
                    <a:pt x="13466" y="17326"/>
                    <a:pt x="12493" y="19028"/>
                  </a:cubicBezTo>
                  <a:cubicBezTo>
                    <a:pt x="10999" y="21620"/>
                    <a:pt x="8070" y="22633"/>
                    <a:pt x="5249" y="22633"/>
                  </a:cubicBezTo>
                  <a:cubicBezTo>
                    <a:pt x="4397" y="22633"/>
                    <a:pt x="3556" y="22541"/>
                    <a:pt x="2766" y="22372"/>
                  </a:cubicBezTo>
                  <a:cubicBezTo>
                    <a:pt x="2763" y="22371"/>
                    <a:pt x="2760" y="22371"/>
                    <a:pt x="2757" y="22371"/>
                  </a:cubicBezTo>
                  <a:cubicBezTo>
                    <a:pt x="2415" y="22371"/>
                    <a:pt x="3192" y="25900"/>
                    <a:pt x="3253" y="26111"/>
                  </a:cubicBezTo>
                  <a:cubicBezTo>
                    <a:pt x="3648" y="27326"/>
                    <a:pt x="4225" y="28542"/>
                    <a:pt x="5289" y="29333"/>
                  </a:cubicBezTo>
                  <a:cubicBezTo>
                    <a:pt x="6301" y="30112"/>
                    <a:pt x="7561" y="30381"/>
                    <a:pt x="8857" y="30381"/>
                  </a:cubicBezTo>
                  <a:cubicBezTo>
                    <a:pt x="9430" y="30381"/>
                    <a:pt x="10010" y="30328"/>
                    <a:pt x="10578" y="30244"/>
                  </a:cubicBezTo>
                  <a:cubicBezTo>
                    <a:pt x="10639" y="30062"/>
                    <a:pt x="10669" y="29940"/>
                    <a:pt x="10669" y="29940"/>
                  </a:cubicBezTo>
                  <a:lnTo>
                    <a:pt x="7842" y="28694"/>
                  </a:lnTo>
                  <a:lnTo>
                    <a:pt x="6991" y="25624"/>
                  </a:lnTo>
                  <a:lnTo>
                    <a:pt x="7235" y="25594"/>
                  </a:lnTo>
                  <a:cubicBezTo>
                    <a:pt x="13040" y="24986"/>
                    <a:pt x="17295" y="19728"/>
                    <a:pt x="16688" y="13922"/>
                  </a:cubicBezTo>
                  <a:lnTo>
                    <a:pt x="16140" y="8603"/>
                  </a:lnTo>
                  <a:cubicBezTo>
                    <a:pt x="12493" y="8116"/>
                    <a:pt x="8937" y="1127"/>
                    <a:pt x="8937" y="1125"/>
                  </a:cubicBezTo>
                  <a:lnTo>
                    <a:pt x="8937" y="1125"/>
                  </a:lnTo>
                  <a:cubicBezTo>
                    <a:pt x="8937" y="1127"/>
                    <a:pt x="10365" y="5381"/>
                    <a:pt x="8937" y="5624"/>
                  </a:cubicBezTo>
                  <a:cubicBezTo>
                    <a:pt x="8875" y="5634"/>
                    <a:pt x="8812" y="5639"/>
                    <a:pt x="8748" y="5639"/>
                  </a:cubicBezTo>
                  <a:cubicBezTo>
                    <a:pt x="7322" y="5639"/>
                    <a:pt x="5291" y="3164"/>
                    <a:pt x="5289" y="3162"/>
                  </a:cubicBezTo>
                  <a:lnTo>
                    <a:pt x="5289" y="3162"/>
                  </a:lnTo>
                  <a:cubicBezTo>
                    <a:pt x="5291" y="3164"/>
                    <a:pt x="7142" y="5503"/>
                    <a:pt x="5289" y="6110"/>
                  </a:cubicBezTo>
                  <a:cubicBezTo>
                    <a:pt x="5207" y="6137"/>
                    <a:pt x="5123" y="6150"/>
                    <a:pt x="5039" y="6150"/>
                  </a:cubicBezTo>
                  <a:cubicBezTo>
                    <a:pt x="3201" y="6150"/>
                    <a:pt x="1034" y="92"/>
                    <a:pt x="1034" y="92"/>
                  </a:cubicBezTo>
                  <a:cubicBezTo>
                    <a:pt x="1034" y="92"/>
                    <a:pt x="927" y="115"/>
                    <a:pt x="745" y="115"/>
                  </a:cubicBezTo>
                  <a:cubicBezTo>
                    <a:pt x="563" y="115"/>
                    <a:pt x="304" y="92"/>
                    <a:pt x="0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938;p9">
              <a:extLst>
                <a:ext uri="{FF2B5EF4-FFF2-40B4-BE49-F238E27FC236}">
                  <a16:creationId xmlns:a16="http://schemas.microsoft.com/office/drawing/2014/main" id="{5C021CAA-28FB-4ED6-AB7C-80FA74FA2667}"/>
                </a:ext>
              </a:extLst>
            </p:cNvPr>
            <p:cNvSpPr/>
            <p:nvPr/>
          </p:nvSpPr>
          <p:spPr>
            <a:xfrm>
              <a:off x="5544735" y="2349603"/>
              <a:ext cx="133766" cy="109635"/>
            </a:xfrm>
            <a:custGeom>
              <a:avLst/>
              <a:gdLst/>
              <a:ahLst/>
              <a:cxnLst/>
              <a:rect l="l" t="t" r="r" b="b"/>
              <a:pathLst>
                <a:path w="7417" h="6079" extrusionOk="0">
                  <a:moveTo>
                    <a:pt x="3972" y="0"/>
                  </a:moveTo>
                  <a:cubicBezTo>
                    <a:pt x="3470" y="0"/>
                    <a:pt x="2909" y="139"/>
                    <a:pt x="2310" y="514"/>
                  </a:cubicBezTo>
                  <a:cubicBezTo>
                    <a:pt x="0" y="1973"/>
                    <a:pt x="1672" y="5164"/>
                    <a:pt x="4317" y="5894"/>
                  </a:cubicBezTo>
                  <a:cubicBezTo>
                    <a:pt x="4790" y="6025"/>
                    <a:pt x="5194" y="6078"/>
                    <a:pt x="5537" y="6078"/>
                  </a:cubicBezTo>
                  <a:cubicBezTo>
                    <a:pt x="7110" y="6078"/>
                    <a:pt x="7417" y="4952"/>
                    <a:pt x="7417" y="4952"/>
                  </a:cubicBezTo>
                  <a:lnTo>
                    <a:pt x="6323" y="1091"/>
                  </a:lnTo>
                  <a:cubicBezTo>
                    <a:pt x="6323" y="1091"/>
                    <a:pt x="5381" y="0"/>
                    <a:pt x="397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939;p9">
              <a:extLst>
                <a:ext uri="{FF2B5EF4-FFF2-40B4-BE49-F238E27FC236}">
                  <a16:creationId xmlns:a16="http://schemas.microsoft.com/office/drawing/2014/main" id="{960E880B-519F-49BF-8D81-3EAB1AF1717A}"/>
                </a:ext>
              </a:extLst>
            </p:cNvPr>
            <p:cNvSpPr/>
            <p:nvPr/>
          </p:nvSpPr>
          <p:spPr>
            <a:xfrm>
              <a:off x="6093468" y="2313479"/>
              <a:ext cx="205040" cy="119265"/>
            </a:xfrm>
            <a:custGeom>
              <a:avLst/>
              <a:gdLst/>
              <a:ahLst/>
              <a:cxnLst/>
              <a:rect l="l" t="t" r="r" b="b"/>
              <a:pathLst>
                <a:path w="11369" h="6613" extrusionOk="0">
                  <a:moveTo>
                    <a:pt x="8146" y="1"/>
                  </a:moveTo>
                  <a:cubicBezTo>
                    <a:pt x="5982" y="1"/>
                    <a:pt x="3435" y="2547"/>
                    <a:pt x="3435" y="2547"/>
                  </a:cubicBezTo>
                  <a:cubicBezTo>
                    <a:pt x="3435" y="2547"/>
                    <a:pt x="0" y="5708"/>
                    <a:pt x="5077" y="6529"/>
                  </a:cubicBezTo>
                  <a:cubicBezTo>
                    <a:pt x="5418" y="6586"/>
                    <a:pt x="5742" y="6613"/>
                    <a:pt x="6050" y="6613"/>
                  </a:cubicBezTo>
                  <a:cubicBezTo>
                    <a:pt x="10346" y="6613"/>
                    <a:pt x="11368" y="1402"/>
                    <a:pt x="9241" y="268"/>
                  </a:cubicBezTo>
                  <a:cubicBezTo>
                    <a:pt x="8898" y="80"/>
                    <a:pt x="8528" y="1"/>
                    <a:pt x="8146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940;p9">
              <a:extLst>
                <a:ext uri="{FF2B5EF4-FFF2-40B4-BE49-F238E27FC236}">
                  <a16:creationId xmlns:a16="http://schemas.microsoft.com/office/drawing/2014/main" id="{45156331-C1E2-4C7D-9CEF-5CD11B77E913}"/>
                </a:ext>
              </a:extLst>
            </p:cNvPr>
            <p:cNvSpPr/>
            <p:nvPr/>
          </p:nvSpPr>
          <p:spPr>
            <a:xfrm>
              <a:off x="5634081" y="2015198"/>
              <a:ext cx="540545" cy="283925"/>
            </a:xfrm>
            <a:custGeom>
              <a:avLst/>
              <a:gdLst/>
              <a:ahLst/>
              <a:cxnLst/>
              <a:rect l="l" t="t" r="r" b="b"/>
              <a:pathLst>
                <a:path w="29972" h="15743" extrusionOk="0">
                  <a:moveTo>
                    <a:pt x="18766" y="1"/>
                  </a:moveTo>
                  <a:cubicBezTo>
                    <a:pt x="18400" y="1"/>
                    <a:pt x="18032" y="20"/>
                    <a:pt x="17661" y="59"/>
                  </a:cubicBezTo>
                  <a:lnTo>
                    <a:pt x="10062" y="849"/>
                  </a:lnTo>
                  <a:cubicBezTo>
                    <a:pt x="4256" y="1457"/>
                    <a:pt x="1" y="6715"/>
                    <a:pt x="609" y="12521"/>
                  </a:cubicBezTo>
                  <a:lnTo>
                    <a:pt x="943" y="15652"/>
                  </a:lnTo>
                  <a:cubicBezTo>
                    <a:pt x="2007" y="14345"/>
                    <a:pt x="3952" y="11731"/>
                    <a:pt x="4408" y="9724"/>
                  </a:cubicBezTo>
                  <a:cubicBezTo>
                    <a:pt x="4588" y="9997"/>
                    <a:pt x="4788" y="10116"/>
                    <a:pt x="4992" y="10116"/>
                  </a:cubicBezTo>
                  <a:cubicBezTo>
                    <a:pt x="5719" y="10116"/>
                    <a:pt x="6495" y="8609"/>
                    <a:pt x="6566" y="7232"/>
                  </a:cubicBezTo>
                  <a:cubicBezTo>
                    <a:pt x="7000" y="7658"/>
                    <a:pt x="7456" y="7842"/>
                    <a:pt x="7906" y="7842"/>
                  </a:cubicBezTo>
                  <a:cubicBezTo>
                    <a:pt x="9321" y="7842"/>
                    <a:pt x="10680" y="6022"/>
                    <a:pt x="11095" y="4132"/>
                  </a:cubicBezTo>
                  <a:cubicBezTo>
                    <a:pt x="12378" y="6962"/>
                    <a:pt x="14026" y="7251"/>
                    <a:pt x="14645" y="7251"/>
                  </a:cubicBezTo>
                  <a:cubicBezTo>
                    <a:pt x="14804" y="7251"/>
                    <a:pt x="14895" y="7232"/>
                    <a:pt x="14895" y="7232"/>
                  </a:cubicBezTo>
                  <a:cubicBezTo>
                    <a:pt x="14895" y="7232"/>
                    <a:pt x="17062" y="13290"/>
                    <a:pt x="18900" y="13290"/>
                  </a:cubicBezTo>
                  <a:cubicBezTo>
                    <a:pt x="18984" y="13290"/>
                    <a:pt x="19068" y="13277"/>
                    <a:pt x="19150" y="13250"/>
                  </a:cubicBezTo>
                  <a:cubicBezTo>
                    <a:pt x="21003" y="12643"/>
                    <a:pt x="19152" y="10304"/>
                    <a:pt x="19150" y="10302"/>
                  </a:cubicBezTo>
                  <a:lnTo>
                    <a:pt x="19150" y="10302"/>
                  </a:lnTo>
                  <a:cubicBezTo>
                    <a:pt x="19152" y="10304"/>
                    <a:pt x="21183" y="12779"/>
                    <a:pt x="22609" y="12779"/>
                  </a:cubicBezTo>
                  <a:cubicBezTo>
                    <a:pt x="22673" y="12779"/>
                    <a:pt x="22736" y="12774"/>
                    <a:pt x="22798" y="12764"/>
                  </a:cubicBezTo>
                  <a:cubicBezTo>
                    <a:pt x="24226" y="12521"/>
                    <a:pt x="22798" y="8267"/>
                    <a:pt x="22798" y="8265"/>
                  </a:cubicBezTo>
                  <a:lnTo>
                    <a:pt x="22798" y="8265"/>
                  </a:lnTo>
                  <a:cubicBezTo>
                    <a:pt x="22798" y="8267"/>
                    <a:pt x="26354" y="15256"/>
                    <a:pt x="29971" y="15743"/>
                  </a:cubicBezTo>
                  <a:lnTo>
                    <a:pt x="29333" y="9512"/>
                  </a:lnTo>
                  <a:cubicBezTo>
                    <a:pt x="28764" y="4077"/>
                    <a:pt x="24119" y="1"/>
                    <a:pt x="187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941;p9">
              <a:extLst>
                <a:ext uri="{FF2B5EF4-FFF2-40B4-BE49-F238E27FC236}">
                  <a16:creationId xmlns:a16="http://schemas.microsoft.com/office/drawing/2014/main" id="{CFF9A4F5-A8EB-4272-A383-C05AFE87710A}"/>
                </a:ext>
              </a:extLst>
            </p:cNvPr>
            <p:cNvSpPr/>
            <p:nvPr/>
          </p:nvSpPr>
          <p:spPr>
            <a:xfrm>
              <a:off x="6033578" y="2414627"/>
              <a:ext cx="111026" cy="111049"/>
            </a:xfrm>
            <a:custGeom>
              <a:avLst/>
              <a:gdLst/>
              <a:ahLst/>
              <a:cxnLst/>
              <a:rect l="l" t="t" r="r" b="b"/>
              <a:pathLst>
                <a:path w="2250" h="2250" extrusionOk="0">
                  <a:moveTo>
                    <a:pt x="1125" y="1"/>
                  </a:moveTo>
                  <a:cubicBezTo>
                    <a:pt x="487" y="1"/>
                    <a:pt x="1" y="487"/>
                    <a:pt x="1" y="1125"/>
                  </a:cubicBezTo>
                  <a:cubicBezTo>
                    <a:pt x="1" y="1733"/>
                    <a:pt x="487" y="2250"/>
                    <a:pt x="1125" y="2250"/>
                  </a:cubicBezTo>
                  <a:cubicBezTo>
                    <a:pt x="1733" y="2250"/>
                    <a:pt x="2250" y="1733"/>
                    <a:pt x="2250" y="1125"/>
                  </a:cubicBezTo>
                  <a:cubicBezTo>
                    <a:pt x="2250" y="487"/>
                    <a:pt x="1733" y="1"/>
                    <a:pt x="112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942;p9">
              <a:extLst>
                <a:ext uri="{FF2B5EF4-FFF2-40B4-BE49-F238E27FC236}">
                  <a16:creationId xmlns:a16="http://schemas.microsoft.com/office/drawing/2014/main" id="{876C32F8-9407-42EE-A7F3-ABF98CE1DDB7}"/>
                </a:ext>
              </a:extLst>
            </p:cNvPr>
            <p:cNvSpPr/>
            <p:nvPr/>
          </p:nvSpPr>
          <p:spPr>
            <a:xfrm>
              <a:off x="5861448" y="1845146"/>
              <a:ext cx="127327" cy="155768"/>
            </a:xfrm>
            <a:custGeom>
              <a:avLst/>
              <a:gdLst/>
              <a:ahLst/>
              <a:cxnLst/>
              <a:rect l="l" t="t" r="r" b="b"/>
              <a:pathLst>
                <a:path w="7060" h="8637" extrusionOk="0">
                  <a:moveTo>
                    <a:pt x="2085" y="0"/>
                  </a:moveTo>
                  <a:cubicBezTo>
                    <a:pt x="0" y="0"/>
                    <a:pt x="890" y="8150"/>
                    <a:pt x="890" y="8150"/>
                  </a:cubicBezTo>
                  <a:lnTo>
                    <a:pt x="707" y="8637"/>
                  </a:lnTo>
                  <a:cubicBezTo>
                    <a:pt x="707" y="8637"/>
                    <a:pt x="7060" y="4594"/>
                    <a:pt x="5388" y="3621"/>
                  </a:cubicBezTo>
                  <a:cubicBezTo>
                    <a:pt x="5224" y="3528"/>
                    <a:pt x="5057" y="3485"/>
                    <a:pt x="4890" y="3485"/>
                  </a:cubicBezTo>
                  <a:cubicBezTo>
                    <a:pt x="3323" y="3485"/>
                    <a:pt x="1710" y="7208"/>
                    <a:pt x="1710" y="7208"/>
                  </a:cubicBezTo>
                  <a:cubicBezTo>
                    <a:pt x="1710" y="7208"/>
                    <a:pt x="4355" y="247"/>
                    <a:pt x="2166" y="4"/>
                  </a:cubicBezTo>
                  <a:cubicBezTo>
                    <a:pt x="2139" y="2"/>
                    <a:pt x="2112" y="0"/>
                    <a:pt x="20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943;p9">
              <a:extLst>
                <a:ext uri="{FF2B5EF4-FFF2-40B4-BE49-F238E27FC236}">
                  <a16:creationId xmlns:a16="http://schemas.microsoft.com/office/drawing/2014/main" id="{ACDCA123-A54E-4425-AF08-CF9E0EF4CF86}"/>
                </a:ext>
              </a:extLst>
            </p:cNvPr>
            <p:cNvSpPr/>
            <p:nvPr/>
          </p:nvSpPr>
          <p:spPr>
            <a:xfrm>
              <a:off x="6044683" y="237418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74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944;p9">
              <a:extLst>
                <a:ext uri="{FF2B5EF4-FFF2-40B4-BE49-F238E27FC236}">
                  <a16:creationId xmlns:a16="http://schemas.microsoft.com/office/drawing/2014/main" id="{5C9D9D3B-8A6F-49AC-87A2-C549DBAF9513}"/>
                </a:ext>
              </a:extLst>
            </p:cNvPr>
            <p:cNvSpPr/>
            <p:nvPr/>
          </p:nvSpPr>
          <p:spPr>
            <a:xfrm>
              <a:off x="5733122" y="2439840"/>
              <a:ext cx="115498" cy="113953"/>
            </a:xfrm>
            <a:custGeom>
              <a:avLst/>
              <a:gdLst/>
              <a:ahLst/>
              <a:cxnLst/>
              <a:rect l="l" t="t" r="r" b="b"/>
              <a:pathLst>
                <a:path w="2250" h="2220" extrusionOk="0">
                  <a:moveTo>
                    <a:pt x="1125" y="0"/>
                  </a:moveTo>
                  <a:cubicBezTo>
                    <a:pt x="517" y="0"/>
                    <a:pt x="0" y="487"/>
                    <a:pt x="0" y="1125"/>
                  </a:cubicBezTo>
                  <a:cubicBezTo>
                    <a:pt x="0" y="1733"/>
                    <a:pt x="517" y="2219"/>
                    <a:pt x="1125" y="2219"/>
                  </a:cubicBezTo>
                  <a:cubicBezTo>
                    <a:pt x="1763" y="2219"/>
                    <a:pt x="2250" y="1733"/>
                    <a:pt x="2250" y="1125"/>
                  </a:cubicBezTo>
                  <a:cubicBezTo>
                    <a:pt x="2250" y="487"/>
                    <a:pt x="1763" y="0"/>
                    <a:pt x="112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945;p9">
              <a:extLst>
                <a:ext uri="{FF2B5EF4-FFF2-40B4-BE49-F238E27FC236}">
                  <a16:creationId xmlns:a16="http://schemas.microsoft.com/office/drawing/2014/main" id="{26DC64FA-46F3-4A95-9269-0D9620E3E172}"/>
                </a:ext>
              </a:extLst>
            </p:cNvPr>
            <p:cNvSpPr/>
            <p:nvPr/>
          </p:nvSpPr>
          <p:spPr>
            <a:xfrm>
              <a:off x="5760722" y="239501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43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946;p9">
              <a:extLst>
                <a:ext uri="{FF2B5EF4-FFF2-40B4-BE49-F238E27FC236}">
                  <a16:creationId xmlns:a16="http://schemas.microsoft.com/office/drawing/2014/main" id="{9A54F309-B505-4287-A122-E1E266195870}"/>
                </a:ext>
              </a:extLst>
            </p:cNvPr>
            <p:cNvSpPr/>
            <p:nvPr/>
          </p:nvSpPr>
          <p:spPr>
            <a:xfrm>
              <a:off x="5948755" y="2283757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7"/>
                    <a:pt x="4255" y="11977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947;p9">
              <a:extLst>
                <a:ext uri="{FF2B5EF4-FFF2-40B4-BE49-F238E27FC236}">
                  <a16:creationId xmlns:a16="http://schemas.microsoft.com/office/drawing/2014/main" id="{02F57883-4E72-4B12-B335-082D73EDF603}"/>
                </a:ext>
              </a:extLst>
            </p:cNvPr>
            <p:cNvSpPr/>
            <p:nvPr/>
          </p:nvSpPr>
          <p:spPr>
            <a:xfrm>
              <a:off x="5814248" y="2478772"/>
              <a:ext cx="100545" cy="67180"/>
            </a:xfrm>
            <a:custGeom>
              <a:avLst/>
              <a:gdLst/>
              <a:ahLst/>
              <a:cxnLst/>
              <a:rect l="l" t="t" r="r" b="b"/>
              <a:pathLst>
                <a:path w="5575" h="3725" extrusionOk="0">
                  <a:moveTo>
                    <a:pt x="332" y="0"/>
                  </a:moveTo>
                  <a:cubicBezTo>
                    <a:pt x="313" y="0"/>
                    <a:pt x="294" y="2"/>
                    <a:pt x="274" y="6"/>
                  </a:cubicBezTo>
                  <a:cubicBezTo>
                    <a:pt x="122" y="67"/>
                    <a:pt x="1" y="219"/>
                    <a:pt x="61" y="371"/>
                  </a:cubicBezTo>
                  <a:cubicBezTo>
                    <a:pt x="639" y="1738"/>
                    <a:pt x="1764" y="3045"/>
                    <a:pt x="3192" y="3532"/>
                  </a:cubicBezTo>
                  <a:cubicBezTo>
                    <a:pt x="3585" y="3663"/>
                    <a:pt x="4000" y="3724"/>
                    <a:pt x="4424" y="3724"/>
                  </a:cubicBezTo>
                  <a:cubicBezTo>
                    <a:pt x="4690" y="3724"/>
                    <a:pt x="4959" y="3700"/>
                    <a:pt x="5229" y="3653"/>
                  </a:cubicBezTo>
                  <a:cubicBezTo>
                    <a:pt x="5574" y="3596"/>
                    <a:pt x="5456" y="3101"/>
                    <a:pt x="5132" y="3101"/>
                  </a:cubicBezTo>
                  <a:cubicBezTo>
                    <a:pt x="5114" y="3101"/>
                    <a:pt x="5096" y="3103"/>
                    <a:pt x="5077" y="3106"/>
                  </a:cubicBezTo>
                  <a:cubicBezTo>
                    <a:pt x="4872" y="3143"/>
                    <a:pt x="4671" y="3160"/>
                    <a:pt x="4476" y="3160"/>
                  </a:cubicBezTo>
                  <a:cubicBezTo>
                    <a:pt x="2870" y="3160"/>
                    <a:pt x="1580" y="1995"/>
                    <a:pt x="821" y="614"/>
                  </a:cubicBezTo>
                  <a:cubicBezTo>
                    <a:pt x="761" y="492"/>
                    <a:pt x="700" y="401"/>
                    <a:pt x="639" y="279"/>
                  </a:cubicBezTo>
                  <a:cubicBezTo>
                    <a:pt x="639" y="258"/>
                    <a:pt x="593" y="159"/>
                    <a:pt x="588" y="159"/>
                  </a:cubicBezTo>
                  <a:lnTo>
                    <a:pt x="588" y="159"/>
                  </a:lnTo>
                  <a:cubicBezTo>
                    <a:pt x="586" y="159"/>
                    <a:pt x="591" y="175"/>
                    <a:pt x="609" y="219"/>
                  </a:cubicBezTo>
                  <a:cubicBezTo>
                    <a:pt x="556" y="86"/>
                    <a:pt x="457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948;p9">
              <a:extLst>
                <a:ext uri="{FF2B5EF4-FFF2-40B4-BE49-F238E27FC236}">
                  <a16:creationId xmlns:a16="http://schemas.microsoft.com/office/drawing/2014/main" id="{43287A01-6DFE-47BD-9856-5DD37C725D3F}"/>
                </a:ext>
              </a:extLst>
            </p:cNvPr>
            <p:cNvSpPr/>
            <p:nvPr/>
          </p:nvSpPr>
          <p:spPr>
            <a:xfrm>
              <a:off x="5885705" y="2391823"/>
              <a:ext cx="78380" cy="100311"/>
            </a:xfrm>
            <a:custGeom>
              <a:avLst/>
              <a:gdLst/>
              <a:ahLst/>
              <a:cxnLst/>
              <a:rect l="l" t="t" r="r" b="b"/>
              <a:pathLst>
                <a:path w="4346" h="5562" extrusionOk="0">
                  <a:moveTo>
                    <a:pt x="2621" y="0"/>
                  </a:moveTo>
                  <a:cubicBezTo>
                    <a:pt x="2447" y="0"/>
                    <a:pt x="2268" y="143"/>
                    <a:pt x="2341" y="361"/>
                  </a:cubicBezTo>
                  <a:cubicBezTo>
                    <a:pt x="2736" y="1820"/>
                    <a:pt x="3162" y="3279"/>
                    <a:pt x="3587" y="4738"/>
                  </a:cubicBezTo>
                  <a:cubicBezTo>
                    <a:pt x="3610" y="4817"/>
                    <a:pt x="3632" y="4896"/>
                    <a:pt x="3655" y="4975"/>
                  </a:cubicBezTo>
                  <a:lnTo>
                    <a:pt x="3655" y="4975"/>
                  </a:lnTo>
                  <a:cubicBezTo>
                    <a:pt x="2544" y="4871"/>
                    <a:pt x="1454" y="4786"/>
                    <a:pt x="365" y="4678"/>
                  </a:cubicBezTo>
                  <a:cubicBezTo>
                    <a:pt x="356" y="4677"/>
                    <a:pt x="347" y="4676"/>
                    <a:pt x="338" y="4676"/>
                  </a:cubicBezTo>
                  <a:cubicBezTo>
                    <a:pt x="1" y="4676"/>
                    <a:pt x="10" y="5225"/>
                    <a:pt x="365" y="5255"/>
                  </a:cubicBezTo>
                  <a:cubicBezTo>
                    <a:pt x="1581" y="5377"/>
                    <a:pt x="2797" y="5468"/>
                    <a:pt x="4043" y="5559"/>
                  </a:cubicBezTo>
                  <a:cubicBezTo>
                    <a:pt x="4055" y="5561"/>
                    <a:pt x="4067" y="5562"/>
                    <a:pt x="4078" y="5562"/>
                  </a:cubicBezTo>
                  <a:cubicBezTo>
                    <a:pt x="4241" y="5562"/>
                    <a:pt x="4345" y="5367"/>
                    <a:pt x="4317" y="5225"/>
                  </a:cubicBezTo>
                  <a:cubicBezTo>
                    <a:pt x="3891" y="3735"/>
                    <a:pt x="3466" y="2276"/>
                    <a:pt x="3070" y="817"/>
                  </a:cubicBezTo>
                  <a:cubicBezTo>
                    <a:pt x="3010" y="605"/>
                    <a:pt x="2949" y="392"/>
                    <a:pt x="2888" y="209"/>
                  </a:cubicBezTo>
                  <a:cubicBezTo>
                    <a:pt x="2852" y="63"/>
                    <a:pt x="2737" y="0"/>
                    <a:pt x="26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949;p9">
              <a:extLst>
                <a:ext uri="{FF2B5EF4-FFF2-40B4-BE49-F238E27FC236}">
                  <a16:creationId xmlns:a16="http://schemas.microsoft.com/office/drawing/2014/main" id="{DBC634EC-6E2C-42A9-AFBB-8C42BAFD0DEA}"/>
                </a:ext>
              </a:extLst>
            </p:cNvPr>
            <p:cNvSpPr/>
            <p:nvPr/>
          </p:nvSpPr>
          <p:spPr>
            <a:xfrm>
              <a:off x="5871457" y="2398875"/>
              <a:ext cx="87181" cy="12083"/>
            </a:xfrm>
            <a:custGeom>
              <a:avLst/>
              <a:gdLst/>
              <a:ahLst/>
              <a:cxnLst/>
              <a:rect l="l" t="t" r="r" b="b"/>
              <a:pathLst>
                <a:path w="4834" h="670" fill="none" extrusionOk="0">
                  <a:moveTo>
                    <a:pt x="0" y="669"/>
                  </a:moveTo>
                  <a:lnTo>
                    <a:pt x="4833" y="1"/>
                  </a:lnTo>
                </a:path>
              </a:pathLst>
            </a:custGeom>
            <a:noFill/>
            <a:ln w="98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950;p9">
              <a:extLst>
                <a:ext uri="{FF2B5EF4-FFF2-40B4-BE49-F238E27FC236}">
                  <a16:creationId xmlns:a16="http://schemas.microsoft.com/office/drawing/2014/main" id="{4B631997-E33C-465B-883D-033434E6AA3A}"/>
                </a:ext>
              </a:extLst>
            </p:cNvPr>
            <p:cNvSpPr/>
            <p:nvPr/>
          </p:nvSpPr>
          <p:spPr>
            <a:xfrm>
              <a:off x="6152677" y="2321577"/>
              <a:ext cx="41120" cy="47721"/>
            </a:xfrm>
            <a:custGeom>
              <a:avLst/>
              <a:gdLst/>
              <a:ahLst/>
              <a:cxnLst/>
              <a:rect l="l" t="t" r="r" b="b"/>
              <a:pathLst>
                <a:path w="2280" h="2646" fill="none" extrusionOk="0">
                  <a:moveTo>
                    <a:pt x="0" y="2645"/>
                  </a:moveTo>
                  <a:lnTo>
                    <a:pt x="2280" y="1"/>
                  </a:lnTo>
                </a:path>
              </a:pathLst>
            </a:custGeom>
            <a:noFill/>
            <a:ln w="98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951;p9">
              <a:extLst>
                <a:ext uri="{FF2B5EF4-FFF2-40B4-BE49-F238E27FC236}">
                  <a16:creationId xmlns:a16="http://schemas.microsoft.com/office/drawing/2014/main" id="{6DED1D94-2414-4E3D-87F3-984EC282C5C7}"/>
                </a:ext>
              </a:extLst>
            </p:cNvPr>
            <p:cNvSpPr/>
            <p:nvPr/>
          </p:nvSpPr>
          <p:spPr>
            <a:xfrm>
              <a:off x="5664794" y="2302946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6"/>
                    <a:pt x="4255" y="11976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952;p9">
              <a:extLst>
                <a:ext uri="{FF2B5EF4-FFF2-40B4-BE49-F238E27FC236}">
                  <a16:creationId xmlns:a16="http://schemas.microsoft.com/office/drawing/2014/main" id="{547C695C-A614-49BE-B8FC-C44CA1F79978}"/>
                </a:ext>
              </a:extLst>
            </p:cNvPr>
            <p:cNvSpPr/>
            <p:nvPr/>
          </p:nvSpPr>
          <p:spPr>
            <a:xfrm>
              <a:off x="5709196" y="2267868"/>
              <a:ext cx="97587" cy="31255"/>
            </a:xfrm>
            <a:custGeom>
              <a:avLst/>
              <a:gdLst/>
              <a:ahLst/>
              <a:cxnLst/>
              <a:rect l="l" t="t" r="r" b="b"/>
              <a:pathLst>
                <a:path w="5411" h="1733" extrusionOk="0">
                  <a:moveTo>
                    <a:pt x="3309" y="0"/>
                  </a:moveTo>
                  <a:cubicBezTo>
                    <a:pt x="3047" y="0"/>
                    <a:pt x="2781" y="31"/>
                    <a:pt x="2523" y="91"/>
                  </a:cubicBezTo>
                  <a:cubicBezTo>
                    <a:pt x="2037" y="213"/>
                    <a:pt x="1550" y="426"/>
                    <a:pt x="1125" y="699"/>
                  </a:cubicBezTo>
                  <a:cubicBezTo>
                    <a:pt x="699" y="973"/>
                    <a:pt x="304" y="1307"/>
                    <a:pt x="0" y="1733"/>
                  </a:cubicBezTo>
                  <a:cubicBezTo>
                    <a:pt x="395" y="1429"/>
                    <a:pt x="821" y="1186"/>
                    <a:pt x="1277" y="942"/>
                  </a:cubicBezTo>
                  <a:cubicBezTo>
                    <a:pt x="1702" y="730"/>
                    <a:pt x="2158" y="547"/>
                    <a:pt x="2614" y="456"/>
                  </a:cubicBezTo>
                  <a:cubicBezTo>
                    <a:pt x="2881" y="385"/>
                    <a:pt x="3159" y="355"/>
                    <a:pt x="3434" y="355"/>
                  </a:cubicBezTo>
                  <a:cubicBezTo>
                    <a:pt x="3629" y="355"/>
                    <a:pt x="3823" y="370"/>
                    <a:pt x="4012" y="395"/>
                  </a:cubicBezTo>
                  <a:cubicBezTo>
                    <a:pt x="4499" y="426"/>
                    <a:pt x="4955" y="608"/>
                    <a:pt x="5411" y="790"/>
                  </a:cubicBezTo>
                  <a:cubicBezTo>
                    <a:pt x="5046" y="487"/>
                    <a:pt x="4590" y="183"/>
                    <a:pt x="4073" y="91"/>
                  </a:cubicBezTo>
                  <a:cubicBezTo>
                    <a:pt x="3830" y="31"/>
                    <a:pt x="3572" y="0"/>
                    <a:pt x="3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953;p9">
              <a:extLst>
                <a:ext uri="{FF2B5EF4-FFF2-40B4-BE49-F238E27FC236}">
                  <a16:creationId xmlns:a16="http://schemas.microsoft.com/office/drawing/2014/main" id="{07556CD7-1A49-4529-B78C-DA37915772AF}"/>
                </a:ext>
              </a:extLst>
            </p:cNvPr>
            <p:cNvSpPr/>
            <p:nvPr/>
          </p:nvSpPr>
          <p:spPr>
            <a:xfrm>
              <a:off x="5984933" y="2245721"/>
              <a:ext cx="97587" cy="31471"/>
            </a:xfrm>
            <a:custGeom>
              <a:avLst/>
              <a:gdLst/>
              <a:ahLst/>
              <a:cxnLst/>
              <a:rect l="l" t="t" r="r" b="b"/>
              <a:pathLst>
                <a:path w="5411" h="1745" extrusionOk="0">
                  <a:moveTo>
                    <a:pt x="3266" y="1"/>
                  </a:moveTo>
                  <a:cubicBezTo>
                    <a:pt x="3018" y="1"/>
                    <a:pt x="2767" y="32"/>
                    <a:pt x="2523" y="104"/>
                  </a:cubicBezTo>
                  <a:cubicBezTo>
                    <a:pt x="2037" y="225"/>
                    <a:pt x="1550" y="438"/>
                    <a:pt x="1125" y="711"/>
                  </a:cubicBezTo>
                  <a:cubicBezTo>
                    <a:pt x="699" y="985"/>
                    <a:pt x="304" y="1319"/>
                    <a:pt x="0" y="1745"/>
                  </a:cubicBezTo>
                  <a:cubicBezTo>
                    <a:pt x="395" y="1441"/>
                    <a:pt x="821" y="1198"/>
                    <a:pt x="1277" y="955"/>
                  </a:cubicBezTo>
                  <a:cubicBezTo>
                    <a:pt x="1702" y="742"/>
                    <a:pt x="2158" y="560"/>
                    <a:pt x="2614" y="468"/>
                  </a:cubicBezTo>
                  <a:cubicBezTo>
                    <a:pt x="2918" y="387"/>
                    <a:pt x="3236" y="360"/>
                    <a:pt x="3549" y="360"/>
                  </a:cubicBezTo>
                  <a:cubicBezTo>
                    <a:pt x="3705" y="360"/>
                    <a:pt x="3860" y="367"/>
                    <a:pt x="4012" y="377"/>
                  </a:cubicBezTo>
                  <a:cubicBezTo>
                    <a:pt x="4499" y="438"/>
                    <a:pt x="4955" y="620"/>
                    <a:pt x="5411" y="803"/>
                  </a:cubicBezTo>
                  <a:cubicBezTo>
                    <a:pt x="5046" y="499"/>
                    <a:pt x="4590" y="195"/>
                    <a:pt x="4073" y="104"/>
                  </a:cubicBezTo>
                  <a:cubicBezTo>
                    <a:pt x="3817" y="39"/>
                    <a:pt x="3543" y="1"/>
                    <a:pt x="3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954;p9">
              <a:extLst>
                <a:ext uri="{FF2B5EF4-FFF2-40B4-BE49-F238E27FC236}">
                  <a16:creationId xmlns:a16="http://schemas.microsoft.com/office/drawing/2014/main" id="{199C6F1B-CF77-4E63-B51D-1E993A95BB74}"/>
                </a:ext>
              </a:extLst>
            </p:cNvPr>
            <p:cNvSpPr/>
            <p:nvPr/>
          </p:nvSpPr>
          <p:spPr>
            <a:xfrm>
              <a:off x="6203103" y="2330360"/>
              <a:ext cx="63159" cy="82654"/>
            </a:xfrm>
            <a:custGeom>
              <a:avLst/>
              <a:gdLst/>
              <a:ahLst/>
              <a:cxnLst/>
              <a:rect l="l" t="t" r="r" b="b"/>
              <a:pathLst>
                <a:path w="3502" h="4583" extrusionOk="0">
                  <a:moveTo>
                    <a:pt x="3071" y="0"/>
                  </a:moveTo>
                  <a:cubicBezTo>
                    <a:pt x="1581" y="91"/>
                    <a:pt x="669" y="1095"/>
                    <a:pt x="274" y="2341"/>
                  </a:cubicBezTo>
                  <a:cubicBezTo>
                    <a:pt x="244" y="2371"/>
                    <a:pt x="244" y="2402"/>
                    <a:pt x="244" y="2432"/>
                  </a:cubicBezTo>
                  <a:cubicBezTo>
                    <a:pt x="61" y="3040"/>
                    <a:pt x="1" y="3739"/>
                    <a:pt x="31" y="4377"/>
                  </a:cubicBezTo>
                  <a:cubicBezTo>
                    <a:pt x="46" y="4514"/>
                    <a:pt x="153" y="4582"/>
                    <a:pt x="251" y="4582"/>
                  </a:cubicBezTo>
                  <a:cubicBezTo>
                    <a:pt x="350" y="4582"/>
                    <a:pt x="441" y="4514"/>
                    <a:pt x="426" y="4377"/>
                  </a:cubicBezTo>
                  <a:cubicBezTo>
                    <a:pt x="365" y="3769"/>
                    <a:pt x="426" y="3131"/>
                    <a:pt x="609" y="2523"/>
                  </a:cubicBezTo>
                  <a:cubicBezTo>
                    <a:pt x="1051" y="2177"/>
                    <a:pt x="1616" y="1977"/>
                    <a:pt x="2178" y="1977"/>
                  </a:cubicBezTo>
                  <a:cubicBezTo>
                    <a:pt x="2505" y="1977"/>
                    <a:pt x="2830" y="2044"/>
                    <a:pt x="3131" y="2189"/>
                  </a:cubicBezTo>
                  <a:cubicBezTo>
                    <a:pt x="3157" y="2200"/>
                    <a:pt x="3181" y="2204"/>
                    <a:pt x="3205" y="2204"/>
                  </a:cubicBezTo>
                  <a:cubicBezTo>
                    <a:pt x="3382" y="2204"/>
                    <a:pt x="3501" y="1935"/>
                    <a:pt x="3314" y="1854"/>
                  </a:cubicBezTo>
                  <a:cubicBezTo>
                    <a:pt x="2950" y="1679"/>
                    <a:pt x="2575" y="1600"/>
                    <a:pt x="2203" y="1600"/>
                  </a:cubicBezTo>
                  <a:cubicBezTo>
                    <a:pt x="1736" y="1600"/>
                    <a:pt x="1275" y="1726"/>
                    <a:pt x="852" y="1946"/>
                  </a:cubicBezTo>
                  <a:cubicBezTo>
                    <a:pt x="1247" y="1095"/>
                    <a:pt x="1946" y="456"/>
                    <a:pt x="3071" y="395"/>
                  </a:cubicBezTo>
                  <a:cubicBezTo>
                    <a:pt x="3314" y="395"/>
                    <a:pt x="3314" y="0"/>
                    <a:pt x="30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955;p9">
              <a:extLst>
                <a:ext uri="{FF2B5EF4-FFF2-40B4-BE49-F238E27FC236}">
                  <a16:creationId xmlns:a16="http://schemas.microsoft.com/office/drawing/2014/main" id="{2537FA40-575C-4BEB-A59A-2FEACCAAC000}"/>
                </a:ext>
              </a:extLst>
            </p:cNvPr>
            <p:cNvSpPr/>
            <p:nvPr/>
          </p:nvSpPr>
          <p:spPr>
            <a:xfrm>
              <a:off x="5592330" y="2363255"/>
              <a:ext cx="59317" cy="82240"/>
            </a:xfrm>
            <a:custGeom>
              <a:avLst/>
              <a:gdLst/>
              <a:ahLst/>
              <a:cxnLst/>
              <a:rect l="l" t="t" r="r" b="b"/>
              <a:pathLst>
                <a:path w="3289" h="4560" extrusionOk="0">
                  <a:moveTo>
                    <a:pt x="431" y="0"/>
                  </a:moveTo>
                  <a:cubicBezTo>
                    <a:pt x="188" y="0"/>
                    <a:pt x="188" y="365"/>
                    <a:pt x="431" y="395"/>
                  </a:cubicBezTo>
                  <a:cubicBezTo>
                    <a:pt x="1465" y="456"/>
                    <a:pt x="2134" y="1094"/>
                    <a:pt x="2498" y="1945"/>
                  </a:cubicBezTo>
                  <a:cubicBezTo>
                    <a:pt x="2117" y="1713"/>
                    <a:pt x="1689" y="1589"/>
                    <a:pt x="1257" y="1589"/>
                  </a:cubicBezTo>
                  <a:cubicBezTo>
                    <a:pt x="897" y="1589"/>
                    <a:pt x="533" y="1675"/>
                    <a:pt x="188" y="1854"/>
                  </a:cubicBezTo>
                  <a:cubicBezTo>
                    <a:pt x="1" y="1935"/>
                    <a:pt x="120" y="2204"/>
                    <a:pt x="297" y="2204"/>
                  </a:cubicBezTo>
                  <a:cubicBezTo>
                    <a:pt x="321" y="2204"/>
                    <a:pt x="345" y="2199"/>
                    <a:pt x="371" y="2189"/>
                  </a:cubicBezTo>
                  <a:cubicBezTo>
                    <a:pt x="649" y="2044"/>
                    <a:pt x="949" y="1976"/>
                    <a:pt x="1249" y="1976"/>
                  </a:cubicBezTo>
                  <a:cubicBezTo>
                    <a:pt x="1767" y="1976"/>
                    <a:pt x="2288" y="2176"/>
                    <a:pt x="2711" y="2523"/>
                  </a:cubicBezTo>
                  <a:cubicBezTo>
                    <a:pt x="2863" y="3131"/>
                    <a:pt x="2924" y="3769"/>
                    <a:pt x="2893" y="4377"/>
                  </a:cubicBezTo>
                  <a:cubicBezTo>
                    <a:pt x="2878" y="4499"/>
                    <a:pt x="2962" y="4559"/>
                    <a:pt x="3053" y="4559"/>
                  </a:cubicBezTo>
                  <a:cubicBezTo>
                    <a:pt x="3144" y="4559"/>
                    <a:pt x="3243" y="4499"/>
                    <a:pt x="3258" y="4377"/>
                  </a:cubicBezTo>
                  <a:cubicBezTo>
                    <a:pt x="3289" y="3708"/>
                    <a:pt x="3228" y="3040"/>
                    <a:pt x="3045" y="2432"/>
                  </a:cubicBezTo>
                  <a:cubicBezTo>
                    <a:pt x="3045" y="2371"/>
                    <a:pt x="3045" y="2340"/>
                    <a:pt x="3015" y="2310"/>
                  </a:cubicBezTo>
                  <a:cubicBezTo>
                    <a:pt x="2650" y="1064"/>
                    <a:pt x="1799" y="91"/>
                    <a:pt x="43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956;p9">
              <a:extLst>
                <a:ext uri="{FF2B5EF4-FFF2-40B4-BE49-F238E27FC236}">
                  <a16:creationId xmlns:a16="http://schemas.microsoft.com/office/drawing/2014/main" id="{EBA512D1-51BF-4A14-A2FB-4DDD560E2C00}"/>
                </a:ext>
              </a:extLst>
            </p:cNvPr>
            <p:cNvSpPr/>
            <p:nvPr/>
          </p:nvSpPr>
          <p:spPr>
            <a:xfrm>
              <a:off x="5756881" y="2933973"/>
              <a:ext cx="81248" cy="190666"/>
            </a:xfrm>
            <a:custGeom>
              <a:avLst/>
              <a:gdLst/>
              <a:ahLst/>
              <a:cxnLst/>
              <a:rect l="l" t="t" r="r" b="b"/>
              <a:pathLst>
                <a:path w="4505" h="10572" extrusionOk="0">
                  <a:moveTo>
                    <a:pt x="1079" y="0"/>
                  </a:moveTo>
                  <a:cubicBezTo>
                    <a:pt x="967" y="0"/>
                    <a:pt x="858" y="64"/>
                    <a:pt x="821" y="210"/>
                  </a:cubicBezTo>
                  <a:cubicBezTo>
                    <a:pt x="1" y="3796"/>
                    <a:pt x="1490" y="7778"/>
                    <a:pt x="3891" y="10483"/>
                  </a:cubicBezTo>
                  <a:cubicBezTo>
                    <a:pt x="3947" y="10546"/>
                    <a:pt x="4012" y="10572"/>
                    <a:pt x="4076" y="10572"/>
                  </a:cubicBezTo>
                  <a:cubicBezTo>
                    <a:pt x="4294" y="10572"/>
                    <a:pt x="4504" y="10276"/>
                    <a:pt x="4317" y="10088"/>
                  </a:cubicBezTo>
                  <a:cubicBezTo>
                    <a:pt x="3557" y="9237"/>
                    <a:pt x="2949" y="8204"/>
                    <a:pt x="2432" y="7201"/>
                  </a:cubicBezTo>
                  <a:cubicBezTo>
                    <a:pt x="1368" y="5103"/>
                    <a:pt x="852" y="2702"/>
                    <a:pt x="1368" y="362"/>
                  </a:cubicBezTo>
                  <a:cubicBezTo>
                    <a:pt x="1423" y="143"/>
                    <a:pt x="1248" y="0"/>
                    <a:pt x="10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957;p9">
              <a:extLst>
                <a:ext uri="{FF2B5EF4-FFF2-40B4-BE49-F238E27FC236}">
                  <a16:creationId xmlns:a16="http://schemas.microsoft.com/office/drawing/2014/main" id="{783E5A23-811A-4F6F-B94D-CC1276F1296A}"/>
                </a:ext>
              </a:extLst>
            </p:cNvPr>
            <p:cNvSpPr/>
            <p:nvPr/>
          </p:nvSpPr>
          <p:spPr>
            <a:xfrm>
              <a:off x="6493088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1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23" y="33557"/>
                    <a:pt x="275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7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9" y="3496"/>
                    <a:pt x="550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958;p9">
              <a:extLst>
                <a:ext uri="{FF2B5EF4-FFF2-40B4-BE49-F238E27FC236}">
                  <a16:creationId xmlns:a16="http://schemas.microsoft.com/office/drawing/2014/main" id="{58626FEB-4AF4-4404-A356-7380D551C08C}"/>
                </a:ext>
              </a:extLst>
            </p:cNvPr>
            <p:cNvSpPr/>
            <p:nvPr/>
          </p:nvSpPr>
          <p:spPr>
            <a:xfrm>
              <a:off x="6592316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1" y="0"/>
                  </a:moveTo>
                  <a:cubicBezTo>
                    <a:pt x="457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959;p9">
              <a:extLst>
                <a:ext uri="{FF2B5EF4-FFF2-40B4-BE49-F238E27FC236}">
                  <a16:creationId xmlns:a16="http://schemas.microsoft.com/office/drawing/2014/main" id="{EC8848ED-9B29-413A-AF18-9251F5BE8A93}"/>
                </a:ext>
              </a:extLst>
            </p:cNvPr>
            <p:cNvSpPr/>
            <p:nvPr/>
          </p:nvSpPr>
          <p:spPr>
            <a:xfrm>
              <a:off x="6692086" y="3737540"/>
              <a:ext cx="168321" cy="630305"/>
            </a:xfrm>
            <a:custGeom>
              <a:avLst/>
              <a:gdLst/>
              <a:ahLst/>
              <a:cxnLst/>
              <a:rect l="l" t="t" r="r" b="b"/>
              <a:pathLst>
                <a:path w="9333" h="34949" extrusionOk="0">
                  <a:moveTo>
                    <a:pt x="7265" y="1"/>
                  </a:moveTo>
                  <a:lnTo>
                    <a:pt x="1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9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9" y="32554"/>
                  </a:cubicBezTo>
                  <a:cubicBezTo>
                    <a:pt x="6232" y="33071"/>
                    <a:pt x="6414" y="33649"/>
                    <a:pt x="6779" y="34105"/>
                  </a:cubicBezTo>
                  <a:cubicBezTo>
                    <a:pt x="7144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3" y="34949"/>
                    <a:pt x="9084" y="34886"/>
                    <a:pt x="933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960;p9">
              <a:extLst>
                <a:ext uri="{FF2B5EF4-FFF2-40B4-BE49-F238E27FC236}">
                  <a16:creationId xmlns:a16="http://schemas.microsoft.com/office/drawing/2014/main" id="{7718007A-CF65-4489-991E-0AF8027BE21D}"/>
                </a:ext>
              </a:extLst>
            </p:cNvPr>
            <p:cNvSpPr/>
            <p:nvPr/>
          </p:nvSpPr>
          <p:spPr>
            <a:xfrm>
              <a:off x="6798438" y="3734799"/>
              <a:ext cx="76216" cy="629890"/>
            </a:xfrm>
            <a:custGeom>
              <a:avLst/>
              <a:gdLst/>
              <a:ahLst/>
              <a:cxnLst/>
              <a:rect l="l" t="t" r="r" b="b"/>
              <a:pathLst>
                <a:path w="4226" h="34926" extrusionOk="0">
                  <a:moveTo>
                    <a:pt x="3192" y="1"/>
                  </a:moveTo>
                  <a:lnTo>
                    <a:pt x="1368" y="153"/>
                  </a:lnTo>
                  <a:lnTo>
                    <a:pt x="0" y="29910"/>
                  </a:lnTo>
                  <a:cubicBezTo>
                    <a:pt x="0" y="29910"/>
                    <a:pt x="2462" y="32342"/>
                    <a:pt x="3465" y="34925"/>
                  </a:cubicBezTo>
                  <a:cubicBezTo>
                    <a:pt x="3648" y="34834"/>
                    <a:pt x="3800" y="34682"/>
                    <a:pt x="3921" y="34530"/>
                  </a:cubicBezTo>
                  <a:cubicBezTo>
                    <a:pt x="4165" y="34196"/>
                    <a:pt x="4225" y="33801"/>
                    <a:pt x="4225" y="33375"/>
                  </a:cubicBezTo>
                  <a:cubicBezTo>
                    <a:pt x="4073" y="33102"/>
                    <a:pt x="3891" y="32858"/>
                    <a:pt x="3709" y="32615"/>
                  </a:cubicBezTo>
                  <a:cubicBezTo>
                    <a:pt x="2888" y="31582"/>
                    <a:pt x="1854" y="30731"/>
                    <a:pt x="1095" y="29636"/>
                  </a:cubicBezTo>
                  <a:cubicBezTo>
                    <a:pt x="1095" y="29636"/>
                    <a:pt x="1064" y="29606"/>
                    <a:pt x="1064" y="29606"/>
                  </a:cubicBezTo>
                  <a:lnTo>
                    <a:pt x="3192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961;p9">
              <a:extLst>
                <a:ext uri="{FF2B5EF4-FFF2-40B4-BE49-F238E27FC236}">
                  <a16:creationId xmlns:a16="http://schemas.microsoft.com/office/drawing/2014/main" id="{2AE28465-14AE-4075-A26D-B99580D593C1}"/>
                </a:ext>
              </a:extLst>
            </p:cNvPr>
            <p:cNvSpPr/>
            <p:nvPr/>
          </p:nvSpPr>
          <p:spPr>
            <a:xfrm>
              <a:off x="6377967" y="2650000"/>
              <a:ext cx="480777" cy="121334"/>
            </a:xfrm>
            <a:custGeom>
              <a:avLst/>
              <a:gdLst/>
              <a:ahLst/>
              <a:cxnLst/>
              <a:rect l="l" t="t" r="r" b="b"/>
              <a:pathLst>
                <a:path w="26658" h="6571" extrusionOk="0">
                  <a:moveTo>
                    <a:pt x="11842" y="1"/>
                  </a:moveTo>
                  <a:cubicBezTo>
                    <a:pt x="6595" y="1"/>
                    <a:pt x="3012" y="1164"/>
                    <a:pt x="1" y="6571"/>
                  </a:cubicBezTo>
                  <a:cubicBezTo>
                    <a:pt x="6293" y="6267"/>
                    <a:pt x="12615" y="5963"/>
                    <a:pt x="18907" y="5659"/>
                  </a:cubicBezTo>
                  <a:cubicBezTo>
                    <a:pt x="21491" y="5537"/>
                    <a:pt x="24074" y="5416"/>
                    <a:pt x="26658" y="5203"/>
                  </a:cubicBezTo>
                  <a:cubicBezTo>
                    <a:pt x="24956" y="2558"/>
                    <a:pt x="22433" y="613"/>
                    <a:pt x="18664" y="340"/>
                  </a:cubicBezTo>
                  <a:cubicBezTo>
                    <a:pt x="16105" y="171"/>
                    <a:pt x="13851" y="1"/>
                    <a:pt x="11842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962;p9">
              <a:extLst>
                <a:ext uri="{FF2B5EF4-FFF2-40B4-BE49-F238E27FC236}">
                  <a16:creationId xmlns:a16="http://schemas.microsoft.com/office/drawing/2014/main" id="{5A1E926A-017B-4974-91D3-74F4B8A21276}"/>
                </a:ext>
              </a:extLst>
            </p:cNvPr>
            <p:cNvSpPr/>
            <p:nvPr/>
          </p:nvSpPr>
          <p:spPr>
            <a:xfrm>
              <a:off x="6329181" y="2746053"/>
              <a:ext cx="565740" cy="143141"/>
            </a:xfrm>
            <a:custGeom>
              <a:avLst/>
              <a:gdLst/>
              <a:ahLst/>
              <a:cxnLst/>
              <a:rect l="l" t="t" r="r" b="b"/>
              <a:pathLst>
                <a:path w="31369" h="7752" extrusionOk="0">
                  <a:moveTo>
                    <a:pt x="29363" y="1"/>
                  </a:moveTo>
                  <a:cubicBezTo>
                    <a:pt x="26779" y="214"/>
                    <a:pt x="24196" y="335"/>
                    <a:pt x="21612" y="457"/>
                  </a:cubicBezTo>
                  <a:cubicBezTo>
                    <a:pt x="15320" y="761"/>
                    <a:pt x="8998" y="1065"/>
                    <a:pt x="2706" y="1369"/>
                  </a:cubicBezTo>
                  <a:cubicBezTo>
                    <a:pt x="1764" y="3040"/>
                    <a:pt x="882" y="5138"/>
                    <a:pt x="1" y="7752"/>
                  </a:cubicBezTo>
                  <a:cubicBezTo>
                    <a:pt x="10457" y="6627"/>
                    <a:pt x="20913" y="5563"/>
                    <a:pt x="31369" y="4621"/>
                  </a:cubicBezTo>
                  <a:cubicBezTo>
                    <a:pt x="30883" y="2980"/>
                    <a:pt x="30244" y="1399"/>
                    <a:pt x="29363" y="1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963;p9">
              <a:extLst>
                <a:ext uri="{FF2B5EF4-FFF2-40B4-BE49-F238E27FC236}">
                  <a16:creationId xmlns:a16="http://schemas.microsoft.com/office/drawing/2014/main" id="{CE26DD88-A93F-4A91-977D-EF962A11E715}"/>
                </a:ext>
              </a:extLst>
            </p:cNvPr>
            <p:cNvSpPr/>
            <p:nvPr/>
          </p:nvSpPr>
          <p:spPr>
            <a:xfrm>
              <a:off x="6250600" y="2952895"/>
              <a:ext cx="670631" cy="303435"/>
            </a:xfrm>
            <a:custGeom>
              <a:avLst/>
              <a:gdLst/>
              <a:ahLst/>
              <a:cxnLst/>
              <a:rect l="l" t="t" r="r" b="b"/>
              <a:pathLst>
                <a:path w="37185" h="16433" extrusionOk="0">
                  <a:moveTo>
                    <a:pt x="33283" y="0"/>
                  </a:moveTo>
                  <a:cubicBezTo>
                    <a:pt x="23200" y="0"/>
                    <a:pt x="13098" y="345"/>
                    <a:pt x="3020" y="1079"/>
                  </a:cubicBezTo>
                  <a:cubicBezTo>
                    <a:pt x="2655" y="2477"/>
                    <a:pt x="2291" y="3966"/>
                    <a:pt x="1896" y="5608"/>
                  </a:cubicBezTo>
                  <a:cubicBezTo>
                    <a:pt x="0" y="13772"/>
                    <a:pt x="3672" y="16432"/>
                    <a:pt x="9262" y="16432"/>
                  </a:cubicBezTo>
                  <a:cubicBezTo>
                    <a:pt x="19717" y="16432"/>
                    <a:pt x="36881" y="7127"/>
                    <a:pt x="36881" y="7127"/>
                  </a:cubicBezTo>
                  <a:cubicBezTo>
                    <a:pt x="36881" y="7127"/>
                    <a:pt x="37185" y="3997"/>
                    <a:pt x="36881" y="15"/>
                  </a:cubicBezTo>
                  <a:cubicBezTo>
                    <a:pt x="35682" y="5"/>
                    <a:pt x="34482" y="0"/>
                    <a:pt x="33283" y="0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964;p9">
              <a:extLst>
                <a:ext uri="{FF2B5EF4-FFF2-40B4-BE49-F238E27FC236}">
                  <a16:creationId xmlns:a16="http://schemas.microsoft.com/office/drawing/2014/main" id="{7C639917-C695-4FB5-B241-BE3A660F9BBA}"/>
                </a:ext>
              </a:extLst>
            </p:cNvPr>
            <p:cNvSpPr/>
            <p:nvPr/>
          </p:nvSpPr>
          <p:spPr>
            <a:xfrm>
              <a:off x="6305067" y="2831360"/>
              <a:ext cx="610701" cy="141460"/>
            </a:xfrm>
            <a:custGeom>
              <a:avLst/>
              <a:gdLst/>
              <a:ahLst/>
              <a:cxnLst/>
              <a:rect l="l" t="t" r="r" b="b"/>
              <a:pathLst>
                <a:path w="33862" h="7661" extrusionOk="0">
                  <a:moveTo>
                    <a:pt x="32706" y="1"/>
                  </a:moveTo>
                  <a:cubicBezTo>
                    <a:pt x="22250" y="974"/>
                    <a:pt x="11794" y="2007"/>
                    <a:pt x="1338" y="3132"/>
                  </a:cubicBezTo>
                  <a:cubicBezTo>
                    <a:pt x="912" y="4500"/>
                    <a:pt x="456" y="6019"/>
                    <a:pt x="0" y="7661"/>
                  </a:cubicBezTo>
                  <a:cubicBezTo>
                    <a:pt x="10078" y="6927"/>
                    <a:pt x="20180" y="6582"/>
                    <a:pt x="30263" y="6582"/>
                  </a:cubicBezTo>
                  <a:cubicBezTo>
                    <a:pt x="31462" y="6582"/>
                    <a:pt x="32662" y="6587"/>
                    <a:pt x="33861" y="6597"/>
                  </a:cubicBezTo>
                  <a:cubicBezTo>
                    <a:pt x="33679" y="4530"/>
                    <a:pt x="33344" y="2220"/>
                    <a:pt x="32706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965;p9">
              <a:extLst>
                <a:ext uri="{FF2B5EF4-FFF2-40B4-BE49-F238E27FC236}">
                  <a16:creationId xmlns:a16="http://schemas.microsoft.com/office/drawing/2014/main" id="{030B5678-3102-45BB-ACB4-5567D7F3B628}"/>
                </a:ext>
              </a:extLst>
            </p:cNvPr>
            <p:cNvSpPr/>
            <p:nvPr/>
          </p:nvSpPr>
          <p:spPr>
            <a:xfrm>
              <a:off x="6451733" y="4266543"/>
              <a:ext cx="191586" cy="144478"/>
            </a:xfrm>
            <a:custGeom>
              <a:avLst/>
              <a:gdLst/>
              <a:ahLst/>
              <a:cxnLst/>
              <a:rect l="l" t="t" r="r" b="b"/>
              <a:pathLst>
                <a:path w="10623" h="8011" extrusionOk="0">
                  <a:moveTo>
                    <a:pt x="10501" y="0"/>
                  </a:moveTo>
                  <a:lnTo>
                    <a:pt x="10501" y="0"/>
                  </a:lnTo>
                  <a:cubicBezTo>
                    <a:pt x="9559" y="213"/>
                    <a:pt x="8677" y="730"/>
                    <a:pt x="8039" y="1490"/>
                  </a:cubicBezTo>
                  <a:cubicBezTo>
                    <a:pt x="7461" y="2219"/>
                    <a:pt x="7127" y="3131"/>
                    <a:pt x="6519" y="3861"/>
                  </a:cubicBezTo>
                  <a:cubicBezTo>
                    <a:pt x="5941" y="4560"/>
                    <a:pt x="5090" y="5046"/>
                    <a:pt x="4178" y="5198"/>
                  </a:cubicBezTo>
                  <a:cubicBezTo>
                    <a:pt x="4016" y="5234"/>
                    <a:pt x="3846" y="5254"/>
                    <a:pt x="3675" y="5254"/>
                  </a:cubicBezTo>
                  <a:cubicBezTo>
                    <a:pt x="3271" y="5254"/>
                    <a:pt x="2867" y="5142"/>
                    <a:pt x="2568" y="4864"/>
                  </a:cubicBezTo>
                  <a:cubicBezTo>
                    <a:pt x="2446" y="4742"/>
                    <a:pt x="2355" y="4560"/>
                    <a:pt x="2294" y="4377"/>
                  </a:cubicBezTo>
                  <a:lnTo>
                    <a:pt x="2294" y="4377"/>
                  </a:lnTo>
                  <a:cubicBezTo>
                    <a:pt x="0" y="5657"/>
                    <a:pt x="909" y="8011"/>
                    <a:pt x="3087" y="8011"/>
                  </a:cubicBezTo>
                  <a:cubicBezTo>
                    <a:pt x="3650" y="8011"/>
                    <a:pt x="4299" y="7853"/>
                    <a:pt x="4999" y="7478"/>
                  </a:cubicBezTo>
                  <a:cubicBezTo>
                    <a:pt x="8403" y="5624"/>
                    <a:pt x="9528" y="3952"/>
                    <a:pt x="9528" y="3952"/>
                  </a:cubicBezTo>
                  <a:cubicBezTo>
                    <a:pt x="9528" y="3952"/>
                    <a:pt x="10622" y="2706"/>
                    <a:pt x="1050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966;p9">
              <a:extLst>
                <a:ext uri="{FF2B5EF4-FFF2-40B4-BE49-F238E27FC236}">
                  <a16:creationId xmlns:a16="http://schemas.microsoft.com/office/drawing/2014/main" id="{63B94028-3948-4427-9479-812DB25EB978}"/>
                </a:ext>
              </a:extLst>
            </p:cNvPr>
            <p:cNvSpPr/>
            <p:nvPr/>
          </p:nvSpPr>
          <p:spPr>
            <a:xfrm>
              <a:off x="6732647" y="4266543"/>
              <a:ext cx="156814" cy="144424"/>
            </a:xfrm>
            <a:custGeom>
              <a:avLst/>
              <a:gdLst/>
              <a:ahLst/>
              <a:cxnLst/>
              <a:rect l="l" t="t" r="r" b="b"/>
              <a:pathLst>
                <a:path w="8695" h="8008" extrusionOk="0">
                  <a:moveTo>
                    <a:pt x="1" y="0"/>
                  </a:moveTo>
                  <a:lnTo>
                    <a:pt x="1" y="0"/>
                  </a:lnTo>
                  <a:cubicBezTo>
                    <a:pt x="305" y="1429"/>
                    <a:pt x="1004" y="2827"/>
                    <a:pt x="1825" y="4043"/>
                  </a:cubicBezTo>
                  <a:cubicBezTo>
                    <a:pt x="2220" y="4651"/>
                    <a:pt x="2706" y="5289"/>
                    <a:pt x="3223" y="5897"/>
                  </a:cubicBezTo>
                  <a:cubicBezTo>
                    <a:pt x="3952" y="6688"/>
                    <a:pt x="4803" y="7417"/>
                    <a:pt x="5806" y="7782"/>
                  </a:cubicBezTo>
                  <a:cubicBezTo>
                    <a:pt x="6121" y="7911"/>
                    <a:pt x="6470" y="8007"/>
                    <a:pt x="6818" y="8007"/>
                  </a:cubicBezTo>
                  <a:cubicBezTo>
                    <a:pt x="7042" y="8007"/>
                    <a:pt x="7265" y="7968"/>
                    <a:pt x="7478" y="7873"/>
                  </a:cubicBezTo>
                  <a:cubicBezTo>
                    <a:pt x="7934" y="7691"/>
                    <a:pt x="8238" y="7265"/>
                    <a:pt x="8390" y="6779"/>
                  </a:cubicBezTo>
                  <a:cubicBezTo>
                    <a:pt x="8694" y="5836"/>
                    <a:pt x="8390" y="4803"/>
                    <a:pt x="7873" y="3891"/>
                  </a:cubicBezTo>
                  <a:cubicBezTo>
                    <a:pt x="7873" y="4317"/>
                    <a:pt x="7813" y="4712"/>
                    <a:pt x="7569" y="5046"/>
                  </a:cubicBezTo>
                  <a:cubicBezTo>
                    <a:pt x="7291" y="5426"/>
                    <a:pt x="6780" y="5616"/>
                    <a:pt x="6283" y="5616"/>
                  </a:cubicBezTo>
                  <a:cubicBezTo>
                    <a:pt x="6184" y="5616"/>
                    <a:pt x="6085" y="5608"/>
                    <a:pt x="5989" y="5593"/>
                  </a:cubicBezTo>
                  <a:cubicBezTo>
                    <a:pt x="5411" y="5502"/>
                    <a:pt x="4895" y="5198"/>
                    <a:pt x="4530" y="4773"/>
                  </a:cubicBezTo>
                  <a:cubicBezTo>
                    <a:pt x="4165" y="4317"/>
                    <a:pt x="3983" y="3739"/>
                    <a:pt x="3740" y="3222"/>
                  </a:cubicBezTo>
                  <a:cubicBezTo>
                    <a:pt x="3010" y="1703"/>
                    <a:pt x="1612" y="517"/>
                    <a:pt x="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967;p9">
              <a:extLst>
                <a:ext uri="{FF2B5EF4-FFF2-40B4-BE49-F238E27FC236}">
                  <a16:creationId xmlns:a16="http://schemas.microsoft.com/office/drawing/2014/main" id="{D97E76EE-5B10-4DBF-9736-83C21A8CED86}"/>
                </a:ext>
              </a:extLst>
            </p:cNvPr>
            <p:cNvSpPr/>
            <p:nvPr/>
          </p:nvSpPr>
          <p:spPr>
            <a:xfrm>
              <a:off x="7002901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275" y="0"/>
                  </a:moveTo>
                  <a:cubicBezTo>
                    <a:pt x="1" y="730"/>
                    <a:pt x="123" y="1398"/>
                    <a:pt x="123" y="1398"/>
                  </a:cubicBezTo>
                  <a:lnTo>
                    <a:pt x="13314" y="1398"/>
                  </a:lnTo>
                  <a:lnTo>
                    <a:pt x="13345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968;p9">
              <a:extLst>
                <a:ext uri="{FF2B5EF4-FFF2-40B4-BE49-F238E27FC236}">
                  <a16:creationId xmlns:a16="http://schemas.microsoft.com/office/drawing/2014/main" id="{7C59C46D-6C6C-4232-BD73-54000AEC8FBF}"/>
                </a:ext>
              </a:extLst>
            </p:cNvPr>
            <p:cNvSpPr/>
            <p:nvPr/>
          </p:nvSpPr>
          <p:spPr>
            <a:xfrm>
              <a:off x="7007843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78" y="760"/>
                    <a:pt x="2888" y="851"/>
                  </a:cubicBezTo>
                  <a:cubicBezTo>
                    <a:pt x="1034" y="1064"/>
                    <a:pt x="304" y="1855"/>
                    <a:pt x="1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969;p9">
              <a:extLst>
                <a:ext uri="{FF2B5EF4-FFF2-40B4-BE49-F238E27FC236}">
                  <a16:creationId xmlns:a16="http://schemas.microsoft.com/office/drawing/2014/main" id="{1ACB64F8-01F8-4430-9C3D-8D06C2CD1054}"/>
                </a:ext>
              </a:extLst>
            </p:cNvPr>
            <p:cNvSpPr/>
            <p:nvPr/>
          </p:nvSpPr>
          <p:spPr>
            <a:xfrm>
              <a:off x="7099929" y="4166773"/>
              <a:ext cx="144749" cy="131024"/>
            </a:xfrm>
            <a:custGeom>
              <a:avLst/>
              <a:gdLst/>
              <a:ahLst/>
              <a:cxnLst/>
              <a:rect l="l" t="t" r="r" b="b"/>
              <a:pathLst>
                <a:path w="802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802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970;p9">
              <a:extLst>
                <a:ext uri="{FF2B5EF4-FFF2-40B4-BE49-F238E27FC236}">
                  <a16:creationId xmlns:a16="http://schemas.microsoft.com/office/drawing/2014/main" id="{C3E73202-75AD-458E-852C-ED1EA90BEF99}"/>
                </a:ext>
              </a:extLst>
            </p:cNvPr>
            <p:cNvSpPr/>
            <p:nvPr/>
          </p:nvSpPr>
          <p:spPr>
            <a:xfrm>
              <a:off x="7342230" y="4292856"/>
              <a:ext cx="186410" cy="63844"/>
            </a:xfrm>
            <a:custGeom>
              <a:avLst/>
              <a:gdLst/>
              <a:ahLst/>
              <a:cxnLst/>
              <a:rect l="l" t="t" r="r" b="b"/>
              <a:pathLst>
                <a:path w="10336" h="3540" extrusionOk="0">
                  <a:moveTo>
                    <a:pt x="1" y="0"/>
                  </a:moveTo>
                  <a:cubicBezTo>
                    <a:pt x="1" y="183"/>
                    <a:pt x="1" y="365"/>
                    <a:pt x="1" y="517"/>
                  </a:cubicBezTo>
                  <a:cubicBezTo>
                    <a:pt x="62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5" y="3341"/>
                    <a:pt x="4513" y="3539"/>
                    <a:pt x="5913" y="3539"/>
                  </a:cubicBezTo>
                  <a:cubicBezTo>
                    <a:pt x="6671" y="3539"/>
                    <a:pt x="7430" y="3481"/>
                    <a:pt x="8177" y="3374"/>
                  </a:cubicBezTo>
                  <a:cubicBezTo>
                    <a:pt x="8603" y="3314"/>
                    <a:pt x="9059" y="3222"/>
                    <a:pt x="9454" y="3010"/>
                  </a:cubicBezTo>
                  <a:cubicBezTo>
                    <a:pt x="9849" y="2797"/>
                    <a:pt x="10214" y="2463"/>
                    <a:pt x="10275" y="2007"/>
                  </a:cubicBezTo>
                  <a:cubicBezTo>
                    <a:pt x="10335" y="1703"/>
                    <a:pt x="10275" y="1399"/>
                    <a:pt x="10123" y="1125"/>
                  </a:cubicBezTo>
                  <a:cubicBezTo>
                    <a:pt x="9092" y="1776"/>
                    <a:pt x="7650" y="2112"/>
                    <a:pt x="6530" y="2112"/>
                  </a:cubicBezTo>
                  <a:cubicBezTo>
                    <a:pt x="6395" y="2112"/>
                    <a:pt x="6265" y="2108"/>
                    <a:pt x="6141" y="2098"/>
                  </a:cubicBezTo>
                  <a:cubicBezTo>
                    <a:pt x="4621" y="1946"/>
                    <a:pt x="3101" y="1429"/>
                    <a:pt x="1733" y="821"/>
                  </a:cubicBezTo>
                  <a:cubicBezTo>
                    <a:pt x="1186" y="608"/>
                    <a:pt x="639" y="365"/>
                    <a:pt x="92" y="92"/>
                  </a:cubicBezTo>
                  <a:cubicBezTo>
                    <a:pt x="92" y="61"/>
                    <a:pt x="31" y="31"/>
                    <a:pt x="1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971;p9">
              <a:extLst>
                <a:ext uri="{FF2B5EF4-FFF2-40B4-BE49-F238E27FC236}">
                  <a16:creationId xmlns:a16="http://schemas.microsoft.com/office/drawing/2014/main" id="{775CC446-9022-47CA-B602-B4F212EE7BAA}"/>
                </a:ext>
              </a:extLst>
            </p:cNvPr>
            <p:cNvSpPr/>
            <p:nvPr/>
          </p:nvSpPr>
          <p:spPr>
            <a:xfrm>
              <a:off x="7338947" y="4158892"/>
              <a:ext cx="129383" cy="163036"/>
            </a:xfrm>
            <a:custGeom>
              <a:avLst/>
              <a:gdLst/>
              <a:ahLst/>
              <a:cxnLst/>
              <a:rect l="l" t="t" r="r" b="b"/>
              <a:pathLst>
                <a:path w="7174" h="9040" extrusionOk="0">
                  <a:moveTo>
                    <a:pt x="1825" y="0"/>
                  </a:moveTo>
                  <a:cubicBezTo>
                    <a:pt x="1340" y="0"/>
                    <a:pt x="870" y="50"/>
                    <a:pt x="548" y="255"/>
                  </a:cubicBezTo>
                  <a:cubicBezTo>
                    <a:pt x="1" y="620"/>
                    <a:pt x="92" y="1319"/>
                    <a:pt x="122" y="1896"/>
                  </a:cubicBezTo>
                  <a:cubicBezTo>
                    <a:pt x="274" y="3720"/>
                    <a:pt x="213" y="5605"/>
                    <a:pt x="183" y="7428"/>
                  </a:cubicBezTo>
                  <a:cubicBezTo>
                    <a:pt x="213" y="7459"/>
                    <a:pt x="274" y="7489"/>
                    <a:pt x="274" y="7489"/>
                  </a:cubicBezTo>
                  <a:cubicBezTo>
                    <a:pt x="821" y="7763"/>
                    <a:pt x="1368" y="8036"/>
                    <a:pt x="1915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29" y="7155"/>
                    <a:pt x="6171" y="6638"/>
                    <a:pt x="7174" y="6486"/>
                  </a:cubicBezTo>
                  <a:cubicBezTo>
                    <a:pt x="6444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09" y="255"/>
                    <a:pt x="3678" y="164"/>
                    <a:pt x="3618" y="103"/>
                  </a:cubicBezTo>
                  <a:cubicBezTo>
                    <a:pt x="3526" y="42"/>
                    <a:pt x="3405" y="42"/>
                    <a:pt x="3283" y="42"/>
                  </a:cubicBezTo>
                  <a:cubicBezTo>
                    <a:pt x="3236" y="44"/>
                    <a:pt x="3187" y="45"/>
                    <a:pt x="3135" y="45"/>
                  </a:cubicBezTo>
                  <a:cubicBezTo>
                    <a:pt x="2760" y="45"/>
                    <a:pt x="2286" y="0"/>
                    <a:pt x="1825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972;p9">
              <a:extLst>
                <a:ext uri="{FF2B5EF4-FFF2-40B4-BE49-F238E27FC236}">
                  <a16:creationId xmlns:a16="http://schemas.microsoft.com/office/drawing/2014/main" id="{F9410441-22BC-4FDF-A2B6-257EEF3F7F93}"/>
                </a:ext>
              </a:extLst>
            </p:cNvPr>
            <p:cNvSpPr/>
            <p:nvPr/>
          </p:nvSpPr>
          <p:spPr>
            <a:xfrm>
              <a:off x="7411863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1" y="0"/>
                  </a:moveTo>
                  <a:cubicBezTo>
                    <a:pt x="2128" y="152"/>
                    <a:pt x="486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4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0" y="1854"/>
                    <a:pt x="5988" y="1642"/>
                    <a:pt x="5806" y="1490"/>
                  </a:cubicBezTo>
                  <a:cubicBezTo>
                    <a:pt x="5380" y="1125"/>
                    <a:pt x="4863" y="912"/>
                    <a:pt x="4377" y="669"/>
                  </a:cubicBezTo>
                  <a:cubicBezTo>
                    <a:pt x="3952" y="487"/>
                    <a:pt x="3526" y="243"/>
                    <a:pt x="3161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973;p9">
              <a:extLst>
                <a:ext uri="{FF2B5EF4-FFF2-40B4-BE49-F238E27FC236}">
                  <a16:creationId xmlns:a16="http://schemas.microsoft.com/office/drawing/2014/main" id="{6B74EE28-4312-4225-A755-3CE74E5F59EE}"/>
                </a:ext>
              </a:extLst>
            </p:cNvPr>
            <p:cNvSpPr/>
            <p:nvPr/>
          </p:nvSpPr>
          <p:spPr>
            <a:xfrm>
              <a:off x="7400897" y="4259473"/>
              <a:ext cx="55602" cy="29884"/>
            </a:xfrm>
            <a:custGeom>
              <a:avLst/>
              <a:gdLst/>
              <a:ahLst/>
              <a:cxnLst/>
              <a:rect l="l" t="t" r="r" b="b"/>
              <a:pathLst>
                <a:path w="3083" h="1657" extrusionOk="0">
                  <a:moveTo>
                    <a:pt x="122" y="1396"/>
                  </a:moveTo>
                  <a:cubicBezTo>
                    <a:pt x="124" y="1396"/>
                    <a:pt x="127" y="1396"/>
                    <a:pt x="129" y="1396"/>
                  </a:cubicBezTo>
                  <a:lnTo>
                    <a:pt x="129" y="1396"/>
                  </a:lnTo>
                  <a:cubicBezTo>
                    <a:pt x="117" y="1403"/>
                    <a:pt x="104" y="1413"/>
                    <a:pt x="91" y="1426"/>
                  </a:cubicBezTo>
                  <a:cubicBezTo>
                    <a:pt x="91" y="1426"/>
                    <a:pt x="91" y="1426"/>
                    <a:pt x="122" y="1396"/>
                  </a:cubicBezTo>
                  <a:close/>
                  <a:moveTo>
                    <a:pt x="329" y="1454"/>
                  </a:moveTo>
                  <a:lnTo>
                    <a:pt x="329" y="1454"/>
                  </a:lnTo>
                  <a:cubicBezTo>
                    <a:pt x="331" y="1455"/>
                    <a:pt x="333" y="1456"/>
                    <a:pt x="335" y="1456"/>
                  </a:cubicBezTo>
                  <a:cubicBezTo>
                    <a:pt x="335" y="1460"/>
                    <a:pt x="335" y="1463"/>
                    <a:pt x="335" y="1467"/>
                  </a:cubicBezTo>
                  <a:lnTo>
                    <a:pt x="335" y="1467"/>
                  </a:lnTo>
                  <a:cubicBezTo>
                    <a:pt x="333" y="1463"/>
                    <a:pt x="331" y="1459"/>
                    <a:pt x="329" y="1454"/>
                  </a:cubicBezTo>
                  <a:close/>
                  <a:moveTo>
                    <a:pt x="2361" y="1"/>
                  </a:moveTo>
                  <a:cubicBezTo>
                    <a:pt x="1525" y="1"/>
                    <a:pt x="736" y="571"/>
                    <a:pt x="213" y="1244"/>
                  </a:cubicBezTo>
                  <a:cubicBezTo>
                    <a:pt x="152" y="1304"/>
                    <a:pt x="0" y="1487"/>
                    <a:pt x="61" y="1578"/>
                  </a:cubicBezTo>
                  <a:cubicBezTo>
                    <a:pt x="100" y="1636"/>
                    <a:pt x="138" y="1657"/>
                    <a:pt x="184" y="1657"/>
                  </a:cubicBezTo>
                  <a:cubicBezTo>
                    <a:pt x="211" y="1657"/>
                    <a:pt x="240" y="1650"/>
                    <a:pt x="274" y="1639"/>
                  </a:cubicBezTo>
                  <a:cubicBezTo>
                    <a:pt x="274" y="1639"/>
                    <a:pt x="304" y="1639"/>
                    <a:pt x="304" y="1608"/>
                  </a:cubicBezTo>
                  <a:cubicBezTo>
                    <a:pt x="323" y="1590"/>
                    <a:pt x="334" y="1569"/>
                    <a:pt x="340" y="1547"/>
                  </a:cubicBezTo>
                  <a:lnTo>
                    <a:pt x="340" y="1547"/>
                  </a:lnTo>
                  <a:cubicBezTo>
                    <a:pt x="365" y="1544"/>
                    <a:pt x="365" y="1515"/>
                    <a:pt x="365" y="1487"/>
                  </a:cubicBezTo>
                  <a:cubicBezTo>
                    <a:pt x="426" y="1426"/>
                    <a:pt x="456" y="1396"/>
                    <a:pt x="517" y="1335"/>
                  </a:cubicBezTo>
                  <a:cubicBezTo>
                    <a:pt x="669" y="1122"/>
                    <a:pt x="851" y="940"/>
                    <a:pt x="1064" y="788"/>
                  </a:cubicBezTo>
                  <a:cubicBezTo>
                    <a:pt x="1449" y="493"/>
                    <a:pt x="1901" y="283"/>
                    <a:pt x="2371" y="283"/>
                  </a:cubicBezTo>
                  <a:cubicBezTo>
                    <a:pt x="2532" y="283"/>
                    <a:pt x="2695" y="308"/>
                    <a:pt x="2857" y="362"/>
                  </a:cubicBezTo>
                  <a:cubicBezTo>
                    <a:pt x="2875" y="368"/>
                    <a:pt x="2892" y="371"/>
                    <a:pt x="2908" y="371"/>
                  </a:cubicBezTo>
                  <a:cubicBezTo>
                    <a:pt x="3049" y="371"/>
                    <a:pt x="3083" y="143"/>
                    <a:pt x="2918" y="89"/>
                  </a:cubicBezTo>
                  <a:cubicBezTo>
                    <a:pt x="2732" y="28"/>
                    <a:pt x="2545" y="1"/>
                    <a:pt x="23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974;p9">
              <a:extLst>
                <a:ext uri="{FF2B5EF4-FFF2-40B4-BE49-F238E27FC236}">
                  <a16:creationId xmlns:a16="http://schemas.microsoft.com/office/drawing/2014/main" id="{3F14FB17-266A-471F-A9E6-50FCE13CE3E5}"/>
                </a:ext>
              </a:extLst>
            </p:cNvPr>
            <p:cNvSpPr/>
            <p:nvPr/>
          </p:nvSpPr>
          <p:spPr>
            <a:xfrm>
              <a:off x="7383890" y="4234297"/>
              <a:ext cx="55620" cy="30118"/>
            </a:xfrm>
            <a:custGeom>
              <a:avLst/>
              <a:gdLst/>
              <a:ahLst/>
              <a:cxnLst/>
              <a:rect l="l" t="t" r="r" b="b"/>
              <a:pathLst>
                <a:path w="3084" h="1670" extrusionOk="0">
                  <a:moveTo>
                    <a:pt x="123" y="1393"/>
                  </a:moveTo>
                  <a:cubicBezTo>
                    <a:pt x="125" y="1394"/>
                    <a:pt x="127" y="1396"/>
                    <a:pt x="130" y="1397"/>
                  </a:cubicBezTo>
                  <a:lnTo>
                    <a:pt x="130" y="1397"/>
                  </a:lnTo>
                  <a:cubicBezTo>
                    <a:pt x="116" y="1403"/>
                    <a:pt x="104" y="1412"/>
                    <a:pt x="92" y="1424"/>
                  </a:cubicBezTo>
                  <a:cubicBezTo>
                    <a:pt x="92" y="1424"/>
                    <a:pt x="92" y="1424"/>
                    <a:pt x="123" y="1393"/>
                  </a:cubicBezTo>
                  <a:close/>
                  <a:moveTo>
                    <a:pt x="335" y="1581"/>
                  </a:moveTo>
                  <a:lnTo>
                    <a:pt x="335" y="1581"/>
                  </a:lnTo>
                  <a:cubicBezTo>
                    <a:pt x="334" y="1583"/>
                    <a:pt x="334" y="1584"/>
                    <a:pt x="333" y="1586"/>
                  </a:cubicBezTo>
                  <a:lnTo>
                    <a:pt x="333" y="1586"/>
                  </a:lnTo>
                  <a:cubicBezTo>
                    <a:pt x="334" y="1585"/>
                    <a:pt x="335" y="1583"/>
                    <a:pt x="335" y="1581"/>
                  </a:cubicBezTo>
                  <a:close/>
                  <a:moveTo>
                    <a:pt x="2365" y="1"/>
                  </a:moveTo>
                  <a:cubicBezTo>
                    <a:pt x="1514" y="1"/>
                    <a:pt x="740" y="590"/>
                    <a:pt x="214" y="1241"/>
                  </a:cubicBezTo>
                  <a:cubicBezTo>
                    <a:pt x="153" y="1333"/>
                    <a:pt x="1" y="1485"/>
                    <a:pt x="62" y="1606"/>
                  </a:cubicBezTo>
                  <a:cubicBezTo>
                    <a:pt x="99" y="1644"/>
                    <a:pt x="137" y="1670"/>
                    <a:pt x="182" y="1670"/>
                  </a:cubicBezTo>
                  <a:cubicBezTo>
                    <a:pt x="209" y="1670"/>
                    <a:pt x="240" y="1660"/>
                    <a:pt x="275" y="1636"/>
                  </a:cubicBezTo>
                  <a:lnTo>
                    <a:pt x="305" y="1636"/>
                  </a:lnTo>
                  <a:cubicBezTo>
                    <a:pt x="318" y="1620"/>
                    <a:pt x="328" y="1603"/>
                    <a:pt x="333" y="1586"/>
                  </a:cubicBezTo>
                  <a:lnTo>
                    <a:pt x="333" y="1586"/>
                  </a:lnTo>
                  <a:cubicBezTo>
                    <a:pt x="332" y="1588"/>
                    <a:pt x="330" y="1589"/>
                    <a:pt x="329" y="1589"/>
                  </a:cubicBezTo>
                  <a:cubicBezTo>
                    <a:pt x="322" y="1589"/>
                    <a:pt x="315" y="1576"/>
                    <a:pt x="335" y="1576"/>
                  </a:cubicBezTo>
                  <a:cubicBezTo>
                    <a:pt x="335" y="1578"/>
                    <a:pt x="335" y="1580"/>
                    <a:pt x="335" y="1581"/>
                  </a:cubicBezTo>
                  <a:lnTo>
                    <a:pt x="335" y="1581"/>
                  </a:lnTo>
                  <a:cubicBezTo>
                    <a:pt x="338" y="1571"/>
                    <a:pt x="340" y="1562"/>
                    <a:pt x="341" y="1552"/>
                  </a:cubicBezTo>
                  <a:lnTo>
                    <a:pt x="341" y="1552"/>
                  </a:lnTo>
                  <a:cubicBezTo>
                    <a:pt x="349" y="1531"/>
                    <a:pt x="366" y="1515"/>
                    <a:pt x="366" y="1515"/>
                  </a:cubicBezTo>
                  <a:cubicBezTo>
                    <a:pt x="427" y="1424"/>
                    <a:pt x="457" y="1393"/>
                    <a:pt x="518" y="1333"/>
                  </a:cubicBezTo>
                  <a:cubicBezTo>
                    <a:pt x="670" y="1120"/>
                    <a:pt x="852" y="937"/>
                    <a:pt x="1065" y="785"/>
                  </a:cubicBezTo>
                  <a:cubicBezTo>
                    <a:pt x="1427" y="491"/>
                    <a:pt x="1891" y="281"/>
                    <a:pt x="2367" y="281"/>
                  </a:cubicBezTo>
                  <a:cubicBezTo>
                    <a:pt x="2531" y="281"/>
                    <a:pt x="2695" y="306"/>
                    <a:pt x="2858" y="360"/>
                  </a:cubicBezTo>
                  <a:cubicBezTo>
                    <a:pt x="2873" y="366"/>
                    <a:pt x="2888" y="369"/>
                    <a:pt x="2901" y="369"/>
                  </a:cubicBezTo>
                  <a:cubicBezTo>
                    <a:pt x="3026" y="369"/>
                    <a:pt x="3083" y="141"/>
                    <a:pt x="2919" y="86"/>
                  </a:cubicBezTo>
                  <a:cubicBezTo>
                    <a:pt x="2732" y="28"/>
                    <a:pt x="2547" y="1"/>
                    <a:pt x="2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975;p9">
              <a:extLst>
                <a:ext uri="{FF2B5EF4-FFF2-40B4-BE49-F238E27FC236}">
                  <a16:creationId xmlns:a16="http://schemas.microsoft.com/office/drawing/2014/main" id="{ADBA3647-57F2-4712-A774-F9B551428CC4}"/>
                </a:ext>
              </a:extLst>
            </p:cNvPr>
            <p:cNvSpPr/>
            <p:nvPr/>
          </p:nvSpPr>
          <p:spPr>
            <a:xfrm>
              <a:off x="7377326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2320" y="1"/>
                  </a:moveTo>
                  <a:cubicBezTo>
                    <a:pt x="1474" y="1"/>
                    <a:pt x="706" y="571"/>
                    <a:pt x="183" y="1244"/>
                  </a:cubicBezTo>
                  <a:cubicBezTo>
                    <a:pt x="154" y="1273"/>
                    <a:pt x="104" y="1330"/>
                    <a:pt x="66" y="1391"/>
                  </a:cubicBezTo>
                  <a:lnTo>
                    <a:pt x="66" y="1391"/>
                  </a:lnTo>
                  <a:cubicBezTo>
                    <a:pt x="65" y="1392"/>
                    <a:pt x="63" y="1394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0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3" y="1639"/>
                  </a:cubicBezTo>
                  <a:cubicBezTo>
                    <a:pt x="243" y="1639"/>
                    <a:pt x="243" y="1639"/>
                    <a:pt x="274" y="1609"/>
                  </a:cubicBezTo>
                  <a:cubicBezTo>
                    <a:pt x="282" y="1600"/>
                    <a:pt x="289" y="1592"/>
                    <a:pt x="294" y="1583"/>
                  </a:cubicBezTo>
                  <a:lnTo>
                    <a:pt x="294" y="1583"/>
                  </a:lnTo>
                  <a:cubicBezTo>
                    <a:pt x="294" y="1583"/>
                    <a:pt x="295" y="1583"/>
                    <a:pt x="295" y="1583"/>
                  </a:cubicBezTo>
                  <a:cubicBezTo>
                    <a:pt x="298" y="1583"/>
                    <a:pt x="302" y="1577"/>
                    <a:pt x="303" y="1563"/>
                  </a:cubicBezTo>
                  <a:lnTo>
                    <a:pt x="303" y="1563"/>
                  </a:lnTo>
                  <a:cubicBezTo>
                    <a:pt x="301" y="1570"/>
                    <a:pt x="298" y="1576"/>
                    <a:pt x="294" y="1583"/>
                  </a:cubicBezTo>
                  <a:lnTo>
                    <a:pt x="294" y="1583"/>
                  </a:lnTo>
                  <a:cubicBezTo>
                    <a:pt x="289" y="1581"/>
                    <a:pt x="287" y="1565"/>
                    <a:pt x="304" y="1548"/>
                  </a:cubicBezTo>
                  <a:lnTo>
                    <a:pt x="304" y="1548"/>
                  </a:lnTo>
                  <a:cubicBezTo>
                    <a:pt x="304" y="1554"/>
                    <a:pt x="304" y="1559"/>
                    <a:pt x="303" y="1563"/>
                  </a:cubicBezTo>
                  <a:lnTo>
                    <a:pt x="303" y="1563"/>
                  </a:lnTo>
                  <a:cubicBezTo>
                    <a:pt x="306" y="1556"/>
                    <a:pt x="307" y="1550"/>
                    <a:pt x="309" y="1543"/>
                  </a:cubicBezTo>
                  <a:lnTo>
                    <a:pt x="309" y="1543"/>
                  </a:lnTo>
                  <a:cubicBezTo>
                    <a:pt x="317" y="1533"/>
                    <a:pt x="335" y="1510"/>
                    <a:pt x="335" y="1487"/>
                  </a:cubicBezTo>
                  <a:cubicBezTo>
                    <a:pt x="395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1" y="284"/>
                    <a:pt x="2664" y="308"/>
                    <a:pt x="2827" y="362"/>
                  </a:cubicBezTo>
                  <a:cubicBezTo>
                    <a:pt x="2845" y="368"/>
                    <a:pt x="2862" y="371"/>
                    <a:pt x="2877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696" y="29"/>
                    <a:pt x="2506" y="1"/>
                    <a:pt x="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976;p9">
              <a:extLst>
                <a:ext uri="{FF2B5EF4-FFF2-40B4-BE49-F238E27FC236}">
                  <a16:creationId xmlns:a16="http://schemas.microsoft.com/office/drawing/2014/main" id="{13E44617-C99F-43C6-A0FC-51F764195E3F}"/>
                </a:ext>
              </a:extLst>
            </p:cNvPr>
            <p:cNvSpPr/>
            <p:nvPr/>
          </p:nvSpPr>
          <p:spPr>
            <a:xfrm>
              <a:off x="7111454" y="4234297"/>
              <a:ext cx="43518" cy="24455"/>
            </a:xfrm>
            <a:custGeom>
              <a:avLst/>
              <a:gdLst/>
              <a:ahLst/>
              <a:cxnLst/>
              <a:rect l="l" t="t" r="r" b="b"/>
              <a:pathLst>
                <a:path w="2413" h="1356" extrusionOk="0">
                  <a:moveTo>
                    <a:pt x="316" y="184"/>
                  </a:moveTo>
                  <a:cubicBezTo>
                    <a:pt x="321" y="192"/>
                    <a:pt x="327" y="200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6"/>
                    <a:pt x="316" y="184"/>
                  </a:cubicBezTo>
                  <a:close/>
                  <a:moveTo>
                    <a:pt x="633" y="1"/>
                  </a:moveTo>
                  <a:cubicBezTo>
                    <a:pt x="493" y="1"/>
                    <a:pt x="353" y="18"/>
                    <a:pt x="213" y="56"/>
                  </a:cubicBezTo>
                  <a:cubicBezTo>
                    <a:pt x="204" y="56"/>
                    <a:pt x="196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70"/>
                    <a:pt x="122" y="86"/>
                  </a:cubicBezTo>
                  <a:cubicBezTo>
                    <a:pt x="0" y="178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9"/>
                    <a:pt x="274" y="329"/>
                    <a:pt x="274" y="329"/>
                  </a:cubicBezTo>
                  <a:cubicBezTo>
                    <a:pt x="304" y="299"/>
                    <a:pt x="33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699" y="269"/>
                  </a:lnTo>
                  <a:cubicBezTo>
                    <a:pt x="1034" y="299"/>
                    <a:pt x="1368" y="390"/>
                    <a:pt x="1642" y="633"/>
                  </a:cubicBezTo>
                  <a:cubicBezTo>
                    <a:pt x="1854" y="816"/>
                    <a:pt x="2006" y="1029"/>
                    <a:pt x="2128" y="1272"/>
                  </a:cubicBezTo>
                  <a:cubicBezTo>
                    <a:pt x="2148" y="1331"/>
                    <a:pt x="2187" y="1355"/>
                    <a:pt x="2229" y="1355"/>
                  </a:cubicBezTo>
                  <a:cubicBezTo>
                    <a:pt x="2315" y="1355"/>
                    <a:pt x="2412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22" y="33"/>
                    <a:pt x="828" y="1"/>
                    <a:pt x="6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977;p9">
              <a:extLst>
                <a:ext uri="{FF2B5EF4-FFF2-40B4-BE49-F238E27FC236}">
                  <a16:creationId xmlns:a16="http://schemas.microsoft.com/office/drawing/2014/main" id="{B452003D-41C8-4981-B8E5-FA8521ABA899}"/>
                </a:ext>
              </a:extLst>
            </p:cNvPr>
            <p:cNvSpPr/>
            <p:nvPr/>
          </p:nvSpPr>
          <p:spPr>
            <a:xfrm>
              <a:off x="7130084" y="4218083"/>
              <a:ext cx="43518" cy="24744"/>
            </a:xfrm>
            <a:custGeom>
              <a:avLst/>
              <a:gdLst/>
              <a:ahLst/>
              <a:cxnLst/>
              <a:rect l="l" t="t" r="r" b="b"/>
              <a:pathLst>
                <a:path w="2413" h="1372" extrusionOk="0">
                  <a:moveTo>
                    <a:pt x="319" y="205"/>
                  </a:moveTo>
                  <a:lnTo>
                    <a:pt x="319" y="205"/>
                  </a:lnTo>
                  <a:cubicBezTo>
                    <a:pt x="323" y="212"/>
                    <a:pt x="328" y="219"/>
                    <a:pt x="335" y="225"/>
                  </a:cubicBezTo>
                  <a:cubicBezTo>
                    <a:pt x="335" y="237"/>
                    <a:pt x="326" y="254"/>
                    <a:pt x="314" y="272"/>
                  </a:cubicBezTo>
                  <a:lnTo>
                    <a:pt x="314" y="272"/>
                  </a:lnTo>
                  <a:cubicBezTo>
                    <a:pt x="320" y="251"/>
                    <a:pt x="321" y="228"/>
                    <a:pt x="319" y="205"/>
                  </a:cubicBezTo>
                  <a:close/>
                  <a:moveTo>
                    <a:pt x="664" y="1"/>
                  </a:moveTo>
                  <a:cubicBezTo>
                    <a:pt x="514" y="1"/>
                    <a:pt x="364" y="16"/>
                    <a:pt x="214" y="43"/>
                  </a:cubicBezTo>
                  <a:cubicBezTo>
                    <a:pt x="183" y="73"/>
                    <a:pt x="153" y="73"/>
                    <a:pt x="122" y="104"/>
                  </a:cubicBezTo>
                  <a:cubicBezTo>
                    <a:pt x="1" y="165"/>
                    <a:pt x="31" y="377"/>
                    <a:pt x="183" y="377"/>
                  </a:cubicBezTo>
                  <a:cubicBezTo>
                    <a:pt x="219" y="377"/>
                    <a:pt x="248" y="366"/>
                    <a:pt x="269" y="347"/>
                  </a:cubicBezTo>
                  <a:lnTo>
                    <a:pt x="274" y="347"/>
                  </a:lnTo>
                  <a:cubicBezTo>
                    <a:pt x="274" y="345"/>
                    <a:pt x="274" y="344"/>
                    <a:pt x="274" y="343"/>
                  </a:cubicBezTo>
                  <a:lnTo>
                    <a:pt x="274" y="343"/>
                  </a:lnTo>
                  <a:cubicBezTo>
                    <a:pt x="274" y="342"/>
                    <a:pt x="275" y="342"/>
                    <a:pt x="275" y="342"/>
                  </a:cubicBezTo>
                  <a:lnTo>
                    <a:pt x="275" y="342"/>
                  </a:lnTo>
                  <a:cubicBezTo>
                    <a:pt x="274" y="344"/>
                    <a:pt x="274" y="345"/>
                    <a:pt x="274" y="347"/>
                  </a:cubicBezTo>
                  <a:cubicBezTo>
                    <a:pt x="305" y="317"/>
                    <a:pt x="335" y="317"/>
                    <a:pt x="396" y="317"/>
                  </a:cubicBezTo>
                  <a:lnTo>
                    <a:pt x="426" y="317"/>
                  </a:lnTo>
                  <a:cubicBezTo>
                    <a:pt x="457" y="286"/>
                    <a:pt x="487" y="286"/>
                    <a:pt x="517" y="286"/>
                  </a:cubicBezTo>
                  <a:lnTo>
                    <a:pt x="700" y="286"/>
                  </a:lnTo>
                  <a:cubicBezTo>
                    <a:pt x="1034" y="317"/>
                    <a:pt x="1369" y="408"/>
                    <a:pt x="1642" y="621"/>
                  </a:cubicBezTo>
                  <a:cubicBezTo>
                    <a:pt x="1855" y="803"/>
                    <a:pt x="2007" y="1046"/>
                    <a:pt x="2128" y="1289"/>
                  </a:cubicBezTo>
                  <a:cubicBezTo>
                    <a:pt x="2148" y="1347"/>
                    <a:pt x="2186" y="1372"/>
                    <a:pt x="2227" y="1372"/>
                  </a:cubicBezTo>
                  <a:cubicBezTo>
                    <a:pt x="2313" y="1372"/>
                    <a:pt x="2413" y="1262"/>
                    <a:pt x="2372" y="1137"/>
                  </a:cubicBezTo>
                  <a:cubicBezTo>
                    <a:pt x="2128" y="651"/>
                    <a:pt x="1733" y="256"/>
                    <a:pt x="1217" y="73"/>
                  </a:cubicBezTo>
                  <a:cubicBezTo>
                    <a:pt x="1033" y="23"/>
                    <a:pt x="848" y="1"/>
                    <a:pt x="6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978;p9">
              <a:extLst>
                <a:ext uri="{FF2B5EF4-FFF2-40B4-BE49-F238E27FC236}">
                  <a16:creationId xmlns:a16="http://schemas.microsoft.com/office/drawing/2014/main" id="{987DA690-B627-4C36-9303-9B998C0B13AA}"/>
                </a:ext>
              </a:extLst>
            </p:cNvPr>
            <p:cNvSpPr/>
            <p:nvPr/>
          </p:nvSpPr>
          <p:spPr>
            <a:xfrm>
              <a:off x="7148732" y="4198118"/>
              <a:ext cx="43879" cy="24437"/>
            </a:xfrm>
            <a:custGeom>
              <a:avLst/>
              <a:gdLst/>
              <a:ahLst/>
              <a:cxnLst/>
              <a:rect l="l" t="t" r="r" b="b"/>
              <a:pathLst>
                <a:path w="2433" h="1355" extrusionOk="0">
                  <a:moveTo>
                    <a:pt x="281" y="110"/>
                  </a:moveTo>
                  <a:cubicBezTo>
                    <a:pt x="288" y="112"/>
                    <a:pt x="296" y="115"/>
                    <a:pt x="304" y="117"/>
                  </a:cubicBezTo>
                  <a:cubicBezTo>
                    <a:pt x="304" y="129"/>
                    <a:pt x="304" y="140"/>
                    <a:pt x="306" y="152"/>
                  </a:cubicBezTo>
                  <a:lnTo>
                    <a:pt x="306" y="152"/>
                  </a:lnTo>
                  <a:cubicBezTo>
                    <a:pt x="300" y="137"/>
                    <a:pt x="291" y="123"/>
                    <a:pt x="281" y="110"/>
                  </a:cubicBezTo>
                  <a:close/>
                  <a:moveTo>
                    <a:pt x="315" y="182"/>
                  </a:moveTo>
                  <a:cubicBezTo>
                    <a:pt x="320" y="190"/>
                    <a:pt x="326" y="199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4"/>
                    <a:pt x="315" y="182"/>
                  </a:cubicBezTo>
                  <a:close/>
                  <a:moveTo>
                    <a:pt x="642" y="1"/>
                  </a:moveTo>
                  <a:cubicBezTo>
                    <a:pt x="498" y="1"/>
                    <a:pt x="353" y="18"/>
                    <a:pt x="213" y="56"/>
                  </a:cubicBezTo>
                  <a:cubicBezTo>
                    <a:pt x="204" y="56"/>
                    <a:pt x="195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69"/>
                    <a:pt x="122" y="86"/>
                  </a:cubicBezTo>
                  <a:cubicBezTo>
                    <a:pt x="0" y="177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8"/>
                    <a:pt x="274" y="329"/>
                    <a:pt x="274" y="329"/>
                  </a:cubicBezTo>
                  <a:cubicBezTo>
                    <a:pt x="304" y="299"/>
                    <a:pt x="36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730" y="269"/>
                  </a:lnTo>
                  <a:cubicBezTo>
                    <a:pt x="1034" y="299"/>
                    <a:pt x="1398" y="390"/>
                    <a:pt x="1642" y="633"/>
                  </a:cubicBezTo>
                  <a:cubicBezTo>
                    <a:pt x="1854" y="816"/>
                    <a:pt x="2006" y="1028"/>
                    <a:pt x="2128" y="1272"/>
                  </a:cubicBezTo>
                  <a:cubicBezTo>
                    <a:pt x="2148" y="1331"/>
                    <a:pt x="2190" y="1355"/>
                    <a:pt x="2235" y="1355"/>
                  </a:cubicBezTo>
                  <a:cubicBezTo>
                    <a:pt x="2328" y="1355"/>
                    <a:pt x="2433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39" y="33"/>
                    <a:pt x="842" y="1"/>
                    <a:pt x="6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979;p9">
              <a:extLst>
                <a:ext uri="{FF2B5EF4-FFF2-40B4-BE49-F238E27FC236}">
                  <a16:creationId xmlns:a16="http://schemas.microsoft.com/office/drawing/2014/main" id="{3B8D43EB-8362-464E-B5ED-D6D9FB6737AD}"/>
                </a:ext>
              </a:extLst>
            </p:cNvPr>
            <p:cNvSpPr/>
            <p:nvPr/>
          </p:nvSpPr>
          <p:spPr>
            <a:xfrm>
              <a:off x="7098847" y="3721093"/>
              <a:ext cx="155155" cy="464329"/>
            </a:xfrm>
            <a:custGeom>
              <a:avLst/>
              <a:gdLst/>
              <a:ahLst/>
              <a:cxnLst/>
              <a:rect l="l" t="t" r="r" b="b"/>
              <a:pathLst>
                <a:path w="8603" h="25746" extrusionOk="0">
                  <a:moveTo>
                    <a:pt x="0" y="1"/>
                  </a:moveTo>
                  <a:lnTo>
                    <a:pt x="4012" y="25746"/>
                  </a:lnTo>
                  <a:lnTo>
                    <a:pt x="8085" y="25746"/>
                  </a:lnTo>
                  <a:lnTo>
                    <a:pt x="86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980;p9">
              <a:extLst>
                <a:ext uri="{FF2B5EF4-FFF2-40B4-BE49-F238E27FC236}">
                  <a16:creationId xmlns:a16="http://schemas.microsoft.com/office/drawing/2014/main" id="{82CD76D2-7708-40B5-AB13-1CB5B9592420}"/>
                </a:ext>
              </a:extLst>
            </p:cNvPr>
            <p:cNvSpPr/>
            <p:nvPr/>
          </p:nvSpPr>
          <p:spPr>
            <a:xfrm>
              <a:off x="7296745" y="3709045"/>
              <a:ext cx="163920" cy="486801"/>
            </a:xfrm>
            <a:custGeom>
              <a:avLst/>
              <a:gdLst/>
              <a:ahLst/>
              <a:cxnLst/>
              <a:rect l="l" t="t" r="r" b="b"/>
              <a:pathLst>
                <a:path w="9089" h="26992" extrusionOk="0">
                  <a:moveTo>
                    <a:pt x="9088" y="0"/>
                  </a:moveTo>
                  <a:lnTo>
                    <a:pt x="0" y="669"/>
                  </a:lnTo>
                  <a:lnTo>
                    <a:pt x="2189" y="26414"/>
                  </a:lnTo>
                  <a:lnTo>
                    <a:pt x="6930" y="26991"/>
                  </a:lnTo>
                  <a:lnTo>
                    <a:pt x="90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981;p9">
              <a:extLst>
                <a:ext uri="{FF2B5EF4-FFF2-40B4-BE49-F238E27FC236}">
                  <a16:creationId xmlns:a16="http://schemas.microsoft.com/office/drawing/2014/main" id="{B98B302C-9D46-4C29-93F9-442F23FA10B7}"/>
                </a:ext>
              </a:extLst>
            </p:cNvPr>
            <p:cNvSpPr/>
            <p:nvPr/>
          </p:nvSpPr>
          <p:spPr>
            <a:xfrm>
              <a:off x="6978788" y="2886505"/>
              <a:ext cx="412803" cy="253338"/>
            </a:xfrm>
            <a:custGeom>
              <a:avLst/>
              <a:gdLst/>
              <a:ahLst/>
              <a:cxnLst/>
              <a:rect l="l" t="t" r="r" b="b"/>
              <a:pathLst>
                <a:path w="22889" h="14047" extrusionOk="0">
                  <a:moveTo>
                    <a:pt x="16229" y="1"/>
                  </a:moveTo>
                  <a:cubicBezTo>
                    <a:pt x="14082" y="1"/>
                    <a:pt x="11849" y="107"/>
                    <a:pt x="9666" y="197"/>
                  </a:cubicBezTo>
                  <a:cubicBezTo>
                    <a:pt x="1" y="592"/>
                    <a:pt x="305" y="9833"/>
                    <a:pt x="305" y="9833"/>
                  </a:cubicBezTo>
                  <a:cubicBezTo>
                    <a:pt x="305" y="9833"/>
                    <a:pt x="12397" y="14047"/>
                    <a:pt x="20964" y="14047"/>
                  </a:cubicBezTo>
                  <a:cubicBezTo>
                    <a:pt x="21629" y="14047"/>
                    <a:pt x="22273" y="14021"/>
                    <a:pt x="22889" y="13966"/>
                  </a:cubicBezTo>
                  <a:cubicBezTo>
                    <a:pt x="22250" y="9194"/>
                    <a:pt x="20730" y="4544"/>
                    <a:pt x="18420" y="319"/>
                  </a:cubicBezTo>
                  <a:cubicBezTo>
                    <a:pt x="18451" y="228"/>
                    <a:pt x="18451" y="136"/>
                    <a:pt x="18451" y="45"/>
                  </a:cubicBezTo>
                  <a:cubicBezTo>
                    <a:pt x="17725" y="14"/>
                    <a:pt x="16982" y="1"/>
                    <a:pt x="16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982;p9">
              <a:extLst>
                <a:ext uri="{FF2B5EF4-FFF2-40B4-BE49-F238E27FC236}">
                  <a16:creationId xmlns:a16="http://schemas.microsoft.com/office/drawing/2014/main" id="{0FF9B0B2-307E-4D81-AAD9-95186A1C3F93}"/>
                </a:ext>
              </a:extLst>
            </p:cNvPr>
            <p:cNvSpPr/>
            <p:nvPr/>
          </p:nvSpPr>
          <p:spPr>
            <a:xfrm>
              <a:off x="7310993" y="2887316"/>
              <a:ext cx="207781" cy="251083"/>
            </a:xfrm>
            <a:custGeom>
              <a:avLst/>
              <a:gdLst/>
              <a:ahLst/>
              <a:cxnLst/>
              <a:rect l="l" t="t" r="r" b="b"/>
              <a:pathLst>
                <a:path w="11521" h="13922" extrusionOk="0">
                  <a:moveTo>
                    <a:pt x="31" y="0"/>
                  </a:moveTo>
                  <a:cubicBezTo>
                    <a:pt x="31" y="91"/>
                    <a:pt x="0" y="183"/>
                    <a:pt x="0" y="274"/>
                  </a:cubicBezTo>
                  <a:cubicBezTo>
                    <a:pt x="2310" y="4499"/>
                    <a:pt x="3830" y="9149"/>
                    <a:pt x="4469" y="13921"/>
                  </a:cubicBezTo>
                  <a:cubicBezTo>
                    <a:pt x="8025" y="13587"/>
                    <a:pt x="10639" y="12280"/>
                    <a:pt x="10882" y="9271"/>
                  </a:cubicBezTo>
                  <a:cubicBezTo>
                    <a:pt x="11520" y="2098"/>
                    <a:pt x="6444" y="304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983;p9">
              <a:extLst>
                <a:ext uri="{FF2B5EF4-FFF2-40B4-BE49-F238E27FC236}">
                  <a16:creationId xmlns:a16="http://schemas.microsoft.com/office/drawing/2014/main" id="{3DB9D515-A275-44AC-88CF-D1DE457BC761}"/>
                </a:ext>
              </a:extLst>
            </p:cNvPr>
            <p:cNvSpPr/>
            <p:nvPr/>
          </p:nvSpPr>
          <p:spPr>
            <a:xfrm>
              <a:off x="6756218" y="2228155"/>
              <a:ext cx="1034993" cy="623506"/>
            </a:xfrm>
            <a:custGeom>
              <a:avLst/>
              <a:gdLst/>
              <a:ahLst/>
              <a:cxnLst/>
              <a:rect l="l" t="t" r="r" b="b"/>
              <a:pathLst>
                <a:path w="57388" h="34572" extrusionOk="0">
                  <a:moveTo>
                    <a:pt x="29376" y="1"/>
                  </a:moveTo>
                  <a:cubicBezTo>
                    <a:pt x="22886" y="1"/>
                    <a:pt x="16687" y="2526"/>
                    <a:pt x="13527" y="11442"/>
                  </a:cubicBezTo>
                  <a:cubicBezTo>
                    <a:pt x="10092" y="21017"/>
                    <a:pt x="2189" y="18494"/>
                    <a:pt x="1" y="29133"/>
                  </a:cubicBezTo>
                  <a:cubicBezTo>
                    <a:pt x="1" y="29133"/>
                    <a:pt x="1521" y="29923"/>
                    <a:pt x="4256" y="30896"/>
                  </a:cubicBezTo>
                  <a:cubicBezTo>
                    <a:pt x="5198" y="28251"/>
                    <a:pt x="7174" y="27127"/>
                    <a:pt x="7174" y="27127"/>
                  </a:cubicBezTo>
                  <a:lnTo>
                    <a:pt x="7174" y="27127"/>
                  </a:lnTo>
                  <a:lnTo>
                    <a:pt x="6232" y="31564"/>
                  </a:lnTo>
                  <a:cubicBezTo>
                    <a:pt x="10809" y="33011"/>
                    <a:pt x="17616" y="34572"/>
                    <a:pt x="25926" y="34572"/>
                  </a:cubicBezTo>
                  <a:cubicBezTo>
                    <a:pt x="27219" y="34572"/>
                    <a:pt x="28548" y="34534"/>
                    <a:pt x="29910" y="34452"/>
                  </a:cubicBezTo>
                  <a:cubicBezTo>
                    <a:pt x="35716" y="34118"/>
                    <a:pt x="40366" y="33722"/>
                    <a:pt x="44014" y="33358"/>
                  </a:cubicBezTo>
                  <a:cubicBezTo>
                    <a:pt x="43983" y="31200"/>
                    <a:pt x="44075" y="27704"/>
                    <a:pt x="44075" y="27704"/>
                  </a:cubicBezTo>
                  <a:cubicBezTo>
                    <a:pt x="44075" y="27704"/>
                    <a:pt x="45746" y="30652"/>
                    <a:pt x="46537" y="33084"/>
                  </a:cubicBezTo>
                  <a:cubicBezTo>
                    <a:pt x="52312" y="32415"/>
                    <a:pt x="54804" y="31868"/>
                    <a:pt x="54804" y="31868"/>
                  </a:cubicBezTo>
                  <a:cubicBezTo>
                    <a:pt x="54804" y="31868"/>
                    <a:pt x="57388" y="25060"/>
                    <a:pt x="51309" y="21443"/>
                  </a:cubicBezTo>
                  <a:cubicBezTo>
                    <a:pt x="46506" y="18616"/>
                    <a:pt x="46901" y="12446"/>
                    <a:pt x="45473" y="7825"/>
                  </a:cubicBezTo>
                  <a:cubicBezTo>
                    <a:pt x="43467" y="1351"/>
                    <a:pt x="36810" y="348"/>
                    <a:pt x="30883" y="44"/>
                  </a:cubicBezTo>
                  <a:cubicBezTo>
                    <a:pt x="30380" y="16"/>
                    <a:pt x="29877" y="1"/>
                    <a:pt x="293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984;p9">
              <a:extLst>
                <a:ext uri="{FF2B5EF4-FFF2-40B4-BE49-F238E27FC236}">
                  <a16:creationId xmlns:a16="http://schemas.microsoft.com/office/drawing/2014/main" id="{9D37139C-D34C-43AE-931F-D0184F090048}"/>
                </a:ext>
              </a:extLst>
            </p:cNvPr>
            <p:cNvSpPr/>
            <p:nvPr/>
          </p:nvSpPr>
          <p:spPr>
            <a:xfrm>
              <a:off x="7505591" y="2593003"/>
              <a:ext cx="79210" cy="97930"/>
            </a:xfrm>
            <a:custGeom>
              <a:avLst/>
              <a:gdLst/>
              <a:ahLst/>
              <a:cxnLst/>
              <a:rect l="l" t="t" r="r" b="b"/>
              <a:pathLst>
                <a:path w="4392" h="5430" extrusionOk="0">
                  <a:moveTo>
                    <a:pt x="1539" y="0"/>
                  </a:moveTo>
                  <a:cubicBezTo>
                    <a:pt x="911" y="0"/>
                    <a:pt x="426" y="118"/>
                    <a:pt x="426" y="118"/>
                  </a:cubicBezTo>
                  <a:lnTo>
                    <a:pt x="1" y="5377"/>
                  </a:lnTo>
                  <a:cubicBezTo>
                    <a:pt x="1" y="5377"/>
                    <a:pt x="347" y="5429"/>
                    <a:pt x="844" y="5429"/>
                  </a:cubicBezTo>
                  <a:cubicBezTo>
                    <a:pt x="2120" y="5429"/>
                    <a:pt x="4391" y="5083"/>
                    <a:pt x="4347" y="2611"/>
                  </a:cubicBezTo>
                  <a:cubicBezTo>
                    <a:pt x="4308" y="393"/>
                    <a:pt x="2685" y="0"/>
                    <a:pt x="153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985;p9">
              <a:extLst>
                <a:ext uri="{FF2B5EF4-FFF2-40B4-BE49-F238E27FC236}">
                  <a16:creationId xmlns:a16="http://schemas.microsoft.com/office/drawing/2014/main" id="{4170244E-CC55-433D-A7A0-5E0D1B177146}"/>
                </a:ext>
              </a:extLst>
            </p:cNvPr>
            <p:cNvSpPr/>
            <p:nvPr/>
          </p:nvSpPr>
          <p:spPr>
            <a:xfrm>
              <a:off x="6972205" y="2591579"/>
              <a:ext cx="121718" cy="108481"/>
            </a:xfrm>
            <a:custGeom>
              <a:avLst/>
              <a:gdLst/>
              <a:ahLst/>
              <a:cxnLst/>
              <a:rect l="l" t="t" r="r" b="b"/>
              <a:pathLst>
                <a:path w="6749" h="6015" extrusionOk="0">
                  <a:moveTo>
                    <a:pt x="3401" y="1"/>
                  </a:moveTo>
                  <a:cubicBezTo>
                    <a:pt x="2926" y="1"/>
                    <a:pt x="2439" y="105"/>
                    <a:pt x="1977" y="380"/>
                  </a:cubicBezTo>
                  <a:cubicBezTo>
                    <a:pt x="1" y="1535"/>
                    <a:pt x="244" y="4787"/>
                    <a:pt x="3071" y="5760"/>
                  </a:cubicBezTo>
                  <a:cubicBezTo>
                    <a:pt x="3591" y="5941"/>
                    <a:pt x="4045" y="6014"/>
                    <a:pt x="4439" y="6014"/>
                  </a:cubicBezTo>
                  <a:cubicBezTo>
                    <a:pt x="6165" y="6014"/>
                    <a:pt x="6749" y="4605"/>
                    <a:pt x="6749" y="4605"/>
                  </a:cubicBezTo>
                  <a:lnTo>
                    <a:pt x="6323" y="1079"/>
                  </a:lnTo>
                  <a:cubicBezTo>
                    <a:pt x="6323" y="1079"/>
                    <a:pt x="4927" y="1"/>
                    <a:pt x="340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986;p9">
              <a:extLst>
                <a:ext uri="{FF2B5EF4-FFF2-40B4-BE49-F238E27FC236}">
                  <a16:creationId xmlns:a16="http://schemas.microsoft.com/office/drawing/2014/main" id="{8AE4FF72-79CA-4A0F-B7BE-8C8986A6DA93}"/>
                </a:ext>
              </a:extLst>
            </p:cNvPr>
            <p:cNvSpPr/>
            <p:nvPr/>
          </p:nvSpPr>
          <p:spPr>
            <a:xfrm>
              <a:off x="7057186" y="2259644"/>
              <a:ext cx="464870" cy="630431"/>
            </a:xfrm>
            <a:custGeom>
              <a:avLst/>
              <a:gdLst/>
              <a:ahLst/>
              <a:cxnLst/>
              <a:rect l="l" t="t" r="r" b="b"/>
              <a:pathLst>
                <a:path w="25776" h="34956" extrusionOk="0">
                  <a:moveTo>
                    <a:pt x="9848" y="0"/>
                  </a:moveTo>
                  <a:cubicBezTo>
                    <a:pt x="4438" y="0"/>
                    <a:pt x="0" y="4438"/>
                    <a:pt x="0" y="9848"/>
                  </a:cubicBezTo>
                  <a:lnTo>
                    <a:pt x="0" y="16991"/>
                  </a:lnTo>
                  <a:lnTo>
                    <a:pt x="21824" y="16991"/>
                  </a:lnTo>
                  <a:cubicBezTo>
                    <a:pt x="21824" y="16991"/>
                    <a:pt x="25107" y="27812"/>
                    <a:pt x="13861" y="29727"/>
                  </a:cubicBezTo>
                  <a:cubicBezTo>
                    <a:pt x="13590" y="33370"/>
                    <a:pt x="15048" y="34956"/>
                    <a:pt x="17617" y="34956"/>
                  </a:cubicBezTo>
                  <a:cubicBezTo>
                    <a:pt x="17641" y="34956"/>
                    <a:pt x="17666" y="34955"/>
                    <a:pt x="17690" y="34955"/>
                  </a:cubicBezTo>
                  <a:lnTo>
                    <a:pt x="17083" y="34682"/>
                  </a:lnTo>
                  <a:lnTo>
                    <a:pt x="16475" y="31034"/>
                  </a:lnTo>
                  <a:cubicBezTo>
                    <a:pt x="21642" y="30761"/>
                    <a:pt x="25745" y="26475"/>
                    <a:pt x="25745" y="21247"/>
                  </a:cubicBezTo>
                  <a:lnTo>
                    <a:pt x="25745" y="9848"/>
                  </a:lnTo>
                  <a:cubicBezTo>
                    <a:pt x="25776" y="4438"/>
                    <a:pt x="21338" y="0"/>
                    <a:pt x="15927" y="0"/>
                  </a:cubicBez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987;p9">
              <a:extLst>
                <a:ext uri="{FF2B5EF4-FFF2-40B4-BE49-F238E27FC236}">
                  <a16:creationId xmlns:a16="http://schemas.microsoft.com/office/drawing/2014/main" id="{ADB46B8E-0273-4D99-8046-B4A5863C7A21}"/>
                </a:ext>
              </a:extLst>
            </p:cNvPr>
            <p:cNvSpPr/>
            <p:nvPr/>
          </p:nvSpPr>
          <p:spPr>
            <a:xfrm>
              <a:off x="7059936" y="2566077"/>
              <a:ext cx="452264" cy="460019"/>
            </a:xfrm>
            <a:custGeom>
              <a:avLst/>
              <a:gdLst/>
              <a:ahLst/>
              <a:cxnLst/>
              <a:rect l="l" t="t" r="r" b="b"/>
              <a:pathLst>
                <a:path w="25077" h="25507" extrusionOk="0">
                  <a:moveTo>
                    <a:pt x="1" y="0"/>
                  </a:moveTo>
                  <a:lnTo>
                    <a:pt x="1" y="4256"/>
                  </a:lnTo>
                  <a:cubicBezTo>
                    <a:pt x="1" y="9484"/>
                    <a:pt x="4134" y="13770"/>
                    <a:pt x="9332" y="14043"/>
                  </a:cubicBezTo>
                  <a:lnTo>
                    <a:pt x="9119" y="17691"/>
                  </a:lnTo>
                  <a:lnTo>
                    <a:pt x="2736" y="18207"/>
                  </a:lnTo>
                  <a:cubicBezTo>
                    <a:pt x="2736" y="18207"/>
                    <a:pt x="4421" y="25507"/>
                    <a:pt x="11490" y="25507"/>
                  </a:cubicBezTo>
                  <a:cubicBezTo>
                    <a:pt x="11590" y="25507"/>
                    <a:pt x="11692" y="25505"/>
                    <a:pt x="11794" y="25502"/>
                  </a:cubicBezTo>
                  <a:cubicBezTo>
                    <a:pt x="19089" y="25290"/>
                    <a:pt x="20670" y="18663"/>
                    <a:pt x="20670" y="18663"/>
                  </a:cubicBezTo>
                  <a:lnTo>
                    <a:pt x="17265" y="17721"/>
                  </a:lnTo>
                  <a:cubicBezTo>
                    <a:pt x="15259" y="17447"/>
                    <a:pt x="13557" y="16414"/>
                    <a:pt x="13831" y="12736"/>
                  </a:cubicBezTo>
                  <a:cubicBezTo>
                    <a:pt x="25077" y="10821"/>
                    <a:pt x="21794" y="0"/>
                    <a:pt x="21794" y="0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988;p9">
              <a:extLst>
                <a:ext uri="{FF2B5EF4-FFF2-40B4-BE49-F238E27FC236}">
                  <a16:creationId xmlns:a16="http://schemas.microsoft.com/office/drawing/2014/main" id="{ACA2CB5A-E145-4764-A54C-45B40DA3157C}"/>
                </a:ext>
              </a:extLst>
            </p:cNvPr>
            <p:cNvSpPr/>
            <p:nvPr/>
          </p:nvSpPr>
          <p:spPr>
            <a:xfrm>
              <a:off x="7287998" y="2143968"/>
              <a:ext cx="86604" cy="101988"/>
            </a:xfrm>
            <a:custGeom>
              <a:avLst/>
              <a:gdLst/>
              <a:ahLst/>
              <a:cxnLst/>
              <a:rect l="l" t="t" r="r" b="b"/>
              <a:pathLst>
                <a:path w="4802" h="5655" extrusionOk="0">
                  <a:moveTo>
                    <a:pt x="1054" y="1"/>
                  </a:moveTo>
                  <a:cubicBezTo>
                    <a:pt x="1" y="1"/>
                    <a:pt x="333" y="5654"/>
                    <a:pt x="333" y="5654"/>
                  </a:cubicBezTo>
                  <a:cubicBezTo>
                    <a:pt x="2552" y="5350"/>
                    <a:pt x="4801" y="1733"/>
                    <a:pt x="3829" y="1369"/>
                  </a:cubicBezTo>
                  <a:cubicBezTo>
                    <a:pt x="3779" y="1350"/>
                    <a:pt x="3728" y="1341"/>
                    <a:pt x="3674" y="1341"/>
                  </a:cubicBezTo>
                  <a:cubicBezTo>
                    <a:pt x="2678" y="1341"/>
                    <a:pt x="1063" y="4408"/>
                    <a:pt x="1063" y="4408"/>
                  </a:cubicBezTo>
                  <a:cubicBezTo>
                    <a:pt x="1063" y="4408"/>
                    <a:pt x="2126" y="31"/>
                    <a:pt x="1063" y="1"/>
                  </a:cubicBezTo>
                  <a:cubicBezTo>
                    <a:pt x="1060" y="1"/>
                    <a:pt x="1057" y="1"/>
                    <a:pt x="10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989;p9">
              <a:extLst>
                <a:ext uri="{FF2B5EF4-FFF2-40B4-BE49-F238E27FC236}">
                  <a16:creationId xmlns:a16="http://schemas.microsoft.com/office/drawing/2014/main" id="{3E29AD65-4FC5-4973-80FE-3A33EBD6BB48}"/>
                </a:ext>
              </a:extLst>
            </p:cNvPr>
            <p:cNvSpPr/>
            <p:nvPr/>
          </p:nvSpPr>
          <p:spPr>
            <a:xfrm>
              <a:off x="7036897" y="2228642"/>
              <a:ext cx="515801" cy="329770"/>
            </a:xfrm>
            <a:custGeom>
              <a:avLst/>
              <a:gdLst/>
              <a:ahLst/>
              <a:cxnLst/>
              <a:rect l="l" t="t" r="r" b="b"/>
              <a:pathLst>
                <a:path w="28600" h="18285" extrusionOk="0">
                  <a:moveTo>
                    <a:pt x="16396" y="1"/>
                  </a:moveTo>
                  <a:cubicBezTo>
                    <a:pt x="15944" y="1"/>
                    <a:pt x="15474" y="26"/>
                    <a:pt x="14986" y="78"/>
                  </a:cubicBezTo>
                  <a:cubicBezTo>
                    <a:pt x="1308" y="1567"/>
                    <a:pt x="0" y="6035"/>
                    <a:pt x="122" y="18285"/>
                  </a:cubicBezTo>
                  <a:lnTo>
                    <a:pt x="7387" y="18285"/>
                  </a:lnTo>
                  <a:lnTo>
                    <a:pt x="8785" y="13422"/>
                  </a:lnTo>
                  <a:lnTo>
                    <a:pt x="8785" y="18285"/>
                  </a:lnTo>
                  <a:lnTo>
                    <a:pt x="19363" y="18285"/>
                  </a:lnTo>
                  <a:lnTo>
                    <a:pt x="21825" y="14668"/>
                  </a:lnTo>
                  <a:lnTo>
                    <a:pt x="22493" y="18285"/>
                  </a:lnTo>
                  <a:lnTo>
                    <a:pt x="28147" y="18285"/>
                  </a:lnTo>
                  <a:cubicBezTo>
                    <a:pt x="28147" y="18285"/>
                    <a:pt x="28599" y="1"/>
                    <a:pt x="163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990;p9">
              <a:extLst>
                <a:ext uri="{FF2B5EF4-FFF2-40B4-BE49-F238E27FC236}">
                  <a16:creationId xmlns:a16="http://schemas.microsoft.com/office/drawing/2014/main" id="{0984DF0B-2242-4F73-A54C-162FDDC2C661}"/>
                </a:ext>
              </a:extLst>
            </p:cNvPr>
            <p:cNvSpPr/>
            <p:nvPr/>
          </p:nvSpPr>
          <p:spPr>
            <a:xfrm>
              <a:off x="7127343" y="2634592"/>
              <a:ext cx="23590" cy="45520"/>
            </a:xfrm>
            <a:custGeom>
              <a:avLst/>
              <a:gdLst/>
              <a:ahLst/>
              <a:cxnLst/>
              <a:rect l="l" t="t" r="r" b="b"/>
              <a:pathLst>
                <a:path w="1308" h="2524" extrusionOk="0">
                  <a:moveTo>
                    <a:pt x="669" y="1"/>
                  </a:moveTo>
                  <a:cubicBezTo>
                    <a:pt x="274" y="1"/>
                    <a:pt x="1" y="578"/>
                    <a:pt x="1" y="1247"/>
                  </a:cubicBezTo>
                  <a:cubicBezTo>
                    <a:pt x="1" y="1946"/>
                    <a:pt x="274" y="2524"/>
                    <a:pt x="669" y="2524"/>
                  </a:cubicBezTo>
                  <a:cubicBezTo>
                    <a:pt x="1034" y="2524"/>
                    <a:pt x="1308" y="1946"/>
                    <a:pt x="1308" y="1247"/>
                  </a:cubicBezTo>
                  <a:cubicBezTo>
                    <a:pt x="1308" y="578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991;p9">
              <a:extLst>
                <a:ext uri="{FF2B5EF4-FFF2-40B4-BE49-F238E27FC236}">
                  <a16:creationId xmlns:a16="http://schemas.microsoft.com/office/drawing/2014/main" id="{1568EE4E-8DE3-4E9A-B7EF-93F6CA597FCB}"/>
                </a:ext>
              </a:extLst>
            </p:cNvPr>
            <p:cNvSpPr/>
            <p:nvPr/>
          </p:nvSpPr>
          <p:spPr>
            <a:xfrm>
              <a:off x="7418427" y="2640075"/>
              <a:ext cx="24149" cy="45520"/>
            </a:xfrm>
            <a:custGeom>
              <a:avLst/>
              <a:gdLst/>
              <a:ahLst/>
              <a:cxnLst/>
              <a:rect l="l" t="t" r="r" b="b"/>
              <a:pathLst>
                <a:path w="1339" h="2524" extrusionOk="0">
                  <a:moveTo>
                    <a:pt x="670" y="1"/>
                  </a:moveTo>
                  <a:cubicBezTo>
                    <a:pt x="305" y="1"/>
                    <a:pt x="1" y="578"/>
                    <a:pt x="1" y="1277"/>
                  </a:cubicBezTo>
                  <a:cubicBezTo>
                    <a:pt x="1" y="1946"/>
                    <a:pt x="305" y="2524"/>
                    <a:pt x="670" y="2524"/>
                  </a:cubicBezTo>
                  <a:cubicBezTo>
                    <a:pt x="1034" y="2524"/>
                    <a:pt x="1338" y="1946"/>
                    <a:pt x="1338" y="1277"/>
                  </a:cubicBezTo>
                  <a:cubicBezTo>
                    <a:pt x="1338" y="578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992;p9">
              <a:extLst>
                <a:ext uri="{FF2B5EF4-FFF2-40B4-BE49-F238E27FC236}">
                  <a16:creationId xmlns:a16="http://schemas.microsoft.com/office/drawing/2014/main" id="{15268541-61CA-4065-B1BD-7EFF844031A7}"/>
                </a:ext>
              </a:extLst>
            </p:cNvPr>
            <p:cNvSpPr/>
            <p:nvPr/>
          </p:nvSpPr>
          <p:spPr>
            <a:xfrm>
              <a:off x="7240278" y="2640742"/>
              <a:ext cx="73475" cy="89255"/>
            </a:xfrm>
            <a:custGeom>
              <a:avLst/>
              <a:gdLst/>
              <a:ahLst/>
              <a:cxnLst/>
              <a:rect l="l" t="t" r="r" b="b"/>
              <a:pathLst>
                <a:path w="4074" h="4949" extrusionOk="0">
                  <a:moveTo>
                    <a:pt x="2721" y="0"/>
                  </a:moveTo>
                  <a:cubicBezTo>
                    <a:pt x="2635" y="0"/>
                    <a:pt x="2549" y="43"/>
                    <a:pt x="2493" y="146"/>
                  </a:cubicBezTo>
                  <a:cubicBezTo>
                    <a:pt x="1794" y="1423"/>
                    <a:pt x="1095" y="2699"/>
                    <a:pt x="426" y="3976"/>
                  </a:cubicBezTo>
                  <a:cubicBezTo>
                    <a:pt x="304" y="4158"/>
                    <a:pt x="213" y="4341"/>
                    <a:pt x="122" y="4523"/>
                  </a:cubicBezTo>
                  <a:cubicBezTo>
                    <a:pt x="0" y="4736"/>
                    <a:pt x="122" y="4949"/>
                    <a:pt x="365" y="4949"/>
                  </a:cubicBezTo>
                  <a:lnTo>
                    <a:pt x="3709" y="4949"/>
                  </a:lnTo>
                  <a:cubicBezTo>
                    <a:pt x="4073" y="4949"/>
                    <a:pt x="4073" y="4402"/>
                    <a:pt x="3709" y="4402"/>
                  </a:cubicBezTo>
                  <a:lnTo>
                    <a:pt x="840" y="4402"/>
                  </a:lnTo>
                  <a:cubicBezTo>
                    <a:pt x="1456" y="3267"/>
                    <a:pt x="2054" y="2132"/>
                    <a:pt x="2675" y="997"/>
                  </a:cubicBezTo>
                  <a:cubicBezTo>
                    <a:pt x="2797" y="784"/>
                    <a:pt x="2888" y="602"/>
                    <a:pt x="2979" y="420"/>
                  </a:cubicBezTo>
                  <a:cubicBezTo>
                    <a:pt x="3105" y="210"/>
                    <a:pt x="2912" y="0"/>
                    <a:pt x="27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993;p9">
              <a:extLst>
                <a:ext uri="{FF2B5EF4-FFF2-40B4-BE49-F238E27FC236}">
                  <a16:creationId xmlns:a16="http://schemas.microsoft.com/office/drawing/2014/main" id="{838B5982-B1A1-4606-9995-EDF0201CED32}"/>
                </a:ext>
              </a:extLst>
            </p:cNvPr>
            <p:cNvSpPr/>
            <p:nvPr/>
          </p:nvSpPr>
          <p:spPr>
            <a:xfrm>
              <a:off x="7103254" y="2676477"/>
              <a:ext cx="86051" cy="85098"/>
            </a:xfrm>
            <a:custGeom>
              <a:avLst/>
              <a:gdLst/>
              <a:ahLst/>
              <a:cxnLst/>
              <a:rect l="l" t="t" r="r" b="b"/>
              <a:pathLst>
                <a:path w="2645" h="2615" extrusionOk="0">
                  <a:moveTo>
                    <a:pt x="1338" y="1"/>
                  </a:moveTo>
                  <a:cubicBezTo>
                    <a:pt x="608" y="1"/>
                    <a:pt x="0" y="578"/>
                    <a:pt x="0" y="1308"/>
                  </a:cubicBezTo>
                  <a:cubicBezTo>
                    <a:pt x="0" y="2037"/>
                    <a:pt x="608" y="2615"/>
                    <a:pt x="1338" y="2615"/>
                  </a:cubicBezTo>
                  <a:cubicBezTo>
                    <a:pt x="2037" y="2615"/>
                    <a:pt x="2645" y="2037"/>
                    <a:pt x="2645" y="1308"/>
                  </a:cubicBezTo>
                  <a:cubicBezTo>
                    <a:pt x="2645" y="578"/>
                    <a:pt x="2037" y="1"/>
                    <a:pt x="133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994;p9">
              <a:extLst>
                <a:ext uri="{FF2B5EF4-FFF2-40B4-BE49-F238E27FC236}">
                  <a16:creationId xmlns:a16="http://schemas.microsoft.com/office/drawing/2014/main" id="{20E37875-43C0-4A08-BB65-9F949AF081C9}"/>
                </a:ext>
              </a:extLst>
            </p:cNvPr>
            <p:cNvSpPr/>
            <p:nvPr/>
          </p:nvSpPr>
          <p:spPr>
            <a:xfrm>
              <a:off x="7388974" y="2683558"/>
              <a:ext cx="83051" cy="83051"/>
            </a:xfrm>
            <a:custGeom>
              <a:avLst/>
              <a:gdLst/>
              <a:ahLst/>
              <a:cxnLst/>
              <a:rect l="l" t="t" r="r" b="b"/>
              <a:pathLst>
                <a:path w="2615" h="2615" extrusionOk="0">
                  <a:moveTo>
                    <a:pt x="1308" y="0"/>
                  </a:moveTo>
                  <a:cubicBezTo>
                    <a:pt x="578" y="0"/>
                    <a:pt x="1" y="578"/>
                    <a:pt x="1" y="1307"/>
                  </a:cubicBezTo>
                  <a:cubicBezTo>
                    <a:pt x="1" y="2037"/>
                    <a:pt x="578" y="2614"/>
                    <a:pt x="1308" y="2614"/>
                  </a:cubicBezTo>
                  <a:cubicBezTo>
                    <a:pt x="2037" y="2614"/>
                    <a:pt x="2615" y="2037"/>
                    <a:pt x="2615" y="1307"/>
                  </a:cubicBezTo>
                  <a:cubicBezTo>
                    <a:pt x="2615" y="578"/>
                    <a:pt x="2037" y="0"/>
                    <a:pt x="1308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995;p9">
              <a:extLst>
                <a:ext uri="{FF2B5EF4-FFF2-40B4-BE49-F238E27FC236}">
                  <a16:creationId xmlns:a16="http://schemas.microsoft.com/office/drawing/2014/main" id="{A3CFD212-D27D-49B5-9293-80C2A294FC0F}"/>
                </a:ext>
              </a:extLst>
            </p:cNvPr>
            <p:cNvSpPr/>
            <p:nvPr/>
          </p:nvSpPr>
          <p:spPr>
            <a:xfrm>
              <a:off x="7320858" y="2714541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996;p9">
              <a:extLst>
                <a:ext uri="{FF2B5EF4-FFF2-40B4-BE49-F238E27FC236}">
                  <a16:creationId xmlns:a16="http://schemas.microsoft.com/office/drawing/2014/main" id="{48C5AA7A-7512-4026-970E-29ACA831741F}"/>
                </a:ext>
              </a:extLst>
            </p:cNvPr>
            <p:cNvSpPr/>
            <p:nvPr/>
          </p:nvSpPr>
          <p:spPr>
            <a:xfrm>
              <a:off x="7398156" y="2578539"/>
              <a:ext cx="68533" cy="14410"/>
            </a:xfrm>
            <a:custGeom>
              <a:avLst/>
              <a:gdLst/>
              <a:ahLst/>
              <a:cxnLst/>
              <a:rect l="l" t="t" r="r" b="b"/>
              <a:pathLst>
                <a:path w="3800" h="799" extrusionOk="0">
                  <a:moveTo>
                    <a:pt x="2078" y="1"/>
                  </a:moveTo>
                  <a:cubicBezTo>
                    <a:pt x="2014" y="1"/>
                    <a:pt x="1949" y="3"/>
                    <a:pt x="1885" y="8"/>
                  </a:cubicBezTo>
                  <a:cubicBezTo>
                    <a:pt x="1550" y="39"/>
                    <a:pt x="1186" y="130"/>
                    <a:pt x="882" y="252"/>
                  </a:cubicBezTo>
                  <a:cubicBezTo>
                    <a:pt x="547" y="404"/>
                    <a:pt x="243" y="556"/>
                    <a:pt x="0" y="799"/>
                  </a:cubicBezTo>
                  <a:cubicBezTo>
                    <a:pt x="639" y="616"/>
                    <a:pt x="1277" y="434"/>
                    <a:pt x="1915" y="373"/>
                  </a:cubicBezTo>
                  <a:cubicBezTo>
                    <a:pt x="2250" y="373"/>
                    <a:pt x="2553" y="373"/>
                    <a:pt x="2857" y="434"/>
                  </a:cubicBezTo>
                  <a:cubicBezTo>
                    <a:pt x="3192" y="464"/>
                    <a:pt x="3496" y="586"/>
                    <a:pt x="3800" y="708"/>
                  </a:cubicBezTo>
                  <a:cubicBezTo>
                    <a:pt x="3587" y="464"/>
                    <a:pt x="3283" y="252"/>
                    <a:pt x="2949" y="130"/>
                  </a:cubicBezTo>
                  <a:cubicBezTo>
                    <a:pt x="2674" y="55"/>
                    <a:pt x="2378" y="1"/>
                    <a:pt x="20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997;p9">
              <a:extLst>
                <a:ext uri="{FF2B5EF4-FFF2-40B4-BE49-F238E27FC236}">
                  <a16:creationId xmlns:a16="http://schemas.microsoft.com/office/drawing/2014/main" id="{92AADE26-3D9D-40C1-A04B-33DDDB568EA2}"/>
                </a:ext>
              </a:extLst>
            </p:cNvPr>
            <p:cNvSpPr/>
            <p:nvPr/>
          </p:nvSpPr>
          <p:spPr>
            <a:xfrm>
              <a:off x="7093365" y="2578377"/>
              <a:ext cx="68533" cy="16773"/>
            </a:xfrm>
            <a:custGeom>
              <a:avLst/>
              <a:gdLst/>
              <a:ahLst/>
              <a:cxnLst/>
              <a:rect l="l" t="t" r="r" b="b"/>
              <a:pathLst>
                <a:path w="3800" h="930" extrusionOk="0">
                  <a:moveTo>
                    <a:pt x="2188" y="1"/>
                  </a:moveTo>
                  <a:cubicBezTo>
                    <a:pt x="2067" y="1"/>
                    <a:pt x="1946" y="7"/>
                    <a:pt x="1824" y="17"/>
                  </a:cubicBezTo>
                  <a:cubicBezTo>
                    <a:pt x="1490" y="78"/>
                    <a:pt x="1155" y="169"/>
                    <a:pt x="821" y="321"/>
                  </a:cubicBezTo>
                  <a:cubicBezTo>
                    <a:pt x="517" y="473"/>
                    <a:pt x="213" y="656"/>
                    <a:pt x="0" y="929"/>
                  </a:cubicBezTo>
                  <a:cubicBezTo>
                    <a:pt x="639" y="686"/>
                    <a:pt x="1246" y="473"/>
                    <a:pt x="1885" y="413"/>
                  </a:cubicBezTo>
                  <a:cubicBezTo>
                    <a:pt x="2063" y="377"/>
                    <a:pt x="2251" y="362"/>
                    <a:pt x="2438" y="362"/>
                  </a:cubicBezTo>
                  <a:cubicBezTo>
                    <a:pt x="2570" y="362"/>
                    <a:pt x="2701" y="370"/>
                    <a:pt x="2827" y="382"/>
                  </a:cubicBezTo>
                  <a:cubicBezTo>
                    <a:pt x="3161" y="413"/>
                    <a:pt x="3465" y="534"/>
                    <a:pt x="3800" y="625"/>
                  </a:cubicBezTo>
                  <a:cubicBezTo>
                    <a:pt x="3557" y="382"/>
                    <a:pt x="3253" y="200"/>
                    <a:pt x="2888" y="109"/>
                  </a:cubicBezTo>
                  <a:cubicBezTo>
                    <a:pt x="2665" y="28"/>
                    <a:pt x="2429" y="1"/>
                    <a:pt x="21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98;p9">
              <a:extLst>
                <a:ext uri="{FF2B5EF4-FFF2-40B4-BE49-F238E27FC236}">
                  <a16:creationId xmlns:a16="http://schemas.microsoft.com/office/drawing/2014/main" id="{373228CB-FFBC-4D5B-A682-27484CF4D40C}"/>
                </a:ext>
              </a:extLst>
            </p:cNvPr>
            <p:cNvSpPr/>
            <p:nvPr/>
          </p:nvSpPr>
          <p:spPr>
            <a:xfrm>
              <a:off x="7523680" y="2611543"/>
              <a:ext cx="54177" cy="65828"/>
            </a:xfrm>
            <a:custGeom>
              <a:avLst/>
              <a:gdLst/>
              <a:ahLst/>
              <a:cxnLst/>
              <a:rect l="l" t="t" r="r" b="b"/>
              <a:pathLst>
                <a:path w="3004" h="3650" extrusionOk="0">
                  <a:moveTo>
                    <a:pt x="2219" y="1"/>
                  </a:moveTo>
                  <a:cubicBezTo>
                    <a:pt x="2209" y="1"/>
                    <a:pt x="2199" y="1"/>
                    <a:pt x="2189" y="2"/>
                  </a:cubicBezTo>
                  <a:cubicBezTo>
                    <a:pt x="518" y="185"/>
                    <a:pt x="1" y="2008"/>
                    <a:pt x="92" y="3467"/>
                  </a:cubicBezTo>
                  <a:cubicBezTo>
                    <a:pt x="107" y="3589"/>
                    <a:pt x="214" y="3650"/>
                    <a:pt x="312" y="3650"/>
                  </a:cubicBezTo>
                  <a:cubicBezTo>
                    <a:pt x="411" y="3650"/>
                    <a:pt x="502" y="3589"/>
                    <a:pt x="487" y="3467"/>
                  </a:cubicBezTo>
                  <a:cubicBezTo>
                    <a:pt x="457" y="3011"/>
                    <a:pt x="487" y="2525"/>
                    <a:pt x="609" y="2039"/>
                  </a:cubicBezTo>
                  <a:cubicBezTo>
                    <a:pt x="990" y="1829"/>
                    <a:pt x="1432" y="1679"/>
                    <a:pt x="1865" y="1679"/>
                  </a:cubicBezTo>
                  <a:cubicBezTo>
                    <a:pt x="2122" y="1679"/>
                    <a:pt x="2377" y="1732"/>
                    <a:pt x="2615" y="1856"/>
                  </a:cubicBezTo>
                  <a:cubicBezTo>
                    <a:pt x="2647" y="1875"/>
                    <a:pt x="2679" y="1883"/>
                    <a:pt x="2709" y="1883"/>
                  </a:cubicBezTo>
                  <a:cubicBezTo>
                    <a:pt x="2881" y="1883"/>
                    <a:pt x="3004" y="1625"/>
                    <a:pt x="2797" y="1522"/>
                  </a:cubicBezTo>
                  <a:cubicBezTo>
                    <a:pt x="2508" y="1363"/>
                    <a:pt x="2185" y="1293"/>
                    <a:pt x="1857" y="1293"/>
                  </a:cubicBezTo>
                  <a:cubicBezTo>
                    <a:pt x="1495" y="1293"/>
                    <a:pt x="1126" y="1378"/>
                    <a:pt x="791" y="1522"/>
                  </a:cubicBezTo>
                  <a:cubicBezTo>
                    <a:pt x="1034" y="914"/>
                    <a:pt x="1490" y="458"/>
                    <a:pt x="2189" y="397"/>
                  </a:cubicBezTo>
                  <a:cubicBezTo>
                    <a:pt x="2453" y="368"/>
                    <a:pt x="2463" y="1"/>
                    <a:pt x="22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99;p9">
              <a:extLst>
                <a:ext uri="{FF2B5EF4-FFF2-40B4-BE49-F238E27FC236}">
                  <a16:creationId xmlns:a16="http://schemas.microsoft.com/office/drawing/2014/main" id="{69AE1A4C-8894-4535-A02A-EA803B0CC05F}"/>
                </a:ext>
              </a:extLst>
            </p:cNvPr>
            <p:cNvSpPr/>
            <p:nvPr/>
          </p:nvSpPr>
          <p:spPr>
            <a:xfrm>
              <a:off x="6998555" y="2611543"/>
              <a:ext cx="53708" cy="65828"/>
            </a:xfrm>
            <a:custGeom>
              <a:avLst/>
              <a:gdLst/>
              <a:ahLst/>
              <a:cxnLst/>
              <a:rect l="l" t="t" r="r" b="b"/>
              <a:pathLst>
                <a:path w="2978" h="3650" extrusionOk="0">
                  <a:moveTo>
                    <a:pt x="760" y="1"/>
                  </a:moveTo>
                  <a:cubicBezTo>
                    <a:pt x="518" y="1"/>
                    <a:pt x="555" y="368"/>
                    <a:pt x="789" y="397"/>
                  </a:cubicBezTo>
                  <a:cubicBezTo>
                    <a:pt x="1488" y="458"/>
                    <a:pt x="1944" y="914"/>
                    <a:pt x="2187" y="1522"/>
                  </a:cubicBezTo>
                  <a:cubicBezTo>
                    <a:pt x="1852" y="1378"/>
                    <a:pt x="1492" y="1293"/>
                    <a:pt x="1133" y="1293"/>
                  </a:cubicBezTo>
                  <a:cubicBezTo>
                    <a:pt x="808" y="1293"/>
                    <a:pt x="484" y="1363"/>
                    <a:pt x="181" y="1522"/>
                  </a:cubicBezTo>
                  <a:cubicBezTo>
                    <a:pt x="0" y="1625"/>
                    <a:pt x="105" y="1883"/>
                    <a:pt x="271" y="1883"/>
                  </a:cubicBezTo>
                  <a:cubicBezTo>
                    <a:pt x="300" y="1883"/>
                    <a:pt x="332" y="1875"/>
                    <a:pt x="364" y="1856"/>
                  </a:cubicBezTo>
                  <a:cubicBezTo>
                    <a:pt x="601" y="1732"/>
                    <a:pt x="860" y="1679"/>
                    <a:pt x="1121" y="1679"/>
                  </a:cubicBezTo>
                  <a:cubicBezTo>
                    <a:pt x="1561" y="1679"/>
                    <a:pt x="2007" y="1829"/>
                    <a:pt x="2370" y="2039"/>
                  </a:cubicBezTo>
                  <a:cubicBezTo>
                    <a:pt x="2491" y="2525"/>
                    <a:pt x="2522" y="3011"/>
                    <a:pt x="2491" y="3467"/>
                  </a:cubicBezTo>
                  <a:cubicBezTo>
                    <a:pt x="2491" y="3589"/>
                    <a:pt x="2590" y="3650"/>
                    <a:pt x="2689" y="3650"/>
                  </a:cubicBezTo>
                  <a:cubicBezTo>
                    <a:pt x="2788" y="3650"/>
                    <a:pt x="2886" y="3589"/>
                    <a:pt x="2886" y="3467"/>
                  </a:cubicBezTo>
                  <a:cubicBezTo>
                    <a:pt x="2978" y="2008"/>
                    <a:pt x="2461" y="185"/>
                    <a:pt x="789" y="2"/>
                  </a:cubicBezTo>
                  <a:cubicBezTo>
                    <a:pt x="779" y="1"/>
                    <a:pt x="769" y="1"/>
                    <a:pt x="7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000;p9">
              <a:extLst>
                <a:ext uri="{FF2B5EF4-FFF2-40B4-BE49-F238E27FC236}">
                  <a16:creationId xmlns:a16="http://schemas.microsoft.com/office/drawing/2014/main" id="{DF56B9D0-1A3F-48A4-BFE6-158773EC5755}"/>
                </a:ext>
              </a:extLst>
            </p:cNvPr>
            <p:cNvSpPr/>
            <p:nvPr/>
          </p:nvSpPr>
          <p:spPr>
            <a:xfrm>
              <a:off x="7036356" y="2991469"/>
              <a:ext cx="347011" cy="32355"/>
            </a:xfrm>
            <a:custGeom>
              <a:avLst/>
              <a:gdLst/>
              <a:ahLst/>
              <a:cxnLst/>
              <a:rect l="l" t="t" r="r" b="b"/>
              <a:pathLst>
                <a:path w="19241" h="1794" extrusionOk="0">
                  <a:moveTo>
                    <a:pt x="0" y="0"/>
                  </a:moveTo>
                  <a:lnTo>
                    <a:pt x="0" y="1794"/>
                  </a:lnTo>
                  <a:lnTo>
                    <a:pt x="19241" y="1794"/>
                  </a:lnTo>
                  <a:lnTo>
                    <a:pt x="185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001;p9">
              <a:extLst>
                <a:ext uri="{FF2B5EF4-FFF2-40B4-BE49-F238E27FC236}">
                  <a16:creationId xmlns:a16="http://schemas.microsoft.com/office/drawing/2014/main" id="{233B1DF4-0B2A-4158-A164-F4A650E9F1D6}"/>
                </a:ext>
              </a:extLst>
            </p:cNvPr>
            <p:cNvSpPr/>
            <p:nvPr/>
          </p:nvSpPr>
          <p:spPr>
            <a:xfrm>
              <a:off x="7645380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0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53" y="33557"/>
                    <a:pt x="274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6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8" y="3496"/>
                    <a:pt x="5502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002;p9">
              <a:extLst>
                <a:ext uri="{FF2B5EF4-FFF2-40B4-BE49-F238E27FC236}">
                  <a16:creationId xmlns:a16="http://schemas.microsoft.com/office/drawing/2014/main" id="{4196A7BF-9C72-4E23-85B1-31DBABA9CC44}"/>
                </a:ext>
              </a:extLst>
            </p:cNvPr>
            <p:cNvSpPr/>
            <p:nvPr/>
          </p:nvSpPr>
          <p:spPr>
            <a:xfrm>
              <a:off x="7744608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0" y="0"/>
                  </a:moveTo>
                  <a:cubicBezTo>
                    <a:pt x="456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003;p9">
              <a:extLst>
                <a:ext uri="{FF2B5EF4-FFF2-40B4-BE49-F238E27FC236}">
                  <a16:creationId xmlns:a16="http://schemas.microsoft.com/office/drawing/2014/main" id="{41BAD750-1DE1-4221-88E5-C9F1509CF972}"/>
                </a:ext>
              </a:extLst>
            </p:cNvPr>
            <p:cNvSpPr/>
            <p:nvPr/>
          </p:nvSpPr>
          <p:spPr>
            <a:xfrm>
              <a:off x="7844378" y="3737540"/>
              <a:ext cx="168862" cy="630305"/>
            </a:xfrm>
            <a:custGeom>
              <a:avLst/>
              <a:gdLst/>
              <a:ahLst/>
              <a:cxnLst/>
              <a:rect l="l" t="t" r="r" b="b"/>
              <a:pathLst>
                <a:path w="9363" h="34949" extrusionOk="0">
                  <a:moveTo>
                    <a:pt x="7265" y="1"/>
                  </a:moveTo>
                  <a:lnTo>
                    <a:pt x="0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8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8" y="32554"/>
                  </a:cubicBezTo>
                  <a:cubicBezTo>
                    <a:pt x="6231" y="33071"/>
                    <a:pt x="6414" y="33649"/>
                    <a:pt x="6779" y="34105"/>
                  </a:cubicBezTo>
                  <a:cubicBezTo>
                    <a:pt x="7143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4" y="34949"/>
                    <a:pt x="9092" y="34886"/>
                    <a:pt x="936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004;p9">
              <a:extLst>
                <a:ext uri="{FF2B5EF4-FFF2-40B4-BE49-F238E27FC236}">
                  <a16:creationId xmlns:a16="http://schemas.microsoft.com/office/drawing/2014/main" id="{9EE874F5-1872-4645-ABA1-AC7791512F5C}"/>
                </a:ext>
              </a:extLst>
            </p:cNvPr>
            <p:cNvSpPr/>
            <p:nvPr/>
          </p:nvSpPr>
          <p:spPr>
            <a:xfrm>
              <a:off x="7951272" y="3734799"/>
              <a:ext cx="57027" cy="649080"/>
            </a:xfrm>
            <a:custGeom>
              <a:avLst/>
              <a:gdLst/>
              <a:ahLst/>
              <a:cxnLst/>
              <a:rect l="l" t="t" r="r" b="b"/>
              <a:pathLst>
                <a:path w="3162" h="35990" extrusionOk="0">
                  <a:moveTo>
                    <a:pt x="3162" y="1"/>
                  </a:moveTo>
                  <a:lnTo>
                    <a:pt x="1338" y="153"/>
                  </a:lnTo>
                  <a:lnTo>
                    <a:pt x="1" y="29910"/>
                  </a:lnTo>
                  <a:cubicBezTo>
                    <a:pt x="1" y="29910"/>
                    <a:pt x="1429" y="33406"/>
                    <a:pt x="2402" y="35989"/>
                  </a:cubicBezTo>
                  <a:cubicBezTo>
                    <a:pt x="2584" y="35898"/>
                    <a:pt x="2493" y="35260"/>
                    <a:pt x="2615" y="35108"/>
                  </a:cubicBezTo>
                  <a:cubicBezTo>
                    <a:pt x="2858" y="34773"/>
                    <a:pt x="2554" y="34895"/>
                    <a:pt x="2554" y="34469"/>
                  </a:cubicBezTo>
                  <a:cubicBezTo>
                    <a:pt x="2371" y="34196"/>
                    <a:pt x="2463" y="33709"/>
                    <a:pt x="2280" y="33466"/>
                  </a:cubicBezTo>
                  <a:cubicBezTo>
                    <a:pt x="1460" y="32433"/>
                    <a:pt x="1824" y="30731"/>
                    <a:pt x="1064" y="29636"/>
                  </a:cubicBezTo>
                  <a:cubicBezTo>
                    <a:pt x="1064" y="29636"/>
                    <a:pt x="1034" y="29606"/>
                    <a:pt x="1034" y="29606"/>
                  </a:cubicBezTo>
                  <a:lnTo>
                    <a:pt x="3162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005;p9">
              <a:extLst>
                <a:ext uri="{FF2B5EF4-FFF2-40B4-BE49-F238E27FC236}">
                  <a16:creationId xmlns:a16="http://schemas.microsoft.com/office/drawing/2014/main" id="{1754AD52-8FEB-42B3-8EE5-14695873F65A}"/>
                </a:ext>
              </a:extLst>
            </p:cNvPr>
            <p:cNvSpPr/>
            <p:nvPr/>
          </p:nvSpPr>
          <p:spPr>
            <a:xfrm>
              <a:off x="7495725" y="2684783"/>
              <a:ext cx="497766" cy="416338"/>
            </a:xfrm>
            <a:custGeom>
              <a:avLst/>
              <a:gdLst/>
              <a:ahLst/>
              <a:cxnLst/>
              <a:rect l="l" t="t" r="r" b="b"/>
              <a:pathLst>
                <a:path w="27600" h="23085" extrusionOk="0">
                  <a:moveTo>
                    <a:pt x="16874" y="1"/>
                  </a:moveTo>
                  <a:cubicBezTo>
                    <a:pt x="488" y="1"/>
                    <a:pt x="1" y="20484"/>
                    <a:pt x="1" y="20714"/>
                  </a:cubicBezTo>
                  <a:lnTo>
                    <a:pt x="27205" y="23084"/>
                  </a:lnTo>
                  <a:cubicBezTo>
                    <a:pt x="27600" y="18373"/>
                    <a:pt x="26627" y="13601"/>
                    <a:pt x="24956" y="9194"/>
                  </a:cubicBezTo>
                  <a:cubicBezTo>
                    <a:pt x="23831" y="6124"/>
                    <a:pt x="22342" y="3206"/>
                    <a:pt x="20761" y="349"/>
                  </a:cubicBezTo>
                  <a:cubicBezTo>
                    <a:pt x="20518" y="318"/>
                    <a:pt x="20244" y="257"/>
                    <a:pt x="19971" y="227"/>
                  </a:cubicBezTo>
                  <a:cubicBezTo>
                    <a:pt x="18880" y="73"/>
                    <a:pt x="17849" y="1"/>
                    <a:pt x="16874" y="1"/>
                  </a:cubicBezTo>
                  <a:close/>
                </a:path>
              </a:pathLst>
            </a:custGeom>
            <a:solidFill>
              <a:srgbClr val="82E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006;p9">
              <a:extLst>
                <a:ext uri="{FF2B5EF4-FFF2-40B4-BE49-F238E27FC236}">
                  <a16:creationId xmlns:a16="http://schemas.microsoft.com/office/drawing/2014/main" id="{560629BC-376B-4027-B7FB-07B771CC3896}"/>
                </a:ext>
              </a:extLst>
            </p:cNvPr>
            <p:cNvSpPr/>
            <p:nvPr/>
          </p:nvSpPr>
          <p:spPr>
            <a:xfrm>
              <a:off x="7870132" y="2691060"/>
              <a:ext cx="333864" cy="423209"/>
            </a:xfrm>
            <a:custGeom>
              <a:avLst/>
              <a:gdLst/>
              <a:ahLst/>
              <a:cxnLst/>
              <a:rect l="l" t="t" r="r" b="b"/>
              <a:pathLst>
                <a:path w="18512" h="23466" extrusionOk="0">
                  <a:moveTo>
                    <a:pt x="1" y="1"/>
                  </a:moveTo>
                  <a:cubicBezTo>
                    <a:pt x="1582" y="2858"/>
                    <a:pt x="3071" y="5776"/>
                    <a:pt x="4196" y="8846"/>
                  </a:cubicBezTo>
                  <a:cubicBezTo>
                    <a:pt x="5867" y="13253"/>
                    <a:pt x="6840" y="18025"/>
                    <a:pt x="6445" y="22736"/>
                  </a:cubicBezTo>
                  <a:lnTo>
                    <a:pt x="14986" y="23466"/>
                  </a:lnTo>
                  <a:cubicBezTo>
                    <a:pt x="14986" y="23466"/>
                    <a:pt x="18512" y="3192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007;p9">
              <a:extLst>
                <a:ext uri="{FF2B5EF4-FFF2-40B4-BE49-F238E27FC236}">
                  <a16:creationId xmlns:a16="http://schemas.microsoft.com/office/drawing/2014/main" id="{B1015FE4-BB90-4C26-A91C-BDEA145D9FC5}"/>
                </a:ext>
              </a:extLst>
            </p:cNvPr>
            <p:cNvSpPr/>
            <p:nvPr/>
          </p:nvSpPr>
          <p:spPr>
            <a:xfrm>
              <a:off x="7594179" y="1901072"/>
              <a:ext cx="649837" cy="615066"/>
            </a:xfrm>
            <a:custGeom>
              <a:avLst/>
              <a:gdLst/>
              <a:ahLst/>
              <a:cxnLst/>
              <a:rect l="l" t="t" r="r" b="b"/>
              <a:pathLst>
                <a:path w="36032" h="34104" extrusionOk="0">
                  <a:moveTo>
                    <a:pt x="14913" y="0"/>
                  </a:moveTo>
                  <a:cubicBezTo>
                    <a:pt x="12895" y="0"/>
                    <a:pt x="10869" y="617"/>
                    <a:pt x="9253" y="1797"/>
                  </a:cubicBezTo>
                  <a:cubicBezTo>
                    <a:pt x="7308" y="3165"/>
                    <a:pt x="5910" y="5323"/>
                    <a:pt x="5423" y="7663"/>
                  </a:cubicBezTo>
                  <a:cubicBezTo>
                    <a:pt x="5241" y="8666"/>
                    <a:pt x="5241" y="9821"/>
                    <a:pt x="5970" y="10551"/>
                  </a:cubicBezTo>
                  <a:cubicBezTo>
                    <a:pt x="3569" y="11098"/>
                    <a:pt x="1533" y="12982"/>
                    <a:pt x="803" y="15323"/>
                  </a:cubicBezTo>
                  <a:cubicBezTo>
                    <a:pt x="1" y="17938"/>
                    <a:pt x="942" y="23082"/>
                    <a:pt x="4309" y="23082"/>
                  </a:cubicBezTo>
                  <a:cubicBezTo>
                    <a:pt x="4385" y="23082"/>
                    <a:pt x="4463" y="23079"/>
                    <a:pt x="4542" y="23074"/>
                  </a:cubicBezTo>
                  <a:cubicBezTo>
                    <a:pt x="5454" y="23013"/>
                    <a:pt x="6335" y="22739"/>
                    <a:pt x="7247" y="22527"/>
                  </a:cubicBezTo>
                  <a:cubicBezTo>
                    <a:pt x="8180" y="22313"/>
                    <a:pt x="9136" y="22217"/>
                    <a:pt x="10095" y="22217"/>
                  </a:cubicBezTo>
                  <a:cubicBezTo>
                    <a:pt x="10230" y="22217"/>
                    <a:pt x="10365" y="22219"/>
                    <a:pt x="10499" y="22223"/>
                  </a:cubicBezTo>
                  <a:cubicBezTo>
                    <a:pt x="11472" y="22284"/>
                    <a:pt x="12506" y="22436"/>
                    <a:pt x="13205" y="23135"/>
                  </a:cubicBezTo>
                  <a:cubicBezTo>
                    <a:pt x="13782" y="23682"/>
                    <a:pt x="14025" y="24502"/>
                    <a:pt x="14360" y="25232"/>
                  </a:cubicBezTo>
                  <a:cubicBezTo>
                    <a:pt x="15545" y="27967"/>
                    <a:pt x="17855" y="30126"/>
                    <a:pt x="20469" y="31524"/>
                  </a:cubicBezTo>
                  <a:cubicBezTo>
                    <a:pt x="23114" y="32922"/>
                    <a:pt x="26062" y="33591"/>
                    <a:pt x="29010" y="34016"/>
                  </a:cubicBezTo>
                  <a:cubicBezTo>
                    <a:pt x="29347" y="34064"/>
                    <a:pt x="29683" y="34104"/>
                    <a:pt x="30011" y="34104"/>
                  </a:cubicBezTo>
                  <a:cubicBezTo>
                    <a:pt x="30305" y="34104"/>
                    <a:pt x="30592" y="34072"/>
                    <a:pt x="30865" y="33986"/>
                  </a:cubicBezTo>
                  <a:cubicBezTo>
                    <a:pt x="31746" y="33682"/>
                    <a:pt x="32324" y="32800"/>
                    <a:pt x="32628" y="31919"/>
                  </a:cubicBezTo>
                  <a:cubicBezTo>
                    <a:pt x="32901" y="31037"/>
                    <a:pt x="32931" y="30095"/>
                    <a:pt x="33083" y="29183"/>
                  </a:cubicBezTo>
                  <a:cubicBezTo>
                    <a:pt x="33327" y="27967"/>
                    <a:pt x="33752" y="26752"/>
                    <a:pt x="34421" y="25688"/>
                  </a:cubicBezTo>
                  <a:cubicBezTo>
                    <a:pt x="34877" y="24958"/>
                    <a:pt x="35424" y="24259"/>
                    <a:pt x="35697" y="23408"/>
                  </a:cubicBezTo>
                  <a:cubicBezTo>
                    <a:pt x="36032" y="22466"/>
                    <a:pt x="35910" y="21402"/>
                    <a:pt x="35789" y="20399"/>
                  </a:cubicBezTo>
                  <a:cubicBezTo>
                    <a:pt x="35606" y="18970"/>
                    <a:pt x="35394" y="17511"/>
                    <a:pt x="34877" y="16144"/>
                  </a:cubicBezTo>
                  <a:cubicBezTo>
                    <a:pt x="34056" y="13986"/>
                    <a:pt x="32567" y="12192"/>
                    <a:pt x="31108" y="10429"/>
                  </a:cubicBezTo>
                  <a:cubicBezTo>
                    <a:pt x="29527" y="8514"/>
                    <a:pt x="27916" y="6599"/>
                    <a:pt x="26001" y="5019"/>
                  </a:cubicBezTo>
                  <a:cubicBezTo>
                    <a:pt x="24603" y="3864"/>
                    <a:pt x="23022" y="2891"/>
                    <a:pt x="21412" y="2040"/>
                  </a:cubicBezTo>
                  <a:cubicBezTo>
                    <a:pt x="19709" y="1128"/>
                    <a:pt x="17916" y="308"/>
                    <a:pt x="16031" y="64"/>
                  </a:cubicBezTo>
                  <a:cubicBezTo>
                    <a:pt x="15661" y="22"/>
                    <a:pt x="15287" y="0"/>
                    <a:pt x="149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8;p9">
              <a:extLst>
                <a:ext uri="{FF2B5EF4-FFF2-40B4-BE49-F238E27FC236}">
                  <a16:creationId xmlns:a16="http://schemas.microsoft.com/office/drawing/2014/main" id="{6C0D5595-D4ED-4795-ACE3-7FD1977E0677}"/>
                </a:ext>
              </a:extLst>
            </p:cNvPr>
            <p:cNvSpPr/>
            <p:nvPr/>
          </p:nvSpPr>
          <p:spPr>
            <a:xfrm>
              <a:off x="7608733" y="2263630"/>
              <a:ext cx="100257" cy="113440"/>
            </a:xfrm>
            <a:custGeom>
              <a:avLst/>
              <a:gdLst/>
              <a:ahLst/>
              <a:cxnLst/>
              <a:rect l="l" t="t" r="r" b="b"/>
              <a:pathLst>
                <a:path w="5559" h="6290" extrusionOk="0">
                  <a:moveTo>
                    <a:pt x="3145" y="1"/>
                  </a:moveTo>
                  <a:cubicBezTo>
                    <a:pt x="2696" y="1"/>
                    <a:pt x="2223" y="131"/>
                    <a:pt x="1759" y="478"/>
                  </a:cubicBezTo>
                  <a:cubicBezTo>
                    <a:pt x="0" y="1790"/>
                    <a:pt x="1282" y="6289"/>
                    <a:pt x="4372" y="6289"/>
                  </a:cubicBezTo>
                  <a:cubicBezTo>
                    <a:pt x="4433" y="6289"/>
                    <a:pt x="4494" y="6287"/>
                    <a:pt x="4556" y="6284"/>
                  </a:cubicBezTo>
                  <a:cubicBezTo>
                    <a:pt x="4981" y="4399"/>
                    <a:pt x="5559" y="1117"/>
                    <a:pt x="5559" y="1117"/>
                  </a:cubicBezTo>
                  <a:cubicBezTo>
                    <a:pt x="5559" y="1117"/>
                    <a:pt x="4460" y="1"/>
                    <a:pt x="3145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09;p9">
              <a:extLst>
                <a:ext uri="{FF2B5EF4-FFF2-40B4-BE49-F238E27FC236}">
                  <a16:creationId xmlns:a16="http://schemas.microsoft.com/office/drawing/2014/main" id="{A1976C51-A4A5-49A9-80E1-78BB03691E1D}"/>
                </a:ext>
              </a:extLst>
            </p:cNvPr>
            <p:cNvSpPr/>
            <p:nvPr/>
          </p:nvSpPr>
          <p:spPr>
            <a:xfrm>
              <a:off x="8114633" y="2423691"/>
              <a:ext cx="91077" cy="97389"/>
            </a:xfrm>
            <a:custGeom>
              <a:avLst/>
              <a:gdLst/>
              <a:ahLst/>
              <a:cxnLst/>
              <a:rect l="l" t="t" r="r" b="b"/>
              <a:pathLst>
                <a:path w="5050" h="5400" extrusionOk="0">
                  <a:moveTo>
                    <a:pt x="2240" y="0"/>
                  </a:moveTo>
                  <a:cubicBezTo>
                    <a:pt x="1662" y="0"/>
                    <a:pt x="1216" y="84"/>
                    <a:pt x="1216" y="84"/>
                  </a:cubicBezTo>
                  <a:cubicBezTo>
                    <a:pt x="1216" y="84"/>
                    <a:pt x="973" y="2667"/>
                    <a:pt x="0" y="5099"/>
                  </a:cubicBezTo>
                  <a:cubicBezTo>
                    <a:pt x="765" y="5307"/>
                    <a:pt x="1417" y="5399"/>
                    <a:pt x="1972" y="5399"/>
                  </a:cubicBezTo>
                  <a:cubicBezTo>
                    <a:pt x="4659" y="5399"/>
                    <a:pt x="5050" y="3231"/>
                    <a:pt x="4773" y="1543"/>
                  </a:cubicBezTo>
                  <a:cubicBezTo>
                    <a:pt x="4581" y="241"/>
                    <a:pt x="3221" y="0"/>
                    <a:pt x="2240" y="0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10;p9">
              <a:extLst>
                <a:ext uri="{FF2B5EF4-FFF2-40B4-BE49-F238E27FC236}">
                  <a16:creationId xmlns:a16="http://schemas.microsoft.com/office/drawing/2014/main" id="{9E5C5598-788D-4FD9-8BEE-EF1F2A869C6F}"/>
                </a:ext>
              </a:extLst>
            </p:cNvPr>
            <p:cNvSpPr/>
            <p:nvPr/>
          </p:nvSpPr>
          <p:spPr>
            <a:xfrm>
              <a:off x="8145545" y="2443583"/>
              <a:ext cx="48586" cy="54141"/>
            </a:xfrm>
            <a:custGeom>
              <a:avLst/>
              <a:gdLst/>
              <a:ahLst/>
              <a:cxnLst/>
              <a:rect l="l" t="t" r="r" b="b"/>
              <a:pathLst>
                <a:path w="2694" h="3002" extrusionOk="0">
                  <a:moveTo>
                    <a:pt x="2291" y="0"/>
                  </a:moveTo>
                  <a:cubicBezTo>
                    <a:pt x="969" y="0"/>
                    <a:pt x="221" y="1542"/>
                    <a:pt x="19" y="2811"/>
                  </a:cubicBezTo>
                  <a:cubicBezTo>
                    <a:pt x="0" y="2923"/>
                    <a:pt x="98" y="3001"/>
                    <a:pt x="182" y="3001"/>
                  </a:cubicBezTo>
                  <a:cubicBezTo>
                    <a:pt x="234" y="3001"/>
                    <a:pt x="281" y="2971"/>
                    <a:pt x="293" y="2902"/>
                  </a:cubicBezTo>
                  <a:cubicBezTo>
                    <a:pt x="353" y="2476"/>
                    <a:pt x="505" y="2051"/>
                    <a:pt x="688" y="1625"/>
                  </a:cubicBezTo>
                  <a:cubicBezTo>
                    <a:pt x="960" y="1497"/>
                    <a:pt x="1267" y="1419"/>
                    <a:pt x="1567" y="1419"/>
                  </a:cubicBezTo>
                  <a:cubicBezTo>
                    <a:pt x="1836" y="1419"/>
                    <a:pt x="2099" y="1482"/>
                    <a:pt x="2329" y="1625"/>
                  </a:cubicBezTo>
                  <a:cubicBezTo>
                    <a:pt x="2356" y="1646"/>
                    <a:pt x="2382" y="1656"/>
                    <a:pt x="2407" y="1656"/>
                  </a:cubicBezTo>
                  <a:cubicBezTo>
                    <a:pt x="2525" y="1656"/>
                    <a:pt x="2606" y="1452"/>
                    <a:pt x="2481" y="1352"/>
                  </a:cubicBezTo>
                  <a:cubicBezTo>
                    <a:pt x="2207" y="1180"/>
                    <a:pt x="1904" y="1106"/>
                    <a:pt x="1599" y="1106"/>
                  </a:cubicBezTo>
                  <a:cubicBezTo>
                    <a:pt x="1363" y="1106"/>
                    <a:pt x="1126" y="1150"/>
                    <a:pt x="900" y="1230"/>
                  </a:cubicBezTo>
                  <a:cubicBezTo>
                    <a:pt x="1240" y="692"/>
                    <a:pt x="1739" y="312"/>
                    <a:pt x="2371" y="312"/>
                  </a:cubicBezTo>
                  <a:cubicBezTo>
                    <a:pt x="2417" y="312"/>
                    <a:pt x="2464" y="314"/>
                    <a:pt x="2511" y="318"/>
                  </a:cubicBezTo>
                  <a:cubicBezTo>
                    <a:pt x="2519" y="319"/>
                    <a:pt x="2527" y="320"/>
                    <a:pt x="2534" y="320"/>
                  </a:cubicBezTo>
                  <a:cubicBezTo>
                    <a:pt x="2693" y="320"/>
                    <a:pt x="2686" y="14"/>
                    <a:pt x="2511" y="14"/>
                  </a:cubicBezTo>
                  <a:cubicBezTo>
                    <a:pt x="2436" y="5"/>
                    <a:pt x="2363" y="0"/>
                    <a:pt x="2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11;p9">
              <a:extLst>
                <a:ext uri="{FF2B5EF4-FFF2-40B4-BE49-F238E27FC236}">
                  <a16:creationId xmlns:a16="http://schemas.microsoft.com/office/drawing/2014/main" id="{B4386F25-0B09-4935-83AF-6DE3B245076F}"/>
                </a:ext>
              </a:extLst>
            </p:cNvPr>
            <p:cNvSpPr/>
            <p:nvPr/>
          </p:nvSpPr>
          <p:spPr>
            <a:xfrm>
              <a:off x="7645686" y="2279880"/>
              <a:ext cx="43573" cy="62221"/>
            </a:xfrm>
            <a:custGeom>
              <a:avLst/>
              <a:gdLst/>
              <a:ahLst/>
              <a:cxnLst/>
              <a:rect l="l" t="t" r="r" b="b"/>
              <a:pathLst>
                <a:path w="2416" h="3450" extrusionOk="0">
                  <a:moveTo>
                    <a:pt x="414" y="1"/>
                  </a:moveTo>
                  <a:cubicBezTo>
                    <a:pt x="249" y="1"/>
                    <a:pt x="176" y="278"/>
                    <a:pt x="379" y="307"/>
                  </a:cubicBezTo>
                  <a:cubicBezTo>
                    <a:pt x="1108" y="398"/>
                    <a:pt x="1564" y="915"/>
                    <a:pt x="1807" y="1553"/>
                  </a:cubicBezTo>
                  <a:cubicBezTo>
                    <a:pt x="1468" y="1362"/>
                    <a:pt x="1069" y="1230"/>
                    <a:pt x="673" y="1230"/>
                  </a:cubicBezTo>
                  <a:cubicBezTo>
                    <a:pt x="502" y="1230"/>
                    <a:pt x="331" y="1255"/>
                    <a:pt x="166" y="1310"/>
                  </a:cubicBezTo>
                  <a:cubicBezTo>
                    <a:pt x="0" y="1365"/>
                    <a:pt x="61" y="1622"/>
                    <a:pt x="210" y="1622"/>
                  </a:cubicBezTo>
                  <a:cubicBezTo>
                    <a:pt x="225" y="1622"/>
                    <a:pt x="241" y="1619"/>
                    <a:pt x="257" y="1614"/>
                  </a:cubicBezTo>
                  <a:cubicBezTo>
                    <a:pt x="402" y="1568"/>
                    <a:pt x="550" y="1547"/>
                    <a:pt x="698" y="1547"/>
                  </a:cubicBezTo>
                  <a:cubicBezTo>
                    <a:pt x="1143" y="1547"/>
                    <a:pt x="1587" y="1735"/>
                    <a:pt x="1929" y="2009"/>
                  </a:cubicBezTo>
                  <a:cubicBezTo>
                    <a:pt x="2020" y="2435"/>
                    <a:pt x="2051" y="2890"/>
                    <a:pt x="2020" y="3316"/>
                  </a:cubicBezTo>
                  <a:cubicBezTo>
                    <a:pt x="2020" y="3404"/>
                    <a:pt x="2090" y="3449"/>
                    <a:pt x="2167" y="3449"/>
                  </a:cubicBezTo>
                  <a:cubicBezTo>
                    <a:pt x="2249" y="3449"/>
                    <a:pt x="2339" y="3396"/>
                    <a:pt x="2355" y="3286"/>
                  </a:cubicBezTo>
                  <a:cubicBezTo>
                    <a:pt x="2415" y="1948"/>
                    <a:pt x="1990" y="216"/>
                    <a:pt x="440" y="3"/>
                  </a:cubicBezTo>
                  <a:cubicBezTo>
                    <a:pt x="431" y="1"/>
                    <a:pt x="423" y="1"/>
                    <a:pt x="4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12;p9">
              <a:extLst>
                <a:ext uri="{FF2B5EF4-FFF2-40B4-BE49-F238E27FC236}">
                  <a16:creationId xmlns:a16="http://schemas.microsoft.com/office/drawing/2014/main" id="{9271D022-457D-4811-8327-8A13B4B62C4E}"/>
                </a:ext>
              </a:extLst>
            </p:cNvPr>
            <p:cNvSpPr/>
            <p:nvPr/>
          </p:nvSpPr>
          <p:spPr>
            <a:xfrm>
              <a:off x="8214402" y="2073794"/>
              <a:ext cx="83881" cy="145290"/>
            </a:xfrm>
            <a:custGeom>
              <a:avLst/>
              <a:gdLst/>
              <a:ahLst/>
              <a:cxnLst/>
              <a:rect l="l" t="t" r="r" b="b"/>
              <a:pathLst>
                <a:path w="4651" h="8056" extrusionOk="0">
                  <a:moveTo>
                    <a:pt x="2951" y="0"/>
                  </a:moveTo>
                  <a:cubicBezTo>
                    <a:pt x="1293" y="0"/>
                    <a:pt x="0" y="8056"/>
                    <a:pt x="0" y="8056"/>
                  </a:cubicBezTo>
                  <a:cubicBezTo>
                    <a:pt x="0" y="8056"/>
                    <a:pt x="4651" y="62"/>
                    <a:pt x="2979" y="1"/>
                  </a:cubicBezTo>
                  <a:cubicBezTo>
                    <a:pt x="2970" y="1"/>
                    <a:pt x="2961" y="0"/>
                    <a:pt x="29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13;p9">
              <a:extLst>
                <a:ext uri="{FF2B5EF4-FFF2-40B4-BE49-F238E27FC236}">
                  <a16:creationId xmlns:a16="http://schemas.microsoft.com/office/drawing/2014/main" id="{5105E2AB-743B-4022-8A4F-E2E0AC887A42}"/>
                </a:ext>
              </a:extLst>
            </p:cNvPr>
            <p:cNvSpPr/>
            <p:nvPr/>
          </p:nvSpPr>
          <p:spPr>
            <a:xfrm>
              <a:off x="8209461" y="2162021"/>
              <a:ext cx="109112" cy="36791"/>
            </a:xfrm>
            <a:custGeom>
              <a:avLst/>
              <a:gdLst/>
              <a:ahLst/>
              <a:cxnLst/>
              <a:rect l="l" t="t" r="r" b="b"/>
              <a:pathLst>
                <a:path w="6050" h="2040" extrusionOk="0">
                  <a:moveTo>
                    <a:pt x="4994" y="1"/>
                  </a:moveTo>
                  <a:cubicBezTo>
                    <a:pt x="3608" y="1"/>
                    <a:pt x="1" y="2039"/>
                    <a:pt x="1" y="2039"/>
                  </a:cubicBezTo>
                  <a:cubicBezTo>
                    <a:pt x="1" y="2039"/>
                    <a:pt x="6050" y="1097"/>
                    <a:pt x="5472" y="185"/>
                  </a:cubicBezTo>
                  <a:cubicBezTo>
                    <a:pt x="5390" y="56"/>
                    <a:pt x="5222" y="1"/>
                    <a:pt x="49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14;p9">
              <a:extLst>
                <a:ext uri="{FF2B5EF4-FFF2-40B4-BE49-F238E27FC236}">
                  <a16:creationId xmlns:a16="http://schemas.microsoft.com/office/drawing/2014/main" id="{1664BF56-CD09-44A3-8ACF-D4BA1B5E16DD}"/>
                </a:ext>
              </a:extLst>
            </p:cNvPr>
            <p:cNvSpPr/>
            <p:nvPr/>
          </p:nvSpPr>
          <p:spPr>
            <a:xfrm>
              <a:off x="7660763" y="2056336"/>
              <a:ext cx="438016" cy="716873"/>
            </a:xfrm>
            <a:custGeom>
              <a:avLst/>
              <a:gdLst/>
              <a:ahLst/>
              <a:cxnLst/>
              <a:rect l="l" t="t" r="r" b="b"/>
              <a:pathLst>
                <a:path w="24287" h="39749" extrusionOk="0">
                  <a:moveTo>
                    <a:pt x="12109" y="1"/>
                  </a:moveTo>
                  <a:cubicBezTo>
                    <a:pt x="7558" y="1"/>
                    <a:pt x="3551" y="3079"/>
                    <a:pt x="2858" y="7322"/>
                  </a:cubicBezTo>
                  <a:lnTo>
                    <a:pt x="2037" y="12641"/>
                  </a:lnTo>
                  <a:lnTo>
                    <a:pt x="700" y="20878"/>
                  </a:lnTo>
                  <a:cubicBezTo>
                    <a:pt x="1" y="25438"/>
                    <a:pt x="3344" y="29663"/>
                    <a:pt x="8207" y="30514"/>
                  </a:cubicBezTo>
                  <a:lnTo>
                    <a:pt x="7113" y="34465"/>
                  </a:lnTo>
                  <a:lnTo>
                    <a:pt x="3800" y="34951"/>
                  </a:lnTo>
                  <a:cubicBezTo>
                    <a:pt x="3800" y="34951"/>
                    <a:pt x="5259" y="38265"/>
                    <a:pt x="10730" y="39420"/>
                  </a:cubicBezTo>
                  <a:cubicBezTo>
                    <a:pt x="11813" y="39654"/>
                    <a:pt x="12798" y="39748"/>
                    <a:pt x="13680" y="39748"/>
                  </a:cubicBezTo>
                  <a:cubicBezTo>
                    <a:pt x="17253" y="39748"/>
                    <a:pt x="19150" y="38204"/>
                    <a:pt x="19150" y="38204"/>
                  </a:cubicBezTo>
                  <a:lnTo>
                    <a:pt x="16718" y="36471"/>
                  </a:lnTo>
                  <a:lnTo>
                    <a:pt x="15746" y="35772"/>
                  </a:lnTo>
                  <a:cubicBezTo>
                    <a:pt x="13861" y="35164"/>
                    <a:pt x="12554" y="32885"/>
                    <a:pt x="13253" y="29359"/>
                  </a:cubicBezTo>
                  <a:cubicBezTo>
                    <a:pt x="24287" y="28508"/>
                    <a:pt x="22828" y="19055"/>
                    <a:pt x="23952" y="11152"/>
                  </a:cubicBezTo>
                  <a:cubicBezTo>
                    <a:pt x="21217" y="7717"/>
                    <a:pt x="22524" y="4404"/>
                    <a:pt x="24226" y="2155"/>
                  </a:cubicBezTo>
                  <a:cubicBezTo>
                    <a:pt x="23223" y="1638"/>
                    <a:pt x="22129" y="1273"/>
                    <a:pt x="20974" y="1121"/>
                  </a:cubicBezTo>
                  <a:lnTo>
                    <a:pt x="13436" y="88"/>
                  </a:lnTo>
                  <a:cubicBezTo>
                    <a:pt x="12990" y="29"/>
                    <a:pt x="12547" y="1"/>
                    <a:pt x="12109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15;p9">
              <a:extLst>
                <a:ext uri="{FF2B5EF4-FFF2-40B4-BE49-F238E27FC236}">
                  <a16:creationId xmlns:a16="http://schemas.microsoft.com/office/drawing/2014/main" id="{75ABB1A8-0066-4CF0-B369-A06F2E18125A}"/>
                </a:ext>
              </a:extLst>
            </p:cNvPr>
            <p:cNvSpPr/>
            <p:nvPr/>
          </p:nvSpPr>
          <p:spPr>
            <a:xfrm>
              <a:off x="7882757" y="2095183"/>
              <a:ext cx="303709" cy="606319"/>
            </a:xfrm>
            <a:custGeom>
              <a:avLst/>
              <a:gdLst/>
              <a:ahLst/>
              <a:cxnLst/>
              <a:rect l="l" t="t" r="r" b="b"/>
              <a:pathLst>
                <a:path w="16840" h="33619" extrusionOk="0">
                  <a:moveTo>
                    <a:pt x="11672" y="1"/>
                  </a:moveTo>
                  <a:cubicBezTo>
                    <a:pt x="9970" y="2250"/>
                    <a:pt x="8663" y="5563"/>
                    <a:pt x="11398" y="8998"/>
                  </a:cubicBezTo>
                  <a:cubicBezTo>
                    <a:pt x="10274" y="16901"/>
                    <a:pt x="11733" y="26354"/>
                    <a:pt x="699" y="27205"/>
                  </a:cubicBezTo>
                  <a:cubicBezTo>
                    <a:pt x="0" y="30731"/>
                    <a:pt x="1337" y="33010"/>
                    <a:pt x="3192" y="33618"/>
                  </a:cubicBezTo>
                  <a:lnTo>
                    <a:pt x="2918" y="33436"/>
                  </a:lnTo>
                  <a:lnTo>
                    <a:pt x="4043" y="29515"/>
                  </a:lnTo>
                  <a:cubicBezTo>
                    <a:pt x="4479" y="29573"/>
                    <a:pt x="4909" y="29601"/>
                    <a:pt x="5332" y="29601"/>
                  </a:cubicBezTo>
                  <a:cubicBezTo>
                    <a:pt x="9803" y="29601"/>
                    <a:pt x="13437" y="26468"/>
                    <a:pt x="14104" y="22220"/>
                  </a:cubicBezTo>
                  <a:lnTo>
                    <a:pt x="14499" y="19849"/>
                  </a:lnTo>
                  <a:lnTo>
                    <a:pt x="16262" y="8663"/>
                  </a:lnTo>
                  <a:cubicBezTo>
                    <a:pt x="16839" y="5107"/>
                    <a:pt x="14894" y="1703"/>
                    <a:pt x="11672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16;p9">
              <a:extLst>
                <a:ext uri="{FF2B5EF4-FFF2-40B4-BE49-F238E27FC236}">
                  <a16:creationId xmlns:a16="http://schemas.microsoft.com/office/drawing/2014/main" id="{CB4CE8AF-4BF4-4189-9A43-79874694D5B2}"/>
                </a:ext>
              </a:extLst>
            </p:cNvPr>
            <p:cNvSpPr/>
            <p:nvPr/>
          </p:nvSpPr>
          <p:spPr>
            <a:xfrm>
              <a:off x="7752832" y="2354382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7" y="498"/>
                    <a:pt x="152" y="1130"/>
                  </a:cubicBezTo>
                  <a:cubicBezTo>
                    <a:pt x="0" y="1829"/>
                    <a:pt x="183" y="2437"/>
                    <a:pt x="547" y="2498"/>
                  </a:cubicBezTo>
                  <a:cubicBezTo>
                    <a:pt x="576" y="2505"/>
                    <a:pt x="604" y="2509"/>
                    <a:pt x="633" y="2509"/>
                  </a:cubicBezTo>
                  <a:cubicBezTo>
                    <a:pt x="976" y="2509"/>
                    <a:pt x="1347" y="2021"/>
                    <a:pt x="1459" y="1404"/>
                  </a:cubicBezTo>
                  <a:cubicBezTo>
                    <a:pt x="1581" y="705"/>
                    <a:pt x="1398" y="97"/>
                    <a:pt x="1034" y="6"/>
                  </a:cubicBezTo>
                  <a:cubicBezTo>
                    <a:pt x="1014" y="2"/>
                    <a:pt x="994" y="1"/>
                    <a:pt x="9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17;p9">
              <a:extLst>
                <a:ext uri="{FF2B5EF4-FFF2-40B4-BE49-F238E27FC236}">
                  <a16:creationId xmlns:a16="http://schemas.microsoft.com/office/drawing/2014/main" id="{83DCD007-7376-4004-82A3-2ED9A2E183F7}"/>
                </a:ext>
              </a:extLst>
            </p:cNvPr>
            <p:cNvSpPr/>
            <p:nvPr/>
          </p:nvSpPr>
          <p:spPr>
            <a:xfrm>
              <a:off x="8041176" y="2404267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6" y="498"/>
                    <a:pt x="122" y="1130"/>
                  </a:cubicBezTo>
                  <a:cubicBezTo>
                    <a:pt x="0" y="1829"/>
                    <a:pt x="183" y="2437"/>
                    <a:pt x="548" y="2498"/>
                  </a:cubicBezTo>
                  <a:cubicBezTo>
                    <a:pt x="576" y="2505"/>
                    <a:pt x="604" y="2509"/>
                    <a:pt x="632" y="2509"/>
                  </a:cubicBezTo>
                  <a:cubicBezTo>
                    <a:pt x="972" y="2509"/>
                    <a:pt x="1319" y="2021"/>
                    <a:pt x="1459" y="1404"/>
                  </a:cubicBezTo>
                  <a:cubicBezTo>
                    <a:pt x="1581" y="705"/>
                    <a:pt x="1399" y="97"/>
                    <a:pt x="1034" y="6"/>
                  </a:cubicBezTo>
                  <a:cubicBezTo>
                    <a:pt x="1014" y="2"/>
                    <a:pt x="995" y="1"/>
                    <a:pt x="9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018;p9">
              <a:extLst>
                <a:ext uri="{FF2B5EF4-FFF2-40B4-BE49-F238E27FC236}">
                  <a16:creationId xmlns:a16="http://schemas.microsoft.com/office/drawing/2014/main" id="{8629E470-756B-4CA1-A540-F769B5DA4D76}"/>
                </a:ext>
              </a:extLst>
            </p:cNvPr>
            <p:cNvSpPr/>
            <p:nvPr/>
          </p:nvSpPr>
          <p:spPr>
            <a:xfrm>
              <a:off x="7807100" y="2378567"/>
              <a:ext cx="80256" cy="96613"/>
            </a:xfrm>
            <a:custGeom>
              <a:avLst/>
              <a:gdLst/>
              <a:ahLst/>
              <a:cxnLst/>
              <a:rect l="l" t="t" r="r" b="b"/>
              <a:pathLst>
                <a:path w="4450" h="5357" extrusionOk="0">
                  <a:moveTo>
                    <a:pt x="3611" y="1"/>
                  </a:moveTo>
                  <a:cubicBezTo>
                    <a:pt x="3549" y="1"/>
                    <a:pt x="3486" y="28"/>
                    <a:pt x="3435" y="93"/>
                  </a:cubicBezTo>
                  <a:cubicBezTo>
                    <a:pt x="2463" y="1279"/>
                    <a:pt x="1490" y="2464"/>
                    <a:pt x="517" y="3619"/>
                  </a:cubicBezTo>
                  <a:cubicBezTo>
                    <a:pt x="396" y="3802"/>
                    <a:pt x="244" y="3954"/>
                    <a:pt x="122" y="4106"/>
                  </a:cubicBezTo>
                  <a:cubicBezTo>
                    <a:pt x="0" y="4257"/>
                    <a:pt x="0" y="4561"/>
                    <a:pt x="244" y="4592"/>
                  </a:cubicBezTo>
                  <a:cubicBezTo>
                    <a:pt x="1490" y="4835"/>
                    <a:pt x="2706" y="5109"/>
                    <a:pt x="3952" y="5352"/>
                  </a:cubicBezTo>
                  <a:cubicBezTo>
                    <a:pt x="3971" y="5355"/>
                    <a:pt x="3990" y="5356"/>
                    <a:pt x="4008" y="5356"/>
                  </a:cubicBezTo>
                  <a:cubicBezTo>
                    <a:pt x="4331" y="5356"/>
                    <a:pt x="4449" y="4862"/>
                    <a:pt x="4104" y="4805"/>
                  </a:cubicBezTo>
                  <a:cubicBezTo>
                    <a:pt x="3007" y="4591"/>
                    <a:pt x="1934" y="4353"/>
                    <a:pt x="843" y="4134"/>
                  </a:cubicBezTo>
                  <a:lnTo>
                    <a:pt x="843" y="4134"/>
                  </a:lnTo>
                  <a:cubicBezTo>
                    <a:pt x="1707" y="3081"/>
                    <a:pt x="2568" y="2031"/>
                    <a:pt x="3405" y="1005"/>
                  </a:cubicBezTo>
                  <a:cubicBezTo>
                    <a:pt x="3557" y="823"/>
                    <a:pt x="3678" y="671"/>
                    <a:pt x="3830" y="488"/>
                  </a:cubicBezTo>
                  <a:cubicBezTo>
                    <a:pt x="4016" y="280"/>
                    <a:pt x="3813" y="1"/>
                    <a:pt x="36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019;p9">
              <a:extLst>
                <a:ext uri="{FF2B5EF4-FFF2-40B4-BE49-F238E27FC236}">
                  <a16:creationId xmlns:a16="http://schemas.microsoft.com/office/drawing/2014/main" id="{60CC6D27-7CD4-4879-9AB6-A231F48B02BD}"/>
                </a:ext>
              </a:extLst>
            </p:cNvPr>
            <p:cNvSpPr/>
            <p:nvPr/>
          </p:nvSpPr>
          <p:spPr>
            <a:xfrm>
              <a:off x="7994025" y="2458475"/>
              <a:ext cx="115496" cy="104122"/>
            </a:xfrm>
            <a:custGeom>
              <a:avLst/>
              <a:gdLst/>
              <a:ahLst/>
              <a:cxnLst/>
              <a:rect l="l" t="t" r="r" b="b"/>
              <a:pathLst>
                <a:path w="3223" h="2905" extrusionOk="0">
                  <a:moveTo>
                    <a:pt x="1611" y="1"/>
                  </a:moveTo>
                  <a:cubicBezTo>
                    <a:pt x="943" y="1"/>
                    <a:pt x="339" y="455"/>
                    <a:pt x="183" y="1134"/>
                  </a:cubicBezTo>
                  <a:cubicBezTo>
                    <a:pt x="0" y="1924"/>
                    <a:pt x="487" y="2684"/>
                    <a:pt x="1277" y="2866"/>
                  </a:cubicBezTo>
                  <a:cubicBezTo>
                    <a:pt x="1389" y="2892"/>
                    <a:pt x="1501" y="2904"/>
                    <a:pt x="1612" y="2904"/>
                  </a:cubicBezTo>
                  <a:cubicBezTo>
                    <a:pt x="2279" y="2904"/>
                    <a:pt x="2883" y="2450"/>
                    <a:pt x="3040" y="1772"/>
                  </a:cubicBezTo>
                  <a:cubicBezTo>
                    <a:pt x="3222" y="1012"/>
                    <a:pt x="2736" y="222"/>
                    <a:pt x="1946" y="39"/>
                  </a:cubicBezTo>
                  <a:cubicBezTo>
                    <a:pt x="1834" y="13"/>
                    <a:pt x="1722" y="1"/>
                    <a:pt x="1611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020;p9">
              <a:extLst>
                <a:ext uri="{FF2B5EF4-FFF2-40B4-BE49-F238E27FC236}">
                  <a16:creationId xmlns:a16="http://schemas.microsoft.com/office/drawing/2014/main" id="{2A7026B8-9908-4D4B-9C61-90C2F8BED6BF}"/>
                </a:ext>
              </a:extLst>
            </p:cNvPr>
            <p:cNvSpPr/>
            <p:nvPr/>
          </p:nvSpPr>
          <p:spPr>
            <a:xfrm>
              <a:off x="7710590" y="2413034"/>
              <a:ext cx="102999" cy="93658"/>
            </a:xfrm>
            <a:custGeom>
              <a:avLst/>
              <a:gdLst/>
              <a:ahLst/>
              <a:cxnLst/>
              <a:rect l="l" t="t" r="r" b="b"/>
              <a:pathLst>
                <a:path w="3223" h="2933" extrusionOk="0">
                  <a:moveTo>
                    <a:pt x="1624" y="1"/>
                  </a:moveTo>
                  <a:cubicBezTo>
                    <a:pt x="951" y="1"/>
                    <a:pt x="341" y="476"/>
                    <a:pt x="183" y="1132"/>
                  </a:cubicBezTo>
                  <a:cubicBezTo>
                    <a:pt x="1" y="1922"/>
                    <a:pt x="487" y="2712"/>
                    <a:pt x="1277" y="2895"/>
                  </a:cubicBezTo>
                  <a:cubicBezTo>
                    <a:pt x="1390" y="2920"/>
                    <a:pt x="1502" y="2933"/>
                    <a:pt x="1612" y="2933"/>
                  </a:cubicBezTo>
                  <a:cubicBezTo>
                    <a:pt x="2280" y="2933"/>
                    <a:pt x="2884" y="2479"/>
                    <a:pt x="3040" y="1800"/>
                  </a:cubicBezTo>
                  <a:cubicBezTo>
                    <a:pt x="3223" y="1010"/>
                    <a:pt x="2706" y="220"/>
                    <a:pt x="1946" y="37"/>
                  </a:cubicBezTo>
                  <a:cubicBezTo>
                    <a:pt x="1838" y="13"/>
                    <a:pt x="1730" y="1"/>
                    <a:pt x="1624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021;p9">
              <a:extLst>
                <a:ext uri="{FF2B5EF4-FFF2-40B4-BE49-F238E27FC236}">
                  <a16:creationId xmlns:a16="http://schemas.microsoft.com/office/drawing/2014/main" id="{BED028BA-0188-45A7-9FD3-3D5F7F0D74ED}"/>
                </a:ext>
              </a:extLst>
            </p:cNvPr>
            <p:cNvSpPr/>
            <p:nvPr/>
          </p:nvSpPr>
          <p:spPr>
            <a:xfrm>
              <a:off x="7907771" y="2485948"/>
              <a:ext cx="121592" cy="50191"/>
            </a:xfrm>
            <a:custGeom>
              <a:avLst/>
              <a:gdLst/>
              <a:ahLst/>
              <a:cxnLst/>
              <a:rect l="l" t="t" r="r" b="b"/>
              <a:pathLst>
                <a:path w="6742" h="2783" extrusionOk="0">
                  <a:moveTo>
                    <a:pt x="6394" y="1"/>
                  </a:moveTo>
                  <a:cubicBezTo>
                    <a:pt x="6281" y="1"/>
                    <a:pt x="6168" y="57"/>
                    <a:pt x="6121" y="188"/>
                  </a:cubicBezTo>
                  <a:cubicBezTo>
                    <a:pt x="5488" y="1808"/>
                    <a:pt x="3633" y="2205"/>
                    <a:pt x="1995" y="2205"/>
                  </a:cubicBezTo>
                  <a:cubicBezTo>
                    <a:pt x="1666" y="2205"/>
                    <a:pt x="1345" y="2189"/>
                    <a:pt x="1045" y="2164"/>
                  </a:cubicBezTo>
                  <a:cubicBezTo>
                    <a:pt x="954" y="2164"/>
                    <a:pt x="862" y="2164"/>
                    <a:pt x="802" y="2133"/>
                  </a:cubicBezTo>
                  <a:lnTo>
                    <a:pt x="650" y="2133"/>
                  </a:lnTo>
                  <a:lnTo>
                    <a:pt x="498" y="2103"/>
                  </a:lnTo>
                  <a:cubicBezTo>
                    <a:pt x="480" y="2100"/>
                    <a:pt x="463" y="2098"/>
                    <a:pt x="446" y="2098"/>
                  </a:cubicBezTo>
                  <a:cubicBezTo>
                    <a:pt x="146" y="2098"/>
                    <a:pt x="0" y="2592"/>
                    <a:pt x="346" y="2650"/>
                  </a:cubicBezTo>
                  <a:cubicBezTo>
                    <a:pt x="810" y="2743"/>
                    <a:pt x="1292" y="2783"/>
                    <a:pt x="1765" y="2783"/>
                  </a:cubicBezTo>
                  <a:cubicBezTo>
                    <a:pt x="1911" y="2783"/>
                    <a:pt x="2056" y="2779"/>
                    <a:pt x="2200" y="2772"/>
                  </a:cubicBezTo>
                  <a:cubicBezTo>
                    <a:pt x="3294" y="2741"/>
                    <a:pt x="4479" y="2559"/>
                    <a:pt x="5422" y="1921"/>
                  </a:cubicBezTo>
                  <a:cubicBezTo>
                    <a:pt x="5999" y="1525"/>
                    <a:pt x="6394" y="978"/>
                    <a:pt x="6668" y="340"/>
                  </a:cubicBezTo>
                  <a:cubicBezTo>
                    <a:pt x="6742" y="137"/>
                    <a:pt x="6568" y="1"/>
                    <a:pt x="63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022;p9">
              <a:extLst>
                <a:ext uri="{FF2B5EF4-FFF2-40B4-BE49-F238E27FC236}">
                  <a16:creationId xmlns:a16="http://schemas.microsoft.com/office/drawing/2014/main" id="{5BAB1AFA-B890-4016-91E1-55AC219EBDE6}"/>
                </a:ext>
              </a:extLst>
            </p:cNvPr>
            <p:cNvSpPr/>
            <p:nvPr/>
          </p:nvSpPr>
          <p:spPr>
            <a:xfrm>
              <a:off x="7681558" y="2035018"/>
              <a:ext cx="525179" cy="222444"/>
            </a:xfrm>
            <a:custGeom>
              <a:avLst/>
              <a:gdLst/>
              <a:ahLst/>
              <a:cxnLst/>
              <a:rect l="l" t="t" r="r" b="b"/>
              <a:pathLst>
                <a:path w="29120" h="12334" extrusionOk="0">
                  <a:moveTo>
                    <a:pt x="6002" y="1"/>
                  </a:moveTo>
                  <a:cubicBezTo>
                    <a:pt x="5203" y="1"/>
                    <a:pt x="4402" y="85"/>
                    <a:pt x="3709" y="540"/>
                  </a:cubicBezTo>
                  <a:cubicBezTo>
                    <a:pt x="1673" y="1938"/>
                    <a:pt x="1" y="4887"/>
                    <a:pt x="426" y="7379"/>
                  </a:cubicBezTo>
                  <a:cubicBezTo>
                    <a:pt x="548" y="8018"/>
                    <a:pt x="791" y="8625"/>
                    <a:pt x="1186" y="9112"/>
                  </a:cubicBezTo>
                  <a:cubicBezTo>
                    <a:pt x="2007" y="10069"/>
                    <a:pt x="3343" y="10337"/>
                    <a:pt x="4621" y="10337"/>
                  </a:cubicBezTo>
                  <a:cubicBezTo>
                    <a:pt x="4764" y="10337"/>
                    <a:pt x="4906" y="10334"/>
                    <a:pt x="5047" y="10328"/>
                  </a:cubicBezTo>
                  <a:cubicBezTo>
                    <a:pt x="11369" y="10054"/>
                    <a:pt x="16901" y="6042"/>
                    <a:pt x="22919" y="4096"/>
                  </a:cubicBezTo>
                  <a:lnTo>
                    <a:pt x="22919" y="4096"/>
                  </a:lnTo>
                  <a:cubicBezTo>
                    <a:pt x="22311" y="6163"/>
                    <a:pt x="22372" y="8321"/>
                    <a:pt x="23345" y="9872"/>
                  </a:cubicBezTo>
                  <a:cubicBezTo>
                    <a:pt x="24317" y="11422"/>
                    <a:pt x="26749" y="12121"/>
                    <a:pt x="28573" y="12334"/>
                  </a:cubicBezTo>
                  <a:cubicBezTo>
                    <a:pt x="29120" y="10753"/>
                    <a:pt x="28238" y="9051"/>
                    <a:pt x="27327" y="7622"/>
                  </a:cubicBezTo>
                  <a:cubicBezTo>
                    <a:pt x="26020" y="5555"/>
                    <a:pt x="24500" y="3489"/>
                    <a:pt x="22433" y="2182"/>
                  </a:cubicBezTo>
                  <a:cubicBezTo>
                    <a:pt x="19515" y="358"/>
                    <a:pt x="15867" y="236"/>
                    <a:pt x="12402" y="145"/>
                  </a:cubicBezTo>
                  <a:cubicBezTo>
                    <a:pt x="10579" y="115"/>
                    <a:pt x="8785" y="54"/>
                    <a:pt x="6961" y="23"/>
                  </a:cubicBezTo>
                  <a:cubicBezTo>
                    <a:pt x="6647" y="15"/>
                    <a:pt x="6325" y="1"/>
                    <a:pt x="60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023;p9">
              <a:extLst>
                <a:ext uri="{FF2B5EF4-FFF2-40B4-BE49-F238E27FC236}">
                  <a16:creationId xmlns:a16="http://schemas.microsoft.com/office/drawing/2014/main" id="{545CA70D-2CC4-48F7-87C9-7F4E68CCF927}"/>
                </a:ext>
              </a:extLst>
            </p:cNvPr>
            <p:cNvSpPr/>
            <p:nvPr/>
          </p:nvSpPr>
          <p:spPr>
            <a:xfrm>
              <a:off x="7730902" y="1939397"/>
              <a:ext cx="213264" cy="111925"/>
            </a:xfrm>
            <a:custGeom>
              <a:avLst/>
              <a:gdLst/>
              <a:ahLst/>
              <a:cxnLst/>
              <a:rect l="l" t="t" r="r" b="b"/>
              <a:pathLst>
                <a:path w="11825" h="6206" extrusionOk="0">
                  <a:moveTo>
                    <a:pt x="7923" y="1"/>
                  </a:moveTo>
                  <a:cubicBezTo>
                    <a:pt x="5311" y="1"/>
                    <a:pt x="2576" y="1085"/>
                    <a:pt x="852" y="2955"/>
                  </a:cubicBezTo>
                  <a:cubicBezTo>
                    <a:pt x="426" y="3441"/>
                    <a:pt x="0" y="4018"/>
                    <a:pt x="61" y="4657"/>
                  </a:cubicBezTo>
                  <a:cubicBezTo>
                    <a:pt x="92" y="5447"/>
                    <a:pt x="852" y="6055"/>
                    <a:pt x="1611" y="6177"/>
                  </a:cubicBezTo>
                  <a:cubicBezTo>
                    <a:pt x="1741" y="6197"/>
                    <a:pt x="1871" y="6206"/>
                    <a:pt x="2000" y="6206"/>
                  </a:cubicBezTo>
                  <a:cubicBezTo>
                    <a:pt x="2659" y="6206"/>
                    <a:pt x="3307" y="5965"/>
                    <a:pt x="3891" y="5660"/>
                  </a:cubicBezTo>
                  <a:cubicBezTo>
                    <a:pt x="4560" y="5265"/>
                    <a:pt x="5229" y="4809"/>
                    <a:pt x="5928" y="4505"/>
                  </a:cubicBezTo>
                  <a:cubicBezTo>
                    <a:pt x="7599" y="3806"/>
                    <a:pt x="9879" y="4170"/>
                    <a:pt x="11308" y="2894"/>
                  </a:cubicBezTo>
                  <a:cubicBezTo>
                    <a:pt x="11581" y="2620"/>
                    <a:pt x="11824" y="2256"/>
                    <a:pt x="11824" y="1830"/>
                  </a:cubicBezTo>
                  <a:cubicBezTo>
                    <a:pt x="11824" y="1404"/>
                    <a:pt x="11551" y="1009"/>
                    <a:pt x="11216" y="736"/>
                  </a:cubicBezTo>
                  <a:cubicBezTo>
                    <a:pt x="10882" y="462"/>
                    <a:pt x="10457" y="310"/>
                    <a:pt x="10031" y="219"/>
                  </a:cubicBezTo>
                  <a:cubicBezTo>
                    <a:pt x="9454" y="97"/>
                    <a:pt x="8846" y="37"/>
                    <a:pt x="8238" y="6"/>
                  </a:cubicBezTo>
                  <a:cubicBezTo>
                    <a:pt x="8133" y="3"/>
                    <a:pt x="8028" y="1"/>
                    <a:pt x="7923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024;p9">
              <a:extLst>
                <a:ext uri="{FF2B5EF4-FFF2-40B4-BE49-F238E27FC236}">
                  <a16:creationId xmlns:a16="http://schemas.microsoft.com/office/drawing/2014/main" id="{8656B7A6-79F0-4522-A496-31DDBD2F71A5}"/>
                </a:ext>
              </a:extLst>
            </p:cNvPr>
            <p:cNvSpPr/>
            <p:nvPr/>
          </p:nvSpPr>
          <p:spPr>
            <a:xfrm>
              <a:off x="8036234" y="2353877"/>
              <a:ext cx="77316" cy="30227"/>
            </a:xfrm>
            <a:custGeom>
              <a:avLst/>
              <a:gdLst/>
              <a:ahLst/>
              <a:cxnLst/>
              <a:rect l="l" t="t" r="r" b="b"/>
              <a:pathLst>
                <a:path w="4287" h="1676" extrusionOk="0">
                  <a:moveTo>
                    <a:pt x="1997" y="1"/>
                  </a:moveTo>
                  <a:cubicBezTo>
                    <a:pt x="1728" y="1"/>
                    <a:pt x="1461" y="27"/>
                    <a:pt x="1217" y="64"/>
                  </a:cubicBezTo>
                  <a:cubicBezTo>
                    <a:pt x="791" y="155"/>
                    <a:pt x="366" y="277"/>
                    <a:pt x="1" y="490"/>
                  </a:cubicBezTo>
                  <a:cubicBezTo>
                    <a:pt x="603" y="425"/>
                    <a:pt x="1189" y="361"/>
                    <a:pt x="1750" y="361"/>
                  </a:cubicBezTo>
                  <a:cubicBezTo>
                    <a:pt x="1982" y="361"/>
                    <a:pt x="2210" y="372"/>
                    <a:pt x="2433" y="398"/>
                  </a:cubicBezTo>
                  <a:cubicBezTo>
                    <a:pt x="2828" y="459"/>
                    <a:pt x="3223" y="550"/>
                    <a:pt x="3527" y="763"/>
                  </a:cubicBezTo>
                  <a:cubicBezTo>
                    <a:pt x="3861" y="976"/>
                    <a:pt x="4104" y="1280"/>
                    <a:pt x="4287" y="1675"/>
                  </a:cubicBezTo>
                  <a:cubicBezTo>
                    <a:pt x="4256" y="1250"/>
                    <a:pt x="4074" y="824"/>
                    <a:pt x="3709" y="520"/>
                  </a:cubicBezTo>
                  <a:cubicBezTo>
                    <a:pt x="3375" y="216"/>
                    <a:pt x="2919" y="95"/>
                    <a:pt x="2493" y="34"/>
                  </a:cubicBezTo>
                  <a:cubicBezTo>
                    <a:pt x="2331" y="10"/>
                    <a:pt x="2164" y="1"/>
                    <a:pt x="19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025;p9">
              <a:extLst>
                <a:ext uri="{FF2B5EF4-FFF2-40B4-BE49-F238E27FC236}">
                  <a16:creationId xmlns:a16="http://schemas.microsoft.com/office/drawing/2014/main" id="{06A3AD20-30C3-431A-ABC7-FBA75912C687}"/>
                </a:ext>
              </a:extLst>
            </p:cNvPr>
            <p:cNvSpPr/>
            <p:nvPr/>
          </p:nvSpPr>
          <p:spPr>
            <a:xfrm>
              <a:off x="7748991" y="2300728"/>
              <a:ext cx="63609" cy="19784"/>
            </a:xfrm>
            <a:custGeom>
              <a:avLst/>
              <a:gdLst/>
              <a:ahLst/>
              <a:cxnLst/>
              <a:rect l="l" t="t" r="r" b="b"/>
              <a:pathLst>
                <a:path w="3527" h="1097" extrusionOk="0">
                  <a:moveTo>
                    <a:pt x="2035" y="1"/>
                  </a:moveTo>
                  <a:cubicBezTo>
                    <a:pt x="1913" y="1"/>
                    <a:pt x="1791" y="11"/>
                    <a:pt x="1672" y="32"/>
                  </a:cubicBezTo>
                  <a:cubicBezTo>
                    <a:pt x="1338" y="124"/>
                    <a:pt x="1004" y="245"/>
                    <a:pt x="730" y="427"/>
                  </a:cubicBezTo>
                  <a:cubicBezTo>
                    <a:pt x="426" y="610"/>
                    <a:pt x="183" y="823"/>
                    <a:pt x="1" y="1096"/>
                  </a:cubicBezTo>
                  <a:cubicBezTo>
                    <a:pt x="578" y="792"/>
                    <a:pt x="1125" y="519"/>
                    <a:pt x="1733" y="427"/>
                  </a:cubicBezTo>
                  <a:cubicBezTo>
                    <a:pt x="1911" y="392"/>
                    <a:pt x="2079" y="377"/>
                    <a:pt x="2248" y="377"/>
                  </a:cubicBezTo>
                  <a:cubicBezTo>
                    <a:pt x="2368" y="377"/>
                    <a:pt x="2489" y="384"/>
                    <a:pt x="2615" y="397"/>
                  </a:cubicBezTo>
                  <a:cubicBezTo>
                    <a:pt x="2919" y="427"/>
                    <a:pt x="3222" y="519"/>
                    <a:pt x="3526" y="640"/>
                  </a:cubicBezTo>
                  <a:cubicBezTo>
                    <a:pt x="3314" y="397"/>
                    <a:pt x="3010" y="184"/>
                    <a:pt x="2675" y="93"/>
                  </a:cubicBezTo>
                  <a:cubicBezTo>
                    <a:pt x="2479" y="34"/>
                    <a:pt x="2257" y="1"/>
                    <a:pt x="20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026;p9">
              <a:extLst>
                <a:ext uri="{FF2B5EF4-FFF2-40B4-BE49-F238E27FC236}">
                  <a16:creationId xmlns:a16="http://schemas.microsoft.com/office/drawing/2014/main" id="{31AE385B-3C9F-480A-A82A-0BE25FDF4664}"/>
                </a:ext>
              </a:extLst>
            </p:cNvPr>
            <p:cNvSpPr/>
            <p:nvPr/>
          </p:nvSpPr>
          <p:spPr>
            <a:xfrm>
              <a:off x="7503949" y="2991469"/>
              <a:ext cx="519156" cy="32355"/>
            </a:xfrm>
            <a:custGeom>
              <a:avLst/>
              <a:gdLst/>
              <a:ahLst/>
              <a:cxnLst/>
              <a:rect l="l" t="t" r="r" b="b"/>
              <a:pathLst>
                <a:path w="28786" h="1794" extrusionOk="0">
                  <a:moveTo>
                    <a:pt x="28573" y="0"/>
                  </a:moveTo>
                  <a:lnTo>
                    <a:pt x="1" y="61"/>
                  </a:lnTo>
                  <a:lnTo>
                    <a:pt x="1" y="1794"/>
                  </a:lnTo>
                  <a:lnTo>
                    <a:pt x="28785" y="1794"/>
                  </a:lnTo>
                  <a:lnTo>
                    <a:pt x="28573" y="0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027;p9">
              <a:extLst>
                <a:ext uri="{FF2B5EF4-FFF2-40B4-BE49-F238E27FC236}">
                  <a16:creationId xmlns:a16="http://schemas.microsoft.com/office/drawing/2014/main" id="{64A14C11-E39F-447D-A77D-4708D6C63F0D}"/>
                </a:ext>
              </a:extLst>
            </p:cNvPr>
            <p:cNvSpPr/>
            <p:nvPr/>
          </p:nvSpPr>
          <p:spPr>
            <a:xfrm>
              <a:off x="7508332" y="2956391"/>
              <a:ext cx="649080" cy="40020"/>
            </a:xfrm>
            <a:custGeom>
              <a:avLst/>
              <a:gdLst/>
              <a:ahLst/>
              <a:cxnLst/>
              <a:rect l="l" t="t" r="r" b="b"/>
              <a:pathLst>
                <a:path w="35990" h="2219" extrusionOk="0">
                  <a:moveTo>
                    <a:pt x="62" y="0"/>
                  </a:moveTo>
                  <a:lnTo>
                    <a:pt x="1" y="395"/>
                  </a:lnTo>
                  <a:lnTo>
                    <a:pt x="35989" y="2219"/>
                  </a:lnTo>
                  <a:lnTo>
                    <a:pt x="35989" y="1793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028;p9">
              <a:extLst>
                <a:ext uri="{FF2B5EF4-FFF2-40B4-BE49-F238E27FC236}">
                  <a16:creationId xmlns:a16="http://schemas.microsoft.com/office/drawing/2014/main" id="{0598F4E1-CDCE-4601-B012-1B599EA893B8}"/>
                </a:ext>
              </a:extLst>
            </p:cNvPr>
            <p:cNvSpPr/>
            <p:nvPr/>
          </p:nvSpPr>
          <p:spPr>
            <a:xfrm>
              <a:off x="7520938" y="2907047"/>
              <a:ext cx="614543" cy="37837"/>
            </a:xfrm>
            <a:custGeom>
              <a:avLst/>
              <a:gdLst/>
              <a:ahLst/>
              <a:cxnLst/>
              <a:rect l="l" t="t" r="r" b="b"/>
              <a:pathLst>
                <a:path w="34075" h="2098" extrusionOk="0">
                  <a:moveTo>
                    <a:pt x="122" y="0"/>
                  </a:moveTo>
                  <a:lnTo>
                    <a:pt x="1" y="396"/>
                  </a:lnTo>
                  <a:lnTo>
                    <a:pt x="34074" y="2098"/>
                  </a:lnTo>
                  <a:lnTo>
                    <a:pt x="34074" y="2098"/>
                  </a:lnTo>
                  <a:lnTo>
                    <a:pt x="33983" y="16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029;p9">
              <a:extLst>
                <a:ext uri="{FF2B5EF4-FFF2-40B4-BE49-F238E27FC236}">
                  <a16:creationId xmlns:a16="http://schemas.microsoft.com/office/drawing/2014/main" id="{E8A360BC-96C3-4821-9E3F-9D3B5B4D0ECE}"/>
                </a:ext>
              </a:extLst>
            </p:cNvPr>
            <p:cNvSpPr/>
            <p:nvPr/>
          </p:nvSpPr>
          <p:spPr>
            <a:xfrm>
              <a:off x="7539587" y="2857703"/>
              <a:ext cx="581647" cy="36196"/>
            </a:xfrm>
            <a:custGeom>
              <a:avLst/>
              <a:gdLst/>
              <a:ahLst/>
              <a:cxnLst/>
              <a:rect l="l" t="t" r="r" b="b"/>
              <a:pathLst>
                <a:path w="32251" h="2007" extrusionOk="0">
                  <a:moveTo>
                    <a:pt x="152" y="1"/>
                  </a:moveTo>
                  <a:lnTo>
                    <a:pt x="0" y="396"/>
                  </a:lnTo>
                  <a:lnTo>
                    <a:pt x="32250" y="2007"/>
                  </a:lnTo>
                  <a:lnTo>
                    <a:pt x="32250" y="2007"/>
                  </a:lnTo>
                  <a:lnTo>
                    <a:pt x="32098" y="1581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030;p9">
              <a:extLst>
                <a:ext uri="{FF2B5EF4-FFF2-40B4-BE49-F238E27FC236}">
                  <a16:creationId xmlns:a16="http://schemas.microsoft.com/office/drawing/2014/main" id="{4F457D1C-B0D8-4FE9-B6EF-D89131104661}"/>
                </a:ext>
              </a:extLst>
            </p:cNvPr>
            <p:cNvSpPr/>
            <p:nvPr/>
          </p:nvSpPr>
          <p:spPr>
            <a:xfrm>
              <a:off x="7548352" y="2807277"/>
              <a:ext cx="549851" cy="35096"/>
            </a:xfrm>
            <a:custGeom>
              <a:avLst/>
              <a:gdLst/>
              <a:ahLst/>
              <a:cxnLst/>
              <a:rect l="l" t="t" r="r" b="b"/>
              <a:pathLst>
                <a:path w="30488" h="1946" extrusionOk="0">
                  <a:moveTo>
                    <a:pt x="31" y="0"/>
                  </a:moveTo>
                  <a:lnTo>
                    <a:pt x="1" y="426"/>
                  </a:lnTo>
                  <a:lnTo>
                    <a:pt x="30488" y="1946"/>
                  </a:lnTo>
                  <a:lnTo>
                    <a:pt x="30244" y="15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031;p9">
              <a:extLst>
                <a:ext uri="{FF2B5EF4-FFF2-40B4-BE49-F238E27FC236}">
                  <a16:creationId xmlns:a16="http://schemas.microsoft.com/office/drawing/2014/main" id="{0FE27BC2-A9FE-47C5-A1F8-B8B91497D828}"/>
                </a:ext>
              </a:extLst>
            </p:cNvPr>
            <p:cNvSpPr/>
            <p:nvPr/>
          </p:nvSpPr>
          <p:spPr>
            <a:xfrm>
              <a:off x="7604278" y="2760134"/>
              <a:ext cx="456105" cy="28513"/>
            </a:xfrm>
            <a:custGeom>
              <a:avLst/>
              <a:gdLst/>
              <a:ahLst/>
              <a:cxnLst/>
              <a:rect l="l" t="t" r="r" b="b"/>
              <a:pathLst>
                <a:path w="25290" h="1581" extrusionOk="0">
                  <a:moveTo>
                    <a:pt x="0" y="0"/>
                  </a:moveTo>
                  <a:lnTo>
                    <a:pt x="0" y="396"/>
                  </a:lnTo>
                  <a:lnTo>
                    <a:pt x="25289" y="1581"/>
                  </a:lnTo>
                  <a:lnTo>
                    <a:pt x="25077" y="1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032;p9">
              <a:extLst>
                <a:ext uri="{FF2B5EF4-FFF2-40B4-BE49-F238E27FC236}">
                  <a16:creationId xmlns:a16="http://schemas.microsoft.com/office/drawing/2014/main" id="{0EF0FA0E-3241-42E0-9192-B17A10DDE3D9}"/>
                </a:ext>
              </a:extLst>
            </p:cNvPr>
            <p:cNvSpPr/>
            <p:nvPr/>
          </p:nvSpPr>
          <p:spPr>
            <a:xfrm>
              <a:off x="7586171" y="4230365"/>
              <a:ext cx="206699" cy="165778"/>
            </a:xfrm>
            <a:custGeom>
              <a:avLst/>
              <a:gdLst/>
              <a:ahLst/>
              <a:cxnLst/>
              <a:rect l="l" t="t" r="r" b="b"/>
              <a:pathLst>
                <a:path w="11461" h="9192" extrusionOk="0">
                  <a:moveTo>
                    <a:pt x="11460" y="0"/>
                  </a:moveTo>
                  <a:lnTo>
                    <a:pt x="7296" y="1186"/>
                  </a:lnTo>
                  <a:cubicBezTo>
                    <a:pt x="6263" y="5228"/>
                    <a:pt x="1399" y="7083"/>
                    <a:pt x="1399" y="7083"/>
                  </a:cubicBezTo>
                  <a:cubicBezTo>
                    <a:pt x="1399" y="7083"/>
                    <a:pt x="1" y="8268"/>
                    <a:pt x="2980" y="9058"/>
                  </a:cubicBezTo>
                  <a:cubicBezTo>
                    <a:pt x="3343" y="9151"/>
                    <a:pt x="3744" y="9192"/>
                    <a:pt x="4168" y="9192"/>
                  </a:cubicBezTo>
                  <a:cubicBezTo>
                    <a:pt x="7219" y="9192"/>
                    <a:pt x="11460" y="7083"/>
                    <a:pt x="11460" y="7083"/>
                  </a:cubicBezTo>
                  <a:lnTo>
                    <a:pt x="114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033;p9">
              <a:extLst>
                <a:ext uri="{FF2B5EF4-FFF2-40B4-BE49-F238E27FC236}">
                  <a16:creationId xmlns:a16="http://schemas.microsoft.com/office/drawing/2014/main" id="{FA4BC25F-41FE-498E-B803-9FDA5B3DA864}"/>
                </a:ext>
              </a:extLst>
            </p:cNvPr>
            <p:cNvSpPr/>
            <p:nvPr/>
          </p:nvSpPr>
          <p:spPr>
            <a:xfrm>
              <a:off x="7880556" y="4220500"/>
              <a:ext cx="165561" cy="185851"/>
            </a:xfrm>
            <a:custGeom>
              <a:avLst/>
              <a:gdLst/>
              <a:ahLst/>
              <a:cxnLst/>
              <a:rect l="l" t="t" r="r" b="b"/>
              <a:pathLst>
                <a:path w="9180" h="10305" extrusionOk="0">
                  <a:moveTo>
                    <a:pt x="0" y="0"/>
                  </a:moveTo>
                  <a:lnTo>
                    <a:pt x="0" y="6535"/>
                  </a:lnTo>
                  <a:cubicBezTo>
                    <a:pt x="0" y="6535"/>
                    <a:pt x="3852" y="10304"/>
                    <a:pt x="6599" y="10304"/>
                  </a:cubicBezTo>
                  <a:cubicBezTo>
                    <a:pt x="7180" y="10304"/>
                    <a:pt x="7711" y="10135"/>
                    <a:pt x="8147" y="9727"/>
                  </a:cubicBezTo>
                  <a:cubicBezTo>
                    <a:pt x="9180" y="8511"/>
                    <a:pt x="4985" y="2705"/>
                    <a:pt x="4985" y="2705"/>
                  </a:cubicBezTo>
                  <a:lnTo>
                    <a:pt x="5107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034;p9">
              <a:extLst>
                <a:ext uri="{FF2B5EF4-FFF2-40B4-BE49-F238E27FC236}">
                  <a16:creationId xmlns:a16="http://schemas.microsoft.com/office/drawing/2014/main" id="{D4D5F8BD-2EF1-4BCB-9931-8AE53F462447}"/>
                </a:ext>
              </a:extLst>
            </p:cNvPr>
            <p:cNvSpPr/>
            <p:nvPr/>
          </p:nvSpPr>
          <p:spPr>
            <a:xfrm>
              <a:off x="5834179" y="3023805"/>
              <a:ext cx="2323233" cy="853542"/>
            </a:xfrm>
            <a:custGeom>
              <a:avLst/>
              <a:gdLst/>
              <a:ahLst/>
              <a:cxnLst/>
              <a:rect l="l" t="t" r="r" b="b"/>
              <a:pathLst>
                <a:path w="128818" h="47327" extrusionOk="0">
                  <a:moveTo>
                    <a:pt x="0" y="1"/>
                  </a:moveTo>
                  <a:lnTo>
                    <a:pt x="0" y="47327"/>
                  </a:lnTo>
                  <a:lnTo>
                    <a:pt x="128817" y="47327"/>
                  </a:lnTo>
                  <a:lnTo>
                    <a:pt x="1288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035;p9">
              <a:extLst>
                <a:ext uri="{FF2B5EF4-FFF2-40B4-BE49-F238E27FC236}">
                  <a16:creationId xmlns:a16="http://schemas.microsoft.com/office/drawing/2014/main" id="{B035F374-6F8A-4172-8668-368D6ED02E18}"/>
                </a:ext>
              </a:extLst>
            </p:cNvPr>
            <p:cNvSpPr/>
            <p:nvPr/>
          </p:nvSpPr>
          <p:spPr>
            <a:xfrm>
              <a:off x="5792518" y="3084619"/>
              <a:ext cx="191874" cy="147689"/>
            </a:xfrm>
            <a:custGeom>
              <a:avLst/>
              <a:gdLst/>
              <a:ahLst/>
              <a:cxnLst/>
              <a:rect l="l" t="t" r="r" b="b"/>
              <a:pathLst>
                <a:path w="10639" h="8189" extrusionOk="0">
                  <a:moveTo>
                    <a:pt x="7945" y="0"/>
                  </a:moveTo>
                  <a:cubicBezTo>
                    <a:pt x="6346" y="0"/>
                    <a:pt x="3872" y="547"/>
                    <a:pt x="1398" y="3194"/>
                  </a:cubicBezTo>
                  <a:cubicBezTo>
                    <a:pt x="1125" y="3498"/>
                    <a:pt x="912" y="3863"/>
                    <a:pt x="791" y="4288"/>
                  </a:cubicBezTo>
                  <a:cubicBezTo>
                    <a:pt x="426" y="5474"/>
                    <a:pt x="0" y="7966"/>
                    <a:pt x="2553" y="8179"/>
                  </a:cubicBezTo>
                  <a:cubicBezTo>
                    <a:pt x="2641" y="8185"/>
                    <a:pt x="2728" y="8189"/>
                    <a:pt x="2814" y="8189"/>
                  </a:cubicBezTo>
                  <a:cubicBezTo>
                    <a:pt x="5993" y="8189"/>
                    <a:pt x="7751" y="3924"/>
                    <a:pt x="7751" y="3924"/>
                  </a:cubicBezTo>
                  <a:cubicBezTo>
                    <a:pt x="7751" y="3924"/>
                    <a:pt x="9940" y="3589"/>
                    <a:pt x="10244" y="3042"/>
                  </a:cubicBezTo>
                  <a:cubicBezTo>
                    <a:pt x="10578" y="2495"/>
                    <a:pt x="8967" y="2191"/>
                    <a:pt x="8967" y="2191"/>
                  </a:cubicBezTo>
                  <a:cubicBezTo>
                    <a:pt x="8967" y="2191"/>
                    <a:pt x="10639" y="1918"/>
                    <a:pt x="10639" y="1614"/>
                  </a:cubicBezTo>
                  <a:cubicBezTo>
                    <a:pt x="10639" y="1331"/>
                    <a:pt x="9159" y="1309"/>
                    <a:pt x="8704" y="1309"/>
                  </a:cubicBezTo>
                  <a:cubicBezTo>
                    <a:pt x="8621" y="1309"/>
                    <a:pt x="8572" y="1310"/>
                    <a:pt x="8572" y="1310"/>
                  </a:cubicBezTo>
                  <a:cubicBezTo>
                    <a:pt x="8572" y="1310"/>
                    <a:pt x="10183" y="459"/>
                    <a:pt x="9666" y="246"/>
                  </a:cubicBezTo>
                  <a:cubicBezTo>
                    <a:pt x="9489" y="179"/>
                    <a:pt x="8860" y="0"/>
                    <a:pt x="794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036;p9">
              <a:extLst>
                <a:ext uri="{FF2B5EF4-FFF2-40B4-BE49-F238E27FC236}">
                  <a16:creationId xmlns:a16="http://schemas.microsoft.com/office/drawing/2014/main" id="{2FDDDA1A-7FE9-4DFE-8CAB-6677D2716497}"/>
                </a:ext>
              </a:extLst>
            </p:cNvPr>
            <p:cNvSpPr/>
            <p:nvPr/>
          </p:nvSpPr>
          <p:spPr>
            <a:xfrm>
              <a:off x="5926825" y="3121790"/>
              <a:ext cx="54826" cy="33599"/>
            </a:xfrm>
            <a:custGeom>
              <a:avLst/>
              <a:gdLst/>
              <a:ahLst/>
              <a:cxnLst/>
              <a:rect l="l" t="t" r="r" b="b"/>
              <a:pathLst>
                <a:path w="3040" h="1863" extrusionOk="0">
                  <a:moveTo>
                    <a:pt x="1596" y="0"/>
                  </a:moveTo>
                  <a:cubicBezTo>
                    <a:pt x="1549" y="0"/>
                    <a:pt x="1504" y="3"/>
                    <a:pt x="1459" y="9"/>
                  </a:cubicBezTo>
                  <a:cubicBezTo>
                    <a:pt x="1421" y="6"/>
                    <a:pt x="1384" y="5"/>
                    <a:pt x="1346" y="5"/>
                  </a:cubicBezTo>
                  <a:cubicBezTo>
                    <a:pt x="868" y="5"/>
                    <a:pt x="395" y="180"/>
                    <a:pt x="0" y="434"/>
                  </a:cubicBezTo>
                  <a:cubicBezTo>
                    <a:pt x="377" y="316"/>
                    <a:pt x="754" y="271"/>
                    <a:pt x="1117" y="271"/>
                  </a:cubicBezTo>
                  <a:cubicBezTo>
                    <a:pt x="1222" y="271"/>
                    <a:pt x="1326" y="275"/>
                    <a:pt x="1429" y="282"/>
                  </a:cubicBezTo>
                  <a:cubicBezTo>
                    <a:pt x="1672" y="312"/>
                    <a:pt x="1915" y="373"/>
                    <a:pt x="2128" y="434"/>
                  </a:cubicBezTo>
                  <a:cubicBezTo>
                    <a:pt x="2341" y="525"/>
                    <a:pt x="2553" y="647"/>
                    <a:pt x="2645" y="768"/>
                  </a:cubicBezTo>
                  <a:cubicBezTo>
                    <a:pt x="2645" y="794"/>
                    <a:pt x="2645" y="819"/>
                    <a:pt x="2662" y="827"/>
                  </a:cubicBezTo>
                  <a:lnTo>
                    <a:pt x="2662" y="827"/>
                  </a:lnTo>
                  <a:cubicBezTo>
                    <a:pt x="2653" y="835"/>
                    <a:pt x="2639" y="847"/>
                    <a:pt x="2614" y="860"/>
                  </a:cubicBezTo>
                  <a:cubicBezTo>
                    <a:pt x="2553" y="920"/>
                    <a:pt x="2462" y="981"/>
                    <a:pt x="2371" y="1042"/>
                  </a:cubicBezTo>
                  <a:cubicBezTo>
                    <a:pt x="2158" y="1164"/>
                    <a:pt x="1946" y="1255"/>
                    <a:pt x="1702" y="1346"/>
                  </a:cubicBezTo>
                  <a:lnTo>
                    <a:pt x="304" y="1863"/>
                  </a:lnTo>
                  <a:cubicBezTo>
                    <a:pt x="790" y="1832"/>
                    <a:pt x="1307" y="1741"/>
                    <a:pt x="1794" y="1619"/>
                  </a:cubicBezTo>
                  <a:cubicBezTo>
                    <a:pt x="2037" y="1559"/>
                    <a:pt x="2280" y="1468"/>
                    <a:pt x="2523" y="1376"/>
                  </a:cubicBezTo>
                  <a:cubicBezTo>
                    <a:pt x="2645" y="1316"/>
                    <a:pt x="2766" y="1255"/>
                    <a:pt x="2888" y="1133"/>
                  </a:cubicBezTo>
                  <a:cubicBezTo>
                    <a:pt x="2949" y="1072"/>
                    <a:pt x="3009" y="1012"/>
                    <a:pt x="3040" y="860"/>
                  </a:cubicBezTo>
                  <a:cubicBezTo>
                    <a:pt x="3040" y="738"/>
                    <a:pt x="3009" y="647"/>
                    <a:pt x="2949" y="556"/>
                  </a:cubicBezTo>
                  <a:cubicBezTo>
                    <a:pt x="2766" y="282"/>
                    <a:pt x="2493" y="191"/>
                    <a:pt x="2249" y="100"/>
                  </a:cubicBezTo>
                  <a:cubicBezTo>
                    <a:pt x="2026" y="50"/>
                    <a:pt x="1803" y="0"/>
                    <a:pt x="1596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037;p9">
              <a:extLst>
                <a:ext uri="{FF2B5EF4-FFF2-40B4-BE49-F238E27FC236}">
                  <a16:creationId xmlns:a16="http://schemas.microsoft.com/office/drawing/2014/main" id="{9F159266-DE4C-4008-88CF-359AD14C6C69}"/>
                </a:ext>
              </a:extLst>
            </p:cNvPr>
            <p:cNvSpPr/>
            <p:nvPr/>
          </p:nvSpPr>
          <p:spPr>
            <a:xfrm>
              <a:off x="5930107" y="3102149"/>
              <a:ext cx="58127" cy="22003"/>
            </a:xfrm>
            <a:custGeom>
              <a:avLst/>
              <a:gdLst/>
              <a:ahLst/>
              <a:cxnLst/>
              <a:rect l="l" t="t" r="r" b="b"/>
              <a:pathLst>
                <a:path w="3223" h="1220" extrusionOk="0">
                  <a:moveTo>
                    <a:pt x="1618" y="1"/>
                  </a:moveTo>
                  <a:cubicBezTo>
                    <a:pt x="1462" y="1"/>
                    <a:pt x="1307" y="10"/>
                    <a:pt x="1156" y="34"/>
                  </a:cubicBezTo>
                  <a:cubicBezTo>
                    <a:pt x="760" y="64"/>
                    <a:pt x="335" y="186"/>
                    <a:pt x="1" y="429"/>
                  </a:cubicBezTo>
                  <a:cubicBezTo>
                    <a:pt x="297" y="360"/>
                    <a:pt x="593" y="326"/>
                    <a:pt x="877" y="326"/>
                  </a:cubicBezTo>
                  <a:cubicBezTo>
                    <a:pt x="971" y="326"/>
                    <a:pt x="1064" y="330"/>
                    <a:pt x="1156" y="338"/>
                  </a:cubicBezTo>
                  <a:cubicBezTo>
                    <a:pt x="1551" y="338"/>
                    <a:pt x="1946" y="368"/>
                    <a:pt x="2311" y="459"/>
                  </a:cubicBezTo>
                  <a:cubicBezTo>
                    <a:pt x="2493" y="490"/>
                    <a:pt x="2675" y="520"/>
                    <a:pt x="2827" y="581"/>
                  </a:cubicBezTo>
                  <a:lnTo>
                    <a:pt x="2848" y="602"/>
                  </a:lnTo>
                  <a:lnTo>
                    <a:pt x="2848" y="602"/>
                  </a:lnTo>
                  <a:cubicBezTo>
                    <a:pt x="2823" y="635"/>
                    <a:pt x="2755" y="684"/>
                    <a:pt x="2706" y="733"/>
                  </a:cubicBezTo>
                  <a:cubicBezTo>
                    <a:pt x="2371" y="915"/>
                    <a:pt x="2007" y="1067"/>
                    <a:pt x="1642" y="1219"/>
                  </a:cubicBezTo>
                  <a:cubicBezTo>
                    <a:pt x="2037" y="1219"/>
                    <a:pt x="2432" y="1158"/>
                    <a:pt x="2827" y="976"/>
                  </a:cubicBezTo>
                  <a:cubicBezTo>
                    <a:pt x="2919" y="946"/>
                    <a:pt x="3040" y="915"/>
                    <a:pt x="3131" y="763"/>
                  </a:cubicBezTo>
                  <a:cubicBezTo>
                    <a:pt x="3162" y="763"/>
                    <a:pt x="3192" y="672"/>
                    <a:pt x="3192" y="642"/>
                  </a:cubicBezTo>
                  <a:cubicBezTo>
                    <a:pt x="3223" y="581"/>
                    <a:pt x="3192" y="520"/>
                    <a:pt x="3192" y="459"/>
                  </a:cubicBezTo>
                  <a:cubicBezTo>
                    <a:pt x="3162" y="429"/>
                    <a:pt x="3131" y="398"/>
                    <a:pt x="3101" y="338"/>
                  </a:cubicBezTo>
                  <a:cubicBezTo>
                    <a:pt x="3071" y="338"/>
                    <a:pt x="3040" y="307"/>
                    <a:pt x="3010" y="277"/>
                  </a:cubicBezTo>
                  <a:cubicBezTo>
                    <a:pt x="2797" y="155"/>
                    <a:pt x="2584" y="125"/>
                    <a:pt x="2371" y="64"/>
                  </a:cubicBezTo>
                  <a:cubicBezTo>
                    <a:pt x="2127" y="26"/>
                    <a:pt x="1871" y="1"/>
                    <a:pt x="161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038;p9">
              <a:extLst>
                <a:ext uri="{FF2B5EF4-FFF2-40B4-BE49-F238E27FC236}">
                  <a16:creationId xmlns:a16="http://schemas.microsoft.com/office/drawing/2014/main" id="{BB8C84E7-F039-4F1C-B73D-02B0738DB09E}"/>
                </a:ext>
              </a:extLst>
            </p:cNvPr>
            <p:cNvSpPr/>
            <p:nvPr/>
          </p:nvSpPr>
          <p:spPr>
            <a:xfrm>
              <a:off x="5902694" y="3081373"/>
              <a:ext cx="68551" cy="23031"/>
            </a:xfrm>
            <a:custGeom>
              <a:avLst/>
              <a:gdLst/>
              <a:ahLst/>
              <a:cxnLst/>
              <a:rect l="l" t="t" r="r" b="b"/>
              <a:pathLst>
                <a:path w="3801" h="1277" extrusionOk="0">
                  <a:moveTo>
                    <a:pt x="2432" y="0"/>
                  </a:moveTo>
                  <a:cubicBezTo>
                    <a:pt x="2007" y="0"/>
                    <a:pt x="1581" y="0"/>
                    <a:pt x="1186" y="61"/>
                  </a:cubicBezTo>
                  <a:cubicBezTo>
                    <a:pt x="761" y="122"/>
                    <a:pt x="366" y="213"/>
                    <a:pt x="1" y="426"/>
                  </a:cubicBezTo>
                  <a:cubicBezTo>
                    <a:pt x="396" y="365"/>
                    <a:pt x="791" y="365"/>
                    <a:pt x="1217" y="365"/>
                  </a:cubicBezTo>
                  <a:cubicBezTo>
                    <a:pt x="1612" y="365"/>
                    <a:pt x="2007" y="365"/>
                    <a:pt x="2402" y="395"/>
                  </a:cubicBezTo>
                  <a:cubicBezTo>
                    <a:pt x="2615" y="395"/>
                    <a:pt x="2797" y="395"/>
                    <a:pt x="3010" y="426"/>
                  </a:cubicBezTo>
                  <a:cubicBezTo>
                    <a:pt x="3192" y="426"/>
                    <a:pt x="3405" y="487"/>
                    <a:pt x="3527" y="517"/>
                  </a:cubicBezTo>
                  <a:cubicBezTo>
                    <a:pt x="3527" y="547"/>
                    <a:pt x="3527" y="578"/>
                    <a:pt x="3496" y="608"/>
                  </a:cubicBezTo>
                  <a:cubicBezTo>
                    <a:pt x="3466" y="699"/>
                    <a:pt x="3405" y="791"/>
                    <a:pt x="3344" y="851"/>
                  </a:cubicBezTo>
                  <a:cubicBezTo>
                    <a:pt x="3223" y="1003"/>
                    <a:pt x="3071" y="1125"/>
                    <a:pt x="2919" y="1277"/>
                  </a:cubicBezTo>
                  <a:cubicBezTo>
                    <a:pt x="3132" y="1216"/>
                    <a:pt x="3314" y="1125"/>
                    <a:pt x="3466" y="973"/>
                  </a:cubicBezTo>
                  <a:cubicBezTo>
                    <a:pt x="3557" y="912"/>
                    <a:pt x="3648" y="851"/>
                    <a:pt x="3709" y="730"/>
                  </a:cubicBezTo>
                  <a:cubicBezTo>
                    <a:pt x="3739" y="699"/>
                    <a:pt x="3770" y="639"/>
                    <a:pt x="3800" y="547"/>
                  </a:cubicBezTo>
                  <a:cubicBezTo>
                    <a:pt x="3800" y="517"/>
                    <a:pt x="3800" y="487"/>
                    <a:pt x="3770" y="395"/>
                  </a:cubicBezTo>
                  <a:cubicBezTo>
                    <a:pt x="3770" y="335"/>
                    <a:pt x="3709" y="304"/>
                    <a:pt x="3679" y="304"/>
                  </a:cubicBezTo>
                  <a:cubicBezTo>
                    <a:pt x="3466" y="122"/>
                    <a:pt x="3253" y="122"/>
                    <a:pt x="3040" y="61"/>
                  </a:cubicBezTo>
                  <a:cubicBezTo>
                    <a:pt x="2828" y="31"/>
                    <a:pt x="2645" y="31"/>
                    <a:pt x="243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039;p9">
              <a:extLst>
                <a:ext uri="{FF2B5EF4-FFF2-40B4-BE49-F238E27FC236}">
                  <a16:creationId xmlns:a16="http://schemas.microsoft.com/office/drawing/2014/main" id="{E67DA598-ADD3-4B6F-832F-4209D6F9413F}"/>
                </a:ext>
              </a:extLst>
            </p:cNvPr>
            <p:cNvSpPr/>
            <p:nvPr/>
          </p:nvSpPr>
          <p:spPr>
            <a:xfrm>
              <a:off x="6174049" y="2955976"/>
              <a:ext cx="151314" cy="168212"/>
            </a:xfrm>
            <a:custGeom>
              <a:avLst/>
              <a:gdLst/>
              <a:ahLst/>
              <a:cxnLst/>
              <a:rect l="l" t="t" r="r" b="b"/>
              <a:pathLst>
                <a:path w="8390" h="9327" extrusionOk="0">
                  <a:moveTo>
                    <a:pt x="5226" y="1"/>
                  </a:moveTo>
                  <a:cubicBezTo>
                    <a:pt x="4626" y="1"/>
                    <a:pt x="3958" y="136"/>
                    <a:pt x="3253" y="509"/>
                  </a:cubicBezTo>
                  <a:cubicBezTo>
                    <a:pt x="669" y="1877"/>
                    <a:pt x="1" y="8412"/>
                    <a:pt x="1247" y="8990"/>
                  </a:cubicBezTo>
                  <a:cubicBezTo>
                    <a:pt x="1379" y="9050"/>
                    <a:pt x="1499" y="9077"/>
                    <a:pt x="1606" y="9077"/>
                  </a:cubicBezTo>
                  <a:cubicBezTo>
                    <a:pt x="2289" y="9077"/>
                    <a:pt x="2480" y="7981"/>
                    <a:pt x="2534" y="7411"/>
                  </a:cubicBezTo>
                  <a:lnTo>
                    <a:pt x="2534" y="7411"/>
                  </a:lnTo>
                  <a:cubicBezTo>
                    <a:pt x="2522" y="7950"/>
                    <a:pt x="2590" y="8976"/>
                    <a:pt x="3253" y="9263"/>
                  </a:cubicBezTo>
                  <a:cubicBezTo>
                    <a:pt x="3336" y="9302"/>
                    <a:pt x="3412" y="9320"/>
                    <a:pt x="3483" y="9320"/>
                  </a:cubicBezTo>
                  <a:cubicBezTo>
                    <a:pt x="4186" y="9320"/>
                    <a:pt x="4286" y="7561"/>
                    <a:pt x="4286" y="7561"/>
                  </a:cubicBezTo>
                  <a:cubicBezTo>
                    <a:pt x="4286" y="7561"/>
                    <a:pt x="4378" y="9203"/>
                    <a:pt x="5441" y="9324"/>
                  </a:cubicBezTo>
                  <a:cubicBezTo>
                    <a:pt x="5454" y="9326"/>
                    <a:pt x="5467" y="9326"/>
                    <a:pt x="5479" y="9326"/>
                  </a:cubicBezTo>
                  <a:cubicBezTo>
                    <a:pt x="6529" y="9326"/>
                    <a:pt x="6232" y="4248"/>
                    <a:pt x="6232" y="4248"/>
                  </a:cubicBezTo>
                  <a:cubicBezTo>
                    <a:pt x="6232" y="4248"/>
                    <a:pt x="8390" y="3154"/>
                    <a:pt x="7934" y="965"/>
                  </a:cubicBezTo>
                  <a:cubicBezTo>
                    <a:pt x="7934" y="965"/>
                    <a:pt x="6825" y="1"/>
                    <a:pt x="5226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040;p9">
              <a:extLst>
                <a:ext uri="{FF2B5EF4-FFF2-40B4-BE49-F238E27FC236}">
                  <a16:creationId xmlns:a16="http://schemas.microsoft.com/office/drawing/2014/main" id="{D7274FCC-A2B4-4752-BDC4-D7561DE22072}"/>
                </a:ext>
              </a:extLst>
            </p:cNvPr>
            <p:cNvSpPr/>
            <p:nvPr/>
          </p:nvSpPr>
          <p:spPr>
            <a:xfrm>
              <a:off x="6217351" y="3060543"/>
              <a:ext cx="70192" cy="66802"/>
            </a:xfrm>
            <a:custGeom>
              <a:avLst/>
              <a:gdLst/>
              <a:ahLst/>
              <a:cxnLst/>
              <a:rect l="l" t="t" r="r" b="b"/>
              <a:pathLst>
                <a:path w="3892" h="3704" extrusionOk="0">
                  <a:moveTo>
                    <a:pt x="3861" y="0"/>
                  </a:moveTo>
                  <a:lnTo>
                    <a:pt x="3861" y="0"/>
                  </a:lnTo>
                  <a:cubicBezTo>
                    <a:pt x="3800" y="487"/>
                    <a:pt x="3740" y="973"/>
                    <a:pt x="3648" y="1429"/>
                  </a:cubicBezTo>
                  <a:cubicBezTo>
                    <a:pt x="3557" y="1915"/>
                    <a:pt x="3466" y="2401"/>
                    <a:pt x="3314" y="2857"/>
                  </a:cubicBezTo>
                  <a:cubicBezTo>
                    <a:pt x="3284" y="2949"/>
                    <a:pt x="3223" y="3070"/>
                    <a:pt x="3192" y="3161"/>
                  </a:cubicBezTo>
                  <a:cubicBezTo>
                    <a:pt x="3132" y="3253"/>
                    <a:pt x="3071" y="3344"/>
                    <a:pt x="3010" y="3344"/>
                  </a:cubicBezTo>
                  <a:cubicBezTo>
                    <a:pt x="3010" y="3356"/>
                    <a:pt x="2994" y="3364"/>
                    <a:pt x="2972" y="3364"/>
                  </a:cubicBezTo>
                  <a:cubicBezTo>
                    <a:pt x="2940" y="3364"/>
                    <a:pt x="2894" y="3349"/>
                    <a:pt x="2858" y="3313"/>
                  </a:cubicBezTo>
                  <a:cubicBezTo>
                    <a:pt x="2767" y="3253"/>
                    <a:pt x="2706" y="3161"/>
                    <a:pt x="2645" y="3070"/>
                  </a:cubicBezTo>
                  <a:cubicBezTo>
                    <a:pt x="2372" y="2736"/>
                    <a:pt x="2189" y="2249"/>
                    <a:pt x="2068" y="1824"/>
                  </a:cubicBezTo>
                  <a:lnTo>
                    <a:pt x="1825" y="1125"/>
                  </a:lnTo>
                  <a:lnTo>
                    <a:pt x="1673" y="1854"/>
                  </a:lnTo>
                  <a:cubicBezTo>
                    <a:pt x="1612" y="2280"/>
                    <a:pt x="1490" y="2705"/>
                    <a:pt x="1308" y="3070"/>
                  </a:cubicBezTo>
                  <a:cubicBezTo>
                    <a:pt x="1199" y="3234"/>
                    <a:pt x="1090" y="3348"/>
                    <a:pt x="981" y="3348"/>
                  </a:cubicBezTo>
                  <a:cubicBezTo>
                    <a:pt x="968" y="3348"/>
                    <a:pt x="956" y="3347"/>
                    <a:pt x="943" y="3344"/>
                  </a:cubicBezTo>
                  <a:cubicBezTo>
                    <a:pt x="822" y="3344"/>
                    <a:pt x="670" y="3161"/>
                    <a:pt x="578" y="2979"/>
                  </a:cubicBezTo>
                  <a:cubicBezTo>
                    <a:pt x="396" y="2584"/>
                    <a:pt x="274" y="2158"/>
                    <a:pt x="214" y="1702"/>
                  </a:cubicBezTo>
                  <a:cubicBezTo>
                    <a:pt x="122" y="1277"/>
                    <a:pt x="122" y="821"/>
                    <a:pt x="153" y="365"/>
                  </a:cubicBezTo>
                  <a:lnTo>
                    <a:pt x="153" y="365"/>
                  </a:lnTo>
                  <a:cubicBezTo>
                    <a:pt x="31" y="821"/>
                    <a:pt x="1" y="1277"/>
                    <a:pt x="31" y="1733"/>
                  </a:cubicBezTo>
                  <a:cubicBezTo>
                    <a:pt x="62" y="2189"/>
                    <a:pt x="153" y="2645"/>
                    <a:pt x="335" y="3101"/>
                  </a:cubicBezTo>
                  <a:cubicBezTo>
                    <a:pt x="396" y="3222"/>
                    <a:pt x="457" y="3313"/>
                    <a:pt x="518" y="3435"/>
                  </a:cubicBezTo>
                  <a:cubicBezTo>
                    <a:pt x="609" y="3526"/>
                    <a:pt x="700" y="3617"/>
                    <a:pt x="882" y="3678"/>
                  </a:cubicBezTo>
                  <a:cubicBezTo>
                    <a:pt x="915" y="3683"/>
                    <a:pt x="946" y="3686"/>
                    <a:pt x="976" y="3686"/>
                  </a:cubicBezTo>
                  <a:cubicBezTo>
                    <a:pt x="1118" y="3686"/>
                    <a:pt x="1238" y="3632"/>
                    <a:pt x="1338" y="3556"/>
                  </a:cubicBezTo>
                  <a:cubicBezTo>
                    <a:pt x="1460" y="3465"/>
                    <a:pt x="1521" y="3374"/>
                    <a:pt x="1612" y="3253"/>
                  </a:cubicBezTo>
                  <a:cubicBezTo>
                    <a:pt x="1744" y="3021"/>
                    <a:pt x="1840" y="2781"/>
                    <a:pt x="1915" y="2537"/>
                  </a:cubicBezTo>
                  <a:lnTo>
                    <a:pt x="1915" y="2537"/>
                  </a:lnTo>
                  <a:cubicBezTo>
                    <a:pt x="2028" y="2806"/>
                    <a:pt x="2164" y="3065"/>
                    <a:pt x="2341" y="3313"/>
                  </a:cubicBezTo>
                  <a:cubicBezTo>
                    <a:pt x="2433" y="3405"/>
                    <a:pt x="2524" y="3526"/>
                    <a:pt x="2645" y="3617"/>
                  </a:cubicBezTo>
                  <a:cubicBezTo>
                    <a:pt x="2753" y="3660"/>
                    <a:pt x="2875" y="3703"/>
                    <a:pt x="3003" y="3703"/>
                  </a:cubicBezTo>
                  <a:cubicBezTo>
                    <a:pt x="3055" y="3703"/>
                    <a:pt x="3109" y="3696"/>
                    <a:pt x="3162" y="3678"/>
                  </a:cubicBezTo>
                  <a:cubicBezTo>
                    <a:pt x="3344" y="3556"/>
                    <a:pt x="3405" y="3435"/>
                    <a:pt x="3466" y="3313"/>
                  </a:cubicBezTo>
                  <a:cubicBezTo>
                    <a:pt x="3527" y="3192"/>
                    <a:pt x="3557" y="3070"/>
                    <a:pt x="3588" y="2949"/>
                  </a:cubicBezTo>
                  <a:cubicBezTo>
                    <a:pt x="3709" y="2432"/>
                    <a:pt x="3770" y="1946"/>
                    <a:pt x="3831" y="1459"/>
                  </a:cubicBezTo>
                  <a:cubicBezTo>
                    <a:pt x="3861" y="973"/>
                    <a:pt x="3892" y="487"/>
                    <a:pt x="3861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041;p9">
              <a:extLst>
                <a:ext uri="{FF2B5EF4-FFF2-40B4-BE49-F238E27FC236}">
                  <a16:creationId xmlns:a16="http://schemas.microsoft.com/office/drawing/2014/main" id="{CF2D3082-D027-4529-A770-12001B4E332A}"/>
                </a:ext>
              </a:extLst>
            </p:cNvPr>
            <p:cNvSpPr/>
            <p:nvPr/>
          </p:nvSpPr>
          <p:spPr>
            <a:xfrm>
              <a:off x="6181731" y="3051219"/>
              <a:ext cx="37296" cy="71563"/>
            </a:xfrm>
            <a:custGeom>
              <a:avLst/>
              <a:gdLst/>
              <a:ahLst/>
              <a:cxnLst/>
              <a:rect l="l" t="t" r="r" b="b"/>
              <a:pathLst>
                <a:path w="2068" h="3968" extrusionOk="0">
                  <a:moveTo>
                    <a:pt x="335" y="0"/>
                  </a:moveTo>
                  <a:lnTo>
                    <a:pt x="335" y="0"/>
                  </a:lnTo>
                  <a:cubicBezTo>
                    <a:pt x="183" y="456"/>
                    <a:pt x="61" y="943"/>
                    <a:pt x="31" y="1459"/>
                  </a:cubicBezTo>
                  <a:cubicBezTo>
                    <a:pt x="0" y="1946"/>
                    <a:pt x="31" y="2463"/>
                    <a:pt x="213" y="2949"/>
                  </a:cubicBezTo>
                  <a:cubicBezTo>
                    <a:pt x="274" y="3192"/>
                    <a:pt x="395" y="3435"/>
                    <a:pt x="578" y="3648"/>
                  </a:cubicBezTo>
                  <a:cubicBezTo>
                    <a:pt x="699" y="3739"/>
                    <a:pt x="790" y="3861"/>
                    <a:pt x="942" y="3922"/>
                  </a:cubicBezTo>
                  <a:cubicBezTo>
                    <a:pt x="1018" y="3952"/>
                    <a:pt x="1102" y="3967"/>
                    <a:pt x="1186" y="3967"/>
                  </a:cubicBezTo>
                  <a:cubicBezTo>
                    <a:pt x="1269" y="3967"/>
                    <a:pt x="1353" y="3952"/>
                    <a:pt x="1429" y="3922"/>
                  </a:cubicBezTo>
                  <a:cubicBezTo>
                    <a:pt x="1702" y="3739"/>
                    <a:pt x="1824" y="3496"/>
                    <a:pt x="1915" y="3253"/>
                  </a:cubicBezTo>
                  <a:cubicBezTo>
                    <a:pt x="1976" y="3010"/>
                    <a:pt x="2037" y="2766"/>
                    <a:pt x="2067" y="2523"/>
                  </a:cubicBezTo>
                  <a:lnTo>
                    <a:pt x="2067" y="2523"/>
                  </a:lnTo>
                  <a:cubicBezTo>
                    <a:pt x="1946" y="2766"/>
                    <a:pt x="1854" y="2979"/>
                    <a:pt x="1733" y="3192"/>
                  </a:cubicBezTo>
                  <a:cubicBezTo>
                    <a:pt x="1611" y="3374"/>
                    <a:pt x="1459" y="3587"/>
                    <a:pt x="1307" y="3648"/>
                  </a:cubicBezTo>
                  <a:cubicBezTo>
                    <a:pt x="1288" y="3652"/>
                    <a:pt x="1269" y="3654"/>
                    <a:pt x="1249" y="3654"/>
                  </a:cubicBezTo>
                  <a:cubicBezTo>
                    <a:pt x="1117" y="3654"/>
                    <a:pt x="984" y="3564"/>
                    <a:pt x="851" y="3405"/>
                  </a:cubicBezTo>
                  <a:cubicBezTo>
                    <a:pt x="730" y="3253"/>
                    <a:pt x="639" y="3040"/>
                    <a:pt x="547" y="2827"/>
                  </a:cubicBezTo>
                  <a:cubicBezTo>
                    <a:pt x="395" y="2402"/>
                    <a:pt x="365" y="1915"/>
                    <a:pt x="335" y="1459"/>
                  </a:cubicBezTo>
                  <a:cubicBezTo>
                    <a:pt x="304" y="973"/>
                    <a:pt x="335" y="487"/>
                    <a:pt x="33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042;p9">
              <a:extLst>
                <a:ext uri="{FF2B5EF4-FFF2-40B4-BE49-F238E27FC236}">
                  <a16:creationId xmlns:a16="http://schemas.microsoft.com/office/drawing/2014/main" id="{FE685E40-CAE5-4952-876A-CCBC8D04DA26}"/>
                </a:ext>
              </a:extLst>
            </p:cNvPr>
            <p:cNvSpPr/>
            <p:nvPr/>
          </p:nvSpPr>
          <p:spPr>
            <a:xfrm>
              <a:off x="6318220" y="2962847"/>
              <a:ext cx="212164" cy="147166"/>
            </a:xfrm>
            <a:custGeom>
              <a:avLst/>
              <a:gdLst/>
              <a:ahLst/>
              <a:cxnLst/>
              <a:rect l="l" t="t" r="r" b="b"/>
              <a:pathLst>
                <a:path w="11764" h="8160" extrusionOk="0">
                  <a:moveTo>
                    <a:pt x="5246" y="0"/>
                  </a:moveTo>
                  <a:cubicBezTo>
                    <a:pt x="1712" y="0"/>
                    <a:pt x="1" y="3472"/>
                    <a:pt x="1" y="3472"/>
                  </a:cubicBezTo>
                  <a:cubicBezTo>
                    <a:pt x="942" y="4519"/>
                    <a:pt x="2557" y="4737"/>
                    <a:pt x="3738" y="4737"/>
                  </a:cubicBezTo>
                  <a:cubicBezTo>
                    <a:pt x="4578" y="4737"/>
                    <a:pt x="5198" y="4627"/>
                    <a:pt x="5198" y="4627"/>
                  </a:cubicBezTo>
                  <a:cubicBezTo>
                    <a:pt x="5198" y="4627"/>
                    <a:pt x="6588" y="8159"/>
                    <a:pt x="7757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668" y="8026"/>
                    <a:pt x="8182" y="6647"/>
                    <a:pt x="7811" y="5820"/>
                  </a:cubicBezTo>
                  <a:lnTo>
                    <a:pt x="7811" y="5820"/>
                  </a:lnTo>
                  <a:cubicBezTo>
                    <a:pt x="8185" y="6532"/>
                    <a:pt x="8837" y="7607"/>
                    <a:pt x="9364" y="7607"/>
                  </a:cubicBezTo>
                  <a:cubicBezTo>
                    <a:pt x="9374" y="7607"/>
                    <a:pt x="9383" y="7606"/>
                    <a:pt x="9393" y="7606"/>
                  </a:cubicBezTo>
                  <a:cubicBezTo>
                    <a:pt x="9952" y="7583"/>
                    <a:pt x="9459" y="6296"/>
                    <a:pt x="9159" y="5616"/>
                  </a:cubicBezTo>
                  <a:lnTo>
                    <a:pt x="9159" y="5616"/>
                  </a:lnTo>
                  <a:cubicBezTo>
                    <a:pt x="9420" y="6118"/>
                    <a:pt x="9929" y="6903"/>
                    <a:pt x="10561" y="6903"/>
                  </a:cubicBezTo>
                  <a:cubicBezTo>
                    <a:pt x="10626" y="6903"/>
                    <a:pt x="10693" y="6894"/>
                    <a:pt x="10761" y="6876"/>
                  </a:cubicBezTo>
                  <a:cubicBezTo>
                    <a:pt x="11764" y="6603"/>
                    <a:pt x="10761" y="1040"/>
                    <a:pt x="6445" y="128"/>
                  </a:cubicBezTo>
                  <a:cubicBezTo>
                    <a:pt x="6024" y="40"/>
                    <a:pt x="5624" y="0"/>
                    <a:pt x="5246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043;p9">
              <a:extLst>
                <a:ext uri="{FF2B5EF4-FFF2-40B4-BE49-F238E27FC236}">
                  <a16:creationId xmlns:a16="http://schemas.microsoft.com/office/drawing/2014/main" id="{16A43DC7-42B9-4B7F-9A71-CA880625A5F2}"/>
                </a:ext>
              </a:extLst>
            </p:cNvPr>
            <p:cNvSpPr/>
            <p:nvPr/>
          </p:nvSpPr>
          <p:spPr>
            <a:xfrm>
              <a:off x="6411407" y="3046277"/>
              <a:ext cx="58127" cy="67451"/>
            </a:xfrm>
            <a:custGeom>
              <a:avLst/>
              <a:gdLst/>
              <a:ahLst/>
              <a:cxnLst/>
              <a:rect l="l" t="t" r="r" b="b"/>
              <a:pathLst>
                <a:path w="3223" h="3740" extrusionOk="0">
                  <a:moveTo>
                    <a:pt x="1" y="1"/>
                  </a:moveTo>
                  <a:lnTo>
                    <a:pt x="1" y="1"/>
                  </a:lnTo>
                  <a:cubicBezTo>
                    <a:pt x="244" y="670"/>
                    <a:pt x="518" y="1338"/>
                    <a:pt x="822" y="1946"/>
                  </a:cubicBezTo>
                  <a:cubicBezTo>
                    <a:pt x="1004" y="2281"/>
                    <a:pt x="1186" y="2585"/>
                    <a:pt x="1399" y="2889"/>
                  </a:cubicBezTo>
                  <a:cubicBezTo>
                    <a:pt x="1612" y="3162"/>
                    <a:pt x="1825" y="3466"/>
                    <a:pt x="2220" y="3679"/>
                  </a:cubicBezTo>
                  <a:cubicBezTo>
                    <a:pt x="2311" y="3709"/>
                    <a:pt x="2402" y="3740"/>
                    <a:pt x="2554" y="3740"/>
                  </a:cubicBezTo>
                  <a:cubicBezTo>
                    <a:pt x="2676" y="3740"/>
                    <a:pt x="2797" y="3679"/>
                    <a:pt x="2889" y="3618"/>
                  </a:cubicBezTo>
                  <a:cubicBezTo>
                    <a:pt x="3101" y="3466"/>
                    <a:pt x="3162" y="3223"/>
                    <a:pt x="3193" y="3040"/>
                  </a:cubicBezTo>
                  <a:cubicBezTo>
                    <a:pt x="3223" y="2645"/>
                    <a:pt x="3162" y="2281"/>
                    <a:pt x="3041" y="1916"/>
                  </a:cubicBezTo>
                  <a:cubicBezTo>
                    <a:pt x="2858" y="1247"/>
                    <a:pt x="2585" y="578"/>
                    <a:pt x="2159" y="1"/>
                  </a:cubicBezTo>
                  <a:lnTo>
                    <a:pt x="2159" y="1"/>
                  </a:lnTo>
                  <a:cubicBezTo>
                    <a:pt x="2311" y="305"/>
                    <a:pt x="2402" y="639"/>
                    <a:pt x="2524" y="974"/>
                  </a:cubicBezTo>
                  <a:cubicBezTo>
                    <a:pt x="2615" y="1308"/>
                    <a:pt x="2706" y="1642"/>
                    <a:pt x="2767" y="2007"/>
                  </a:cubicBezTo>
                  <a:cubicBezTo>
                    <a:pt x="2828" y="2341"/>
                    <a:pt x="2889" y="2676"/>
                    <a:pt x="2828" y="2980"/>
                  </a:cubicBezTo>
                  <a:cubicBezTo>
                    <a:pt x="2805" y="3226"/>
                    <a:pt x="2701" y="3373"/>
                    <a:pt x="2550" y="3373"/>
                  </a:cubicBezTo>
                  <a:cubicBezTo>
                    <a:pt x="2496" y="3373"/>
                    <a:pt x="2436" y="3354"/>
                    <a:pt x="2372" y="3314"/>
                  </a:cubicBezTo>
                  <a:cubicBezTo>
                    <a:pt x="2129" y="3192"/>
                    <a:pt x="1886" y="2919"/>
                    <a:pt x="1673" y="2676"/>
                  </a:cubicBezTo>
                  <a:cubicBezTo>
                    <a:pt x="1460" y="2402"/>
                    <a:pt x="1278" y="2098"/>
                    <a:pt x="1095" y="1825"/>
                  </a:cubicBezTo>
                  <a:cubicBezTo>
                    <a:pt x="730" y="1217"/>
                    <a:pt x="366" y="609"/>
                    <a:pt x="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044;p9">
              <a:extLst>
                <a:ext uri="{FF2B5EF4-FFF2-40B4-BE49-F238E27FC236}">
                  <a16:creationId xmlns:a16="http://schemas.microsoft.com/office/drawing/2014/main" id="{FA5F8303-E1FF-445E-A55D-7488A4C961CA}"/>
                </a:ext>
              </a:extLst>
            </p:cNvPr>
            <p:cNvSpPr/>
            <p:nvPr/>
          </p:nvSpPr>
          <p:spPr>
            <a:xfrm>
              <a:off x="6463492" y="3036412"/>
              <a:ext cx="31273" cy="66044"/>
            </a:xfrm>
            <a:custGeom>
              <a:avLst/>
              <a:gdLst/>
              <a:ahLst/>
              <a:cxnLst/>
              <a:rect l="l" t="t" r="r" b="b"/>
              <a:pathLst>
                <a:path w="1734" h="3662" extrusionOk="0">
                  <a:moveTo>
                    <a:pt x="1395" y="3329"/>
                  </a:moveTo>
                  <a:cubicBezTo>
                    <a:pt x="1391" y="3337"/>
                    <a:pt x="1384" y="3344"/>
                    <a:pt x="1368" y="3344"/>
                  </a:cubicBezTo>
                  <a:cubicBezTo>
                    <a:pt x="1368" y="3344"/>
                    <a:pt x="1384" y="3337"/>
                    <a:pt x="1395" y="3329"/>
                  </a:cubicBezTo>
                  <a:close/>
                  <a:moveTo>
                    <a:pt x="305" y="1"/>
                  </a:moveTo>
                  <a:lnTo>
                    <a:pt x="305" y="1"/>
                  </a:lnTo>
                  <a:cubicBezTo>
                    <a:pt x="457" y="183"/>
                    <a:pt x="517" y="426"/>
                    <a:pt x="608" y="639"/>
                  </a:cubicBezTo>
                  <a:cubicBezTo>
                    <a:pt x="700" y="852"/>
                    <a:pt x="760" y="1065"/>
                    <a:pt x="852" y="1308"/>
                  </a:cubicBezTo>
                  <a:cubicBezTo>
                    <a:pt x="1004" y="1733"/>
                    <a:pt x="1156" y="2189"/>
                    <a:pt x="1277" y="2615"/>
                  </a:cubicBezTo>
                  <a:cubicBezTo>
                    <a:pt x="1338" y="2828"/>
                    <a:pt x="1368" y="3071"/>
                    <a:pt x="1399" y="3253"/>
                  </a:cubicBezTo>
                  <a:cubicBezTo>
                    <a:pt x="1399" y="3314"/>
                    <a:pt x="1368" y="3344"/>
                    <a:pt x="1368" y="3344"/>
                  </a:cubicBezTo>
                  <a:cubicBezTo>
                    <a:pt x="1308" y="3344"/>
                    <a:pt x="1216" y="3284"/>
                    <a:pt x="1125" y="3253"/>
                  </a:cubicBezTo>
                  <a:cubicBezTo>
                    <a:pt x="730" y="3040"/>
                    <a:pt x="396" y="2706"/>
                    <a:pt x="1" y="2402"/>
                  </a:cubicBezTo>
                  <a:lnTo>
                    <a:pt x="1" y="2402"/>
                  </a:lnTo>
                  <a:cubicBezTo>
                    <a:pt x="274" y="2828"/>
                    <a:pt x="548" y="3192"/>
                    <a:pt x="973" y="3496"/>
                  </a:cubicBezTo>
                  <a:cubicBezTo>
                    <a:pt x="1064" y="3557"/>
                    <a:pt x="1186" y="3648"/>
                    <a:pt x="1368" y="3648"/>
                  </a:cubicBezTo>
                  <a:cubicBezTo>
                    <a:pt x="1379" y="3658"/>
                    <a:pt x="1392" y="3662"/>
                    <a:pt x="1407" y="3662"/>
                  </a:cubicBezTo>
                  <a:cubicBezTo>
                    <a:pt x="1436" y="3662"/>
                    <a:pt x="1470" y="3648"/>
                    <a:pt x="1490" y="3648"/>
                  </a:cubicBezTo>
                  <a:cubicBezTo>
                    <a:pt x="1520" y="3648"/>
                    <a:pt x="1551" y="3618"/>
                    <a:pt x="1581" y="3618"/>
                  </a:cubicBezTo>
                  <a:cubicBezTo>
                    <a:pt x="1642" y="3587"/>
                    <a:pt x="1642" y="3557"/>
                    <a:pt x="1672" y="3527"/>
                  </a:cubicBezTo>
                  <a:cubicBezTo>
                    <a:pt x="1733" y="3436"/>
                    <a:pt x="1733" y="3344"/>
                    <a:pt x="1733" y="3284"/>
                  </a:cubicBezTo>
                  <a:cubicBezTo>
                    <a:pt x="1733" y="2980"/>
                    <a:pt x="1672" y="2767"/>
                    <a:pt x="1642" y="2524"/>
                  </a:cubicBezTo>
                  <a:cubicBezTo>
                    <a:pt x="1490" y="2068"/>
                    <a:pt x="1338" y="1612"/>
                    <a:pt x="1125" y="1186"/>
                  </a:cubicBezTo>
                  <a:cubicBezTo>
                    <a:pt x="1004" y="973"/>
                    <a:pt x="912" y="761"/>
                    <a:pt x="791" y="548"/>
                  </a:cubicBezTo>
                  <a:cubicBezTo>
                    <a:pt x="639" y="366"/>
                    <a:pt x="517" y="153"/>
                    <a:pt x="30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045;p9">
              <a:extLst>
                <a:ext uri="{FF2B5EF4-FFF2-40B4-BE49-F238E27FC236}">
                  <a16:creationId xmlns:a16="http://schemas.microsoft.com/office/drawing/2014/main" id="{9FF0983D-8CFF-4B03-856A-CA663EC3D9AF}"/>
                </a:ext>
              </a:extLst>
            </p:cNvPr>
            <p:cNvSpPr/>
            <p:nvPr/>
          </p:nvSpPr>
          <p:spPr>
            <a:xfrm>
              <a:off x="6487064" y="3011758"/>
              <a:ext cx="34555" cy="77857"/>
            </a:xfrm>
            <a:custGeom>
              <a:avLst/>
              <a:gdLst/>
              <a:ahLst/>
              <a:cxnLst/>
              <a:rect l="l" t="t" r="r" b="b"/>
              <a:pathLst>
                <a:path w="1916" h="4317" extrusionOk="0">
                  <a:moveTo>
                    <a:pt x="700" y="0"/>
                  </a:moveTo>
                  <a:lnTo>
                    <a:pt x="700" y="0"/>
                  </a:lnTo>
                  <a:cubicBezTo>
                    <a:pt x="973" y="426"/>
                    <a:pt x="1156" y="912"/>
                    <a:pt x="1308" y="1368"/>
                  </a:cubicBezTo>
                  <a:cubicBezTo>
                    <a:pt x="1429" y="1854"/>
                    <a:pt x="1520" y="2340"/>
                    <a:pt x="1551" y="2827"/>
                  </a:cubicBezTo>
                  <a:cubicBezTo>
                    <a:pt x="1551" y="3070"/>
                    <a:pt x="1551" y="3344"/>
                    <a:pt x="1490" y="3556"/>
                  </a:cubicBezTo>
                  <a:cubicBezTo>
                    <a:pt x="1490" y="3678"/>
                    <a:pt x="1460" y="3799"/>
                    <a:pt x="1429" y="3891"/>
                  </a:cubicBezTo>
                  <a:cubicBezTo>
                    <a:pt x="1399" y="3921"/>
                    <a:pt x="1368" y="3982"/>
                    <a:pt x="1368" y="3982"/>
                  </a:cubicBezTo>
                  <a:cubicBezTo>
                    <a:pt x="1338" y="4012"/>
                    <a:pt x="1308" y="4012"/>
                    <a:pt x="1277" y="4043"/>
                  </a:cubicBezTo>
                  <a:cubicBezTo>
                    <a:pt x="1258" y="4046"/>
                    <a:pt x="1238" y="4047"/>
                    <a:pt x="1218" y="4047"/>
                  </a:cubicBezTo>
                  <a:cubicBezTo>
                    <a:pt x="1044" y="4047"/>
                    <a:pt x="829" y="3939"/>
                    <a:pt x="639" y="3830"/>
                  </a:cubicBezTo>
                  <a:cubicBezTo>
                    <a:pt x="396" y="3739"/>
                    <a:pt x="213" y="3587"/>
                    <a:pt x="1" y="3435"/>
                  </a:cubicBezTo>
                  <a:lnTo>
                    <a:pt x="1" y="3435"/>
                  </a:lnTo>
                  <a:cubicBezTo>
                    <a:pt x="122" y="3647"/>
                    <a:pt x="335" y="3830"/>
                    <a:pt x="517" y="3982"/>
                  </a:cubicBezTo>
                  <a:cubicBezTo>
                    <a:pt x="730" y="4134"/>
                    <a:pt x="973" y="4316"/>
                    <a:pt x="1308" y="4316"/>
                  </a:cubicBezTo>
                  <a:cubicBezTo>
                    <a:pt x="1368" y="4316"/>
                    <a:pt x="1460" y="4316"/>
                    <a:pt x="1551" y="4225"/>
                  </a:cubicBezTo>
                  <a:cubicBezTo>
                    <a:pt x="1642" y="4164"/>
                    <a:pt x="1672" y="4103"/>
                    <a:pt x="1733" y="4043"/>
                  </a:cubicBezTo>
                  <a:cubicBezTo>
                    <a:pt x="1794" y="3891"/>
                    <a:pt x="1824" y="3769"/>
                    <a:pt x="1855" y="3617"/>
                  </a:cubicBezTo>
                  <a:cubicBezTo>
                    <a:pt x="1916" y="3344"/>
                    <a:pt x="1916" y="3100"/>
                    <a:pt x="1916" y="2827"/>
                  </a:cubicBezTo>
                  <a:cubicBezTo>
                    <a:pt x="1885" y="2280"/>
                    <a:pt x="1794" y="1763"/>
                    <a:pt x="1581" y="1277"/>
                  </a:cubicBezTo>
                  <a:cubicBezTo>
                    <a:pt x="1399" y="790"/>
                    <a:pt x="1095" y="334"/>
                    <a:pt x="700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046;p9">
              <a:extLst>
                <a:ext uri="{FF2B5EF4-FFF2-40B4-BE49-F238E27FC236}">
                  <a16:creationId xmlns:a16="http://schemas.microsoft.com/office/drawing/2014/main" id="{A5D1BAD3-4FB4-43CA-952F-446365BDB674}"/>
                </a:ext>
              </a:extLst>
            </p:cNvPr>
            <p:cNvSpPr/>
            <p:nvPr/>
          </p:nvSpPr>
          <p:spPr>
            <a:xfrm>
              <a:off x="6876277" y="2955723"/>
              <a:ext cx="212723" cy="147166"/>
            </a:xfrm>
            <a:custGeom>
              <a:avLst/>
              <a:gdLst/>
              <a:ahLst/>
              <a:cxnLst/>
              <a:rect l="l" t="t" r="r" b="b"/>
              <a:pathLst>
                <a:path w="11795" h="8160" extrusionOk="0">
                  <a:moveTo>
                    <a:pt x="5289" y="1"/>
                  </a:moveTo>
                  <a:cubicBezTo>
                    <a:pt x="1726" y="1"/>
                    <a:pt x="1" y="3776"/>
                    <a:pt x="1" y="3776"/>
                  </a:cubicBezTo>
                  <a:cubicBezTo>
                    <a:pt x="773" y="4636"/>
                    <a:pt x="2001" y="4860"/>
                    <a:pt x="3069" y="4860"/>
                  </a:cubicBezTo>
                  <a:cubicBezTo>
                    <a:pt x="4227" y="4860"/>
                    <a:pt x="5198" y="4596"/>
                    <a:pt x="5198" y="4596"/>
                  </a:cubicBezTo>
                  <a:cubicBezTo>
                    <a:pt x="5198" y="4596"/>
                    <a:pt x="6589" y="8159"/>
                    <a:pt x="7758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708" y="8023"/>
                    <a:pt x="8172" y="6583"/>
                    <a:pt x="7791" y="5764"/>
                  </a:cubicBezTo>
                  <a:lnTo>
                    <a:pt x="7791" y="5764"/>
                  </a:lnTo>
                  <a:cubicBezTo>
                    <a:pt x="8170" y="6474"/>
                    <a:pt x="8857" y="7606"/>
                    <a:pt x="9379" y="7606"/>
                  </a:cubicBezTo>
                  <a:cubicBezTo>
                    <a:pt x="9383" y="7606"/>
                    <a:pt x="9388" y="7606"/>
                    <a:pt x="9393" y="7606"/>
                  </a:cubicBezTo>
                  <a:cubicBezTo>
                    <a:pt x="9953" y="7561"/>
                    <a:pt x="9457" y="6263"/>
                    <a:pt x="9157" y="5582"/>
                  </a:cubicBezTo>
                  <a:lnTo>
                    <a:pt x="9157" y="5582"/>
                  </a:lnTo>
                  <a:cubicBezTo>
                    <a:pt x="9418" y="6084"/>
                    <a:pt x="9927" y="6872"/>
                    <a:pt x="10561" y="6872"/>
                  </a:cubicBezTo>
                  <a:cubicBezTo>
                    <a:pt x="10626" y="6872"/>
                    <a:pt x="10693" y="6864"/>
                    <a:pt x="10761" y="6846"/>
                  </a:cubicBezTo>
                  <a:cubicBezTo>
                    <a:pt x="11794" y="6572"/>
                    <a:pt x="10761" y="1040"/>
                    <a:pt x="6444" y="128"/>
                  </a:cubicBezTo>
                  <a:cubicBezTo>
                    <a:pt x="6040" y="41"/>
                    <a:pt x="5655" y="1"/>
                    <a:pt x="5289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047;p9">
              <a:extLst>
                <a:ext uri="{FF2B5EF4-FFF2-40B4-BE49-F238E27FC236}">
                  <a16:creationId xmlns:a16="http://schemas.microsoft.com/office/drawing/2014/main" id="{890DA96F-29CC-49FD-ABF7-8B8408D294D9}"/>
                </a:ext>
              </a:extLst>
            </p:cNvPr>
            <p:cNvSpPr/>
            <p:nvPr/>
          </p:nvSpPr>
          <p:spPr>
            <a:xfrm>
              <a:off x="6970023" y="3038612"/>
              <a:ext cx="58668" cy="67992"/>
            </a:xfrm>
            <a:custGeom>
              <a:avLst/>
              <a:gdLst/>
              <a:ahLst/>
              <a:cxnLst/>
              <a:rect l="l" t="t" r="r" b="b"/>
              <a:pathLst>
                <a:path w="3253" h="3770" extrusionOk="0">
                  <a:moveTo>
                    <a:pt x="2037" y="0"/>
                  </a:moveTo>
                  <a:cubicBezTo>
                    <a:pt x="2280" y="669"/>
                    <a:pt x="2553" y="1338"/>
                    <a:pt x="2736" y="2006"/>
                  </a:cubicBezTo>
                  <a:cubicBezTo>
                    <a:pt x="2827" y="2341"/>
                    <a:pt x="2918" y="2706"/>
                    <a:pt x="2888" y="3010"/>
                  </a:cubicBezTo>
                  <a:cubicBezTo>
                    <a:pt x="2865" y="3256"/>
                    <a:pt x="2777" y="3403"/>
                    <a:pt x="2635" y="3403"/>
                  </a:cubicBezTo>
                  <a:cubicBezTo>
                    <a:pt x="2584" y="3403"/>
                    <a:pt x="2526" y="3384"/>
                    <a:pt x="2462" y="3344"/>
                  </a:cubicBezTo>
                  <a:cubicBezTo>
                    <a:pt x="2189" y="3222"/>
                    <a:pt x="1946" y="2949"/>
                    <a:pt x="1733" y="2675"/>
                  </a:cubicBezTo>
                  <a:cubicBezTo>
                    <a:pt x="1520" y="2402"/>
                    <a:pt x="1307" y="2128"/>
                    <a:pt x="1125" y="1824"/>
                  </a:cubicBezTo>
                  <a:cubicBezTo>
                    <a:pt x="730" y="1247"/>
                    <a:pt x="365" y="639"/>
                    <a:pt x="0" y="0"/>
                  </a:cubicBezTo>
                  <a:lnTo>
                    <a:pt x="0" y="0"/>
                  </a:lnTo>
                  <a:cubicBezTo>
                    <a:pt x="213" y="699"/>
                    <a:pt x="517" y="1338"/>
                    <a:pt x="851" y="1976"/>
                  </a:cubicBezTo>
                  <a:cubicBezTo>
                    <a:pt x="1034" y="2280"/>
                    <a:pt x="1246" y="2584"/>
                    <a:pt x="1459" y="2888"/>
                  </a:cubicBezTo>
                  <a:cubicBezTo>
                    <a:pt x="1672" y="3162"/>
                    <a:pt x="1915" y="3465"/>
                    <a:pt x="2280" y="3678"/>
                  </a:cubicBezTo>
                  <a:cubicBezTo>
                    <a:pt x="2371" y="3739"/>
                    <a:pt x="2493" y="3769"/>
                    <a:pt x="2614" y="3769"/>
                  </a:cubicBezTo>
                  <a:cubicBezTo>
                    <a:pt x="2766" y="3769"/>
                    <a:pt x="2888" y="3709"/>
                    <a:pt x="2979" y="3648"/>
                  </a:cubicBezTo>
                  <a:cubicBezTo>
                    <a:pt x="3192" y="3465"/>
                    <a:pt x="3253" y="3222"/>
                    <a:pt x="3253" y="3010"/>
                  </a:cubicBezTo>
                  <a:cubicBezTo>
                    <a:pt x="3253" y="2614"/>
                    <a:pt x="3161" y="2250"/>
                    <a:pt x="3009" y="1915"/>
                  </a:cubicBezTo>
                  <a:cubicBezTo>
                    <a:pt x="2766" y="1247"/>
                    <a:pt x="2432" y="608"/>
                    <a:pt x="2037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048;p9">
              <a:extLst>
                <a:ext uri="{FF2B5EF4-FFF2-40B4-BE49-F238E27FC236}">
                  <a16:creationId xmlns:a16="http://schemas.microsoft.com/office/drawing/2014/main" id="{4EA4BADC-A947-4D2D-9F7E-136BFA3F8202}"/>
                </a:ext>
              </a:extLst>
            </p:cNvPr>
            <p:cNvSpPr/>
            <p:nvPr/>
          </p:nvSpPr>
          <p:spPr>
            <a:xfrm>
              <a:off x="7023190" y="3029288"/>
              <a:ext cx="30173" cy="66351"/>
            </a:xfrm>
            <a:custGeom>
              <a:avLst/>
              <a:gdLst/>
              <a:ahLst/>
              <a:cxnLst/>
              <a:rect l="l" t="t" r="r" b="b"/>
              <a:pathLst>
                <a:path w="1673" h="3679" extrusionOk="0">
                  <a:moveTo>
                    <a:pt x="244" y="1"/>
                  </a:moveTo>
                  <a:cubicBezTo>
                    <a:pt x="426" y="122"/>
                    <a:pt x="487" y="365"/>
                    <a:pt x="578" y="578"/>
                  </a:cubicBezTo>
                  <a:cubicBezTo>
                    <a:pt x="669" y="821"/>
                    <a:pt x="760" y="1034"/>
                    <a:pt x="821" y="1247"/>
                  </a:cubicBezTo>
                  <a:cubicBezTo>
                    <a:pt x="973" y="1703"/>
                    <a:pt x="1125" y="2159"/>
                    <a:pt x="1216" y="2615"/>
                  </a:cubicBezTo>
                  <a:cubicBezTo>
                    <a:pt x="1277" y="2827"/>
                    <a:pt x="1308" y="3071"/>
                    <a:pt x="1308" y="3253"/>
                  </a:cubicBezTo>
                  <a:cubicBezTo>
                    <a:pt x="1277" y="3283"/>
                    <a:pt x="1277" y="3344"/>
                    <a:pt x="1277" y="3344"/>
                  </a:cubicBezTo>
                  <a:lnTo>
                    <a:pt x="1247" y="3344"/>
                  </a:lnTo>
                  <a:cubicBezTo>
                    <a:pt x="1231" y="3352"/>
                    <a:pt x="1212" y="3356"/>
                    <a:pt x="1192" y="3356"/>
                  </a:cubicBezTo>
                  <a:cubicBezTo>
                    <a:pt x="1137" y="3356"/>
                    <a:pt x="1070" y="3328"/>
                    <a:pt x="1004" y="3283"/>
                  </a:cubicBezTo>
                  <a:cubicBezTo>
                    <a:pt x="639" y="3040"/>
                    <a:pt x="305" y="2675"/>
                    <a:pt x="1" y="2311"/>
                  </a:cubicBezTo>
                  <a:lnTo>
                    <a:pt x="1" y="2311"/>
                  </a:lnTo>
                  <a:cubicBezTo>
                    <a:pt x="213" y="2767"/>
                    <a:pt x="426" y="3192"/>
                    <a:pt x="852" y="3496"/>
                  </a:cubicBezTo>
                  <a:cubicBezTo>
                    <a:pt x="943" y="3587"/>
                    <a:pt x="1064" y="3679"/>
                    <a:pt x="1277" y="3679"/>
                  </a:cubicBezTo>
                  <a:cubicBezTo>
                    <a:pt x="1338" y="3648"/>
                    <a:pt x="1460" y="3648"/>
                    <a:pt x="1551" y="3527"/>
                  </a:cubicBezTo>
                  <a:cubicBezTo>
                    <a:pt x="1612" y="3435"/>
                    <a:pt x="1642" y="3375"/>
                    <a:pt x="1642" y="3283"/>
                  </a:cubicBezTo>
                  <a:cubicBezTo>
                    <a:pt x="1672" y="3010"/>
                    <a:pt x="1642" y="2767"/>
                    <a:pt x="1581" y="2523"/>
                  </a:cubicBezTo>
                  <a:cubicBezTo>
                    <a:pt x="1490" y="2037"/>
                    <a:pt x="1308" y="1581"/>
                    <a:pt x="1095" y="1125"/>
                  </a:cubicBezTo>
                  <a:cubicBezTo>
                    <a:pt x="1004" y="913"/>
                    <a:pt x="882" y="700"/>
                    <a:pt x="760" y="487"/>
                  </a:cubicBezTo>
                  <a:cubicBezTo>
                    <a:pt x="669" y="396"/>
                    <a:pt x="609" y="305"/>
                    <a:pt x="517" y="213"/>
                  </a:cubicBezTo>
                  <a:cubicBezTo>
                    <a:pt x="457" y="122"/>
                    <a:pt x="365" y="1"/>
                    <a:pt x="24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049;p9">
              <a:extLst>
                <a:ext uri="{FF2B5EF4-FFF2-40B4-BE49-F238E27FC236}">
                  <a16:creationId xmlns:a16="http://schemas.microsoft.com/office/drawing/2014/main" id="{C0F04768-1018-4393-A956-1E5E9959E0FF}"/>
                </a:ext>
              </a:extLst>
            </p:cNvPr>
            <p:cNvSpPr/>
            <p:nvPr/>
          </p:nvSpPr>
          <p:spPr>
            <a:xfrm>
              <a:off x="7050045" y="3009017"/>
              <a:ext cx="29632" cy="73402"/>
            </a:xfrm>
            <a:custGeom>
              <a:avLst/>
              <a:gdLst/>
              <a:ahLst/>
              <a:cxnLst/>
              <a:rect l="l" t="t" r="r" b="b"/>
              <a:pathLst>
                <a:path w="1643" h="4070" extrusionOk="0">
                  <a:moveTo>
                    <a:pt x="579" y="0"/>
                  </a:moveTo>
                  <a:lnTo>
                    <a:pt x="579" y="0"/>
                  </a:lnTo>
                  <a:cubicBezTo>
                    <a:pt x="1034" y="821"/>
                    <a:pt x="1247" y="1672"/>
                    <a:pt x="1278" y="2553"/>
                  </a:cubicBezTo>
                  <a:cubicBezTo>
                    <a:pt x="1278" y="2766"/>
                    <a:pt x="1278" y="3009"/>
                    <a:pt x="1247" y="3222"/>
                  </a:cubicBezTo>
                  <a:cubicBezTo>
                    <a:pt x="1217" y="3404"/>
                    <a:pt x="1156" y="3647"/>
                    <a:pt x="1065" y="3739"/>
                  </a:cubicBezTo>
                  <a:cubicBezTo>
                    <a:pt x="1039" y="3777"/>
                    <a:pt x="982" y="3794"/>
                    <a:pt x="910" y="3794"/>
                  </a:cubicBezTo>
                  <a:cubicBezTo>
                    <a:pt x="811" y="3794"/>
                    <a:pt x="684" y="3761"/>
                    <a:pt x="579" y="3708"/>
                  </a:cubicBezTo>
                  <a:cubicBezTo>
                    <a:pt x="366" y="3617"/>
                    <a:pt x="183" y="3496"/>
                    <a:pt x="1" y="3374"/>
                  </a:cubicBezTo>
                  <a:lnTo>
                    <a:pt x="1" y="3374"/>
                  </a:lnTo>
                  <a:cubicBezTo>
                    <a:pt x="123" y="3556"/>
                    <a:pt x="305" y="3739"/>
                    <a:pt x="487" y="3860"/>
                  </a:cubicBezTo>
                  <a:cubicBezTo>
                    <a:pt x="579" y="3951"/>
                    <a:pt x="700" y="4012"/>
                    <a:pt x="822" y="4043"/>
                  </a:cubicBezTo>
                  <a:cubicBezTo>
                    <a:pt x="876" y="4056"/>
                    <a:pt x="936" y="4070"/>
                    <a:pt x="1003" y="4070"/>
                  </a:cubicBezTo>
                  <a:cubicBezTo>
                    <a:pt x="1085" y="4070"/>
                    <a:pt x="1177" y="4049"/>
                    <a:pt x="1278" y="3982"/>
                  </a:cubicBezTo>
                  <a:cubicBezTo>
                    <a:pt x="1399" y="3860"/>
                    <a:pt x="1430" y="3739"/>
                    <a:pt x="1490" y="3617"/>
                  </a:cubicBezTo>
                  <a:cubicBezTo>
                    <a:pt x="1521" y="3496"/>
                    <a:pt x="1582" y="3374"/>
                    <a:pt x="1582" y="3252"/>
                  </a:cubicBezTo>
                  <a:cubicBezTo>
                    <a:pt x="1642" y="3009"/>
                    <a:pt x="1642" y="2796"/>
                    <a:pt x="1642" y="2553"/>
                  </a:cubicBezTo>
                  <a:cubicBezTo>
                    <a:pt x="1612" y="2067"/>
                    <a:pt x="1521" y="1611"/>
                    <a:pt x="1369" y="1155"/>
                  </a:cubicBezTo>
                  <a:cubicBezTo>
                    <a:pt x="1186" y="730"/>
                    <a:pt x="913" y="304"/>
                    <a:pt x="57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050;p9">
              <a:extLst>
                <a:ext uri="{FF2B5EF4-FFF2-40B4-BE49-F238E27FC236}">
                  <a16:creationId xmlns:a16="http://schemas.microsoft.com/office/drawing/2014/main" id="{3E4A918D-A8FC-4BDE-91BC-DE4C92D9F1DF}"/>
                </a:ext>
              </a:extLst>
            </p:cNvPr>
            <p:cNvSpPr/>
            <p:nvPr/>
          </p:nvSpPr>
          <p:spPr>
            <a:xfrm>
              <a:off x="7349371" y="2964470"/>
              <a:ext cx="183849" cy="148338"/>
            </a:xfrm>
            <a:custGeom>
              <a:avLst/>
              <a:gdLst/>
              <a:ahLst/>
              <a:cxnLst/>
              <a:rect l="l" t="t" r="r" b="b"/>
              <a:pathLst>
                <a:path w="10194" h="8225" extrusionOk="0">
                  <a:moveTo>
                    <a:pt x="6906" y="1"/>
                  </a:moveTo>
                  <a:cubicBezTo>
                    <a:pt x="6797" y="1"/>
                    <a:pt x="6683" y="3"/>
                    <a:pt x="6566" y="8"/>
                  </a:cubicBezTo>
                  <a:cubicBezTo>
                    <a:pt x="2918" y="190"/>
                    <a:pt x="0" y="5631"/>
                    <a:pt x="1155" y="6817"/>
                  </a:cubicBezTo>
                  <a:cubicBezTo>
                    <a:pt x="1395" y="7063"/>
                    <a:pt x="1576" y="7160"/>
                    <a:pt x="1711" y="7160"/>
                  </a:cubicBezTo>
                  <a:cubicBezTo>
                    <a:pt x="2074" y="7160"/>
                    <a:pt x="2113" y="6464"/>
                    <a:pt x="2108" y="6084"/>
                  </a:cubicBezTo>
                  <a:lnTo>
                    <a:pt x="2108" y="6084"/>
                  </a:lnTo>
                  <a:cubicBezTo>
                    <a:pt x="2142" y="6566"/>
                    <a:pt x="2289" y="7631"/>
                    <a:pt x="2918" y="7911"/>
                  </a:cubicBezTo>
                  <a:cubicBezTo>
                    <a:pt x="2978" y="7937"/>
                    <a:pt x="3034" y="7949"/>
                    <a:pt x="3086" y="7949"/>
                  </a:cubicBezTo>
                  <a:cubicBezTo>
                    <a:pt x="3769" y="7949"/>
                    <a:pt x="3769" y="5874"/>
                    <a:pt x="3769" y="5874"/>
                  </a:cubicBezTo>
                  <a:cubicBezTo>
                    <a:pt x="3769" y="5874"/>
                    <a:pt x="3982" y="8002"/>
                    <a:pt x="4833" y="8215"/>
                  </a:cubicBezTo>
                  <a:cubicBezTo>
                    <a:pt x="4861" y="8222"/>
                    <a:pt x="4888" y="8225"/>
                    <a:pt x="4914" y="8225"/>
                  </a:cubicBezTo>
                  <a:cubicBezTo>
                    <a:pt x="5695" y="8225"/>
                    <a:pt x="5410" y="5206"/>
                    <a:pt x="5410" y="5206"/>
                  </a:cubicBezTo>
                  <a:cubicBezTo>
                    <a:pt x="5410" y="5206"/>
                    <a:pt x="9757" y="3868"/>
                    <a:pt x="9909" y="2136"/>
                  </a:cubicBezTo>
                  <a:cubicBezTo>
                    <a:pt x="9909" y="2136"/>
                    <a:pt x="10194" y="1"/>
                    <a:pt x="6906" y="1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051;p9">
              <a:extLst>
                <a:ext uri="{FF2B5EF4-FFF2-40B4-BE49-F238E27FC236}">
                  <a16:creationId xmlns:a16="http://schemas.microsoft.com/office/drawing/2014/main" id="{01F273B5-FAFC-4092-A04E-EED5AD027AA9}"/>
                </a:ext>
              </a:extLst>
            </p:cNvPr>
            <p:cNvSpPr/>
            <p:nvPr/>
          </p:nvSpPr>
          <p:spPr>
            <a:xfrm>
              <a:off x="7387191" y="3040794"/>
              <a:ext cx="80057" cy="75152"/>
            </a:xfrm>
            <a:custGeom>
              <a:avLst/>
              <a:gdLst/>
              <a:ahLst/>
              <a:cxnLst/>
              <a:rect l="l" t="t" r="r" b="b"/>
              <a:pathLst>
                <a:path w="4439" h="4167" extrusionOk="0">
                  <a:moveTo>
                    <a:pt x="1551" y="1"/>
                  </a:moveTo>
                  <a:lnTo>
                    <a:pt x="1490" y="1612"/>
                  </a:lnTo>
                  <a:cubicBezTo>
                    <a:pt x="1459" y="2098"/>
                    <a:pt x="1399" y="2615"/>
                    <a:pt x="1247" y="3041"/>
                  </a:cubicBezTo>
                  <a:cubicBezTo>
                    <a:pt x="1186" y="3253"/>
                    <a:pt x="1064" y="3466"/>
                    <a:pt x="912" y="3527"/>
                  </a:cubicBezTo>
                  <a:cubicBezTo>
                    <a:pt x="851" y="3527"/>
                    <a:pt x="791" y="3527"/>
                    <a:pt x="699" y="3466"/>
                  </a:cubicBezTo>
                  <a:cubicBezTo>
                    <a:pt x="639" y="3405"/>
                    <a:pt x="578" y="3314"/>
                    <a:pt x="517" y="3223"/>
                  </a:cubicBezTo>
                  <a:cubicBezTo>
                    <a:pt x="304" y="2797"/>
                    <a:pt x="244" y="2311"/>
                    <a:pt x="183" y="1825"/>
                  </a:cubicBezTo>
                  <a:cubicBezTo>
                    <a:pt x="122" y="1308"/>
                    <a:pt x="122" y="822"/>
                    <a:pt x="244" y="335"/>
                  </a:cubicBezTo>
                  <a:lnTo>
                    <a:pt x="244" y="335"/>
                  </a:lnTo>
                  <a:cubicBezTo>
                    <a:pt x="122" y="548"/>
                    <a:pt x="92" y="822"/>
                    <a:pt x="61" y="1065"/>
                  </a:cubicBezTo>
                  <a:cubicBezTo>
                    <a:pt x="31" y="1308"/>
                    <a:pt x="0" y="1582"/>
                    <a:pt x="0" y="1825"/>
                  </a:cubicBezTo>
                  <a:cubicBezTo>
                    <a:pt x="0" y="2341"/>
                    <a:pt x="61" y="2858"/>
                    <a:pt x="274" y="3344"/>
                  </a:cubicBezTo>
                  <a:cubicBezTo>
                    <a:pt x="335" y="3466"/>
                    <a:pt x="395" y="3588"/>
                    <a:pt x="517" y="3709"/>
                  </a:cubicBezTo>
                  <a:cubicBezTo>
                    <a:pt x="617" y="3784"/>
                    <a:pt x="758" y="3839"/>
                    <a:pt x="907" y="3839"/>
                  </a:cubicBezTo>
                  <a:cubicBezTo>
                    <a:pt x="939" y="3839"/>
                    <a:pt x="971" y="3836"/>
                    <a:pt x="1003" y="3831"/>
                  </a:cubicBezTo>
                  <a:cubicBezTo>
                    <a:pt x="1186" y="3770"/>
                    <a:pt x="1307" y="3648"/>
                    <a:pt x="1399" y="3527"/>
                  </a:cubicBezTo>
                  <a:cubicBezTo>
                    <a:pt x="1459" y="3405"/>
                    <a:pt x="1520" y="3284"/>
                    <a:pt x="1581" y="3162"/>
                  </a:cubicBezTo>
                  <a:cubicBezTo>
                    <a:pt x="1635" y="3017"/>
                    <a:pt x="1679" y="2869"/>
                    <a:pt x="1714" y="2719"/>
                  </a:cubicBezTo>
                  <a:lnTo>
                    <a:pt x="1714" y="2719"/>
                  </a:lnTo>
                  <a:cubicBezTo>
                    <a:pt x="1756" y="2856"/>
                    <a:pt x="1803" y="2994"/>
                    <a:pt x="1854" y="3132"/>
                  </a:cubicBezTo>
                  <a:cubicBezTo>
                    <a:pt x="1946" y="3375"/>
                    <a:pt x="2037" y="3618"/>
                    <a:pt x="2189" y="3831"/>
                  </a:cubicBezTo>
                  <a:cubicBezTo>
                    <a:pt x="2250" y="3952"/>
                    <a:pt x="2341" y="4074"/>
                    <a:pt x="2523" y="4135"/>
                  </a:cubicBezTo>
                  <a:cubicBezTo>
                    <a:pt x="2575" y="4157"/>
                    <a:pt x="2627" y="4167"/>
                    <a:pt x="2677" y="4167"/>
                  </a:cubicBezTo>
                  <a:cubicBezTo>
                    <a:pt x="2833" y="4167"/>
                    <a:pt x="2971" y="4075"/>
                    <a:pt x="3040" y="3983"/>
                  </a:cubicBezTo>
                  <a:cubicBezTo>
                    <a:pt x="3253" y="3740"/>
                    <a:pt x="3283" y="3466"/>
                    <a:pt x="3313" y="3223"/>
                  </a:cubicBezTo>
                  <a:cubicBezTo>
                    <a:pt x="3374" y="2980"/>
                    <a:pt x="3374" y="2706"/>
                    <a:pt x="3405" y="2463"/>
                  </a:cubicBezTo>
                  <a:cubicBezTo>
                    <a:pt x="3405" y="1992"/>
                    <a:pt x="3405" y="1493"/>
                    <a:pt x="3377" y="1021"/>
                  </a:cubicBezTo>
                  <a:lnTo>
                    <a:pt x="3377" y="1021"/>
                  </a:lnTo>
                  <a:cubicBezTo>
                    <a:pt x="3731" y="873"/>
                    <a:pt x="4084" y="725"/>
                    <a:pt x="4438" y="548"/>
                  </a:cubicBezTo>
                  <a:lnTo>
                    <a:pt x="4438" y="548"/>
                  </a:lnTo>
                  <a:cubicBezTo>
                    <a:pt x="4043" y="670"/>
                    <a:pt x="3678" y="791"/>
                    <a:pt x="3283" y="913"/>
                  </a:cubicBezTo>
                  <a:lnTo>
                    <a:pt x="3253" y="913"/>
                  </a:lnTo>
                  <a:lnTo>
                    <a:pt x="3253" y="974"/>
                  </a:lnTo>
                  <a:cubicBezTo>
                    <a:pt x="3222" y="1460"/>
                    <a:pt x="3192" y="1946"/>
                    <a:pt x="3161" y="2433"/>
                  </a:cubicBezTo>
                  <a:cubicBezTo>
                    <a:pt x="3131" y="2676"/>
                    <a:pt x="3101" y="2919"/>
                    <a:pt x="3040" y="3162"/>
                  </a:cubicBezTo>
                  <a:cubicBezTo>
                    <a:pt x="2979" y="3375"/>
                    <a:pt x="2918" y="3618"/>
                    <a:pt x="2797" y="3770"/>
                  </a:cubicBezTo>
                  <a:cubicBezTo>
                    <a:pt x="2761" y="3806"/>
                    <a:pt x="2736" y="3820"/>
                    <a:pt x="2715" y="3820"/>
                  </a:cubicBezTo>
                  <a:cubicBezTo>
                    <a:pt x="2700" y="3820"/>
                    <a:pt x="2688" y="3813"/>
                    <a:pt x="2675" y="3800"/>
                  </a:cubicBezTo>
                  <a:cubicBezTo>
                    <a:pt x="2614" y="3800"/>
                    <a:pt x="2554" y="3709"/>
                    <a:pt x="2493" y="3618"/>
                  </a:cubicBezTo>
                  <a:cubicBezTo>
                    <a:pt x="2371" y="3436"/>
                    <a:pt x="2280" y="3223"/>
                    <a:pt x="2189" y="3010"/>
                  </a:cubicBezTo>
                  <a:cubicBezTo>
                    <a:pt x="2037" y="2554"/>
                    <a:pt x="1946" y="2068"/>
                    <a:pt x="1854" y="1582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052;p9">
              <a:extLst>
                <a:ext uri="{FF2B5EF4-FFF2-40B4-BE49-F238E27FC236}">
                  <a16:creationId xmlns:a16="http://schemas.microsoft.com/office/drawing/2014/main" id="{5D2A208E-E82E-4191-B221-641719BFB2DC}"/>
                </a:ext>
              </a:extLst>
            </p:cNvPr>
            <p:cNvSpPr/>
            <p:nvPr/>
          </p:nvSpPr>
          <p:spPr>
            <a:xfrm>
              <a:off x="7363619" y="3035330"/>
              <a:ext cx="25772" cy="60309"/>
            </a:xfrm>
            <a:custGeom>
              <a:avLst/>
              <a:gdLst/>
              <a:ahLst/>
              <a:cxnLst/>
              <a:rect l="l" t="t" r="r" b="b"/>
              <a:pathLst>
                <a:path w="1429" h="3344" extrusionOk="0">
                  <a:moveTo>
                    <a:pt x="730" y="0"/>
                  </a:moveTo>
                  <a:cubicBezTo>
                    <a:pt x="456" y="274"/>
                    <a:pt x="274" y="638"/>
                    <a:pt x="152" y="1003"/>
                  </a:cubicBezTo>
                  <a:cubicBezTo>
                    <a:pt x="31" y="1398"/>
                    <a:pt x="0" y="1793"/>
                    <a:pt x="31" y="2219"/>
                  </a:cubicBezTo>
                  <a:cubicBezTo>
                    <a:pt x="61" y="2401"/>
                    <a:pt x="92" y="2614"/>
                    <a:pt x="183" y="2827"/>
                  </a:cubicBezTo>
                  <a:cubicBezTo>
                    <a:pt x="274" y="3009"/>
                    <a:pt x="395" y="3222"/>
                    <a:pt x="669" y="3313"/>
                  </a:cubicBezTo>
                  <a:cubicBezTo>
                    <a:pt x="718" y="3334"/>
                    <a:pt x="771" y="3344"/>
                    <a:pt x="826" y="3344"/>
                  </a:cubicBezTo>
                  <a:cubicBezTo>
                    <a:pt x="1012" y="3344"/>
                    <a:pt x="1214" y="3234"/>
                    <a:pt x="1307" y="3070"/>
                  </a:cubicBezTo>
                  <a:cubicBezTo>
                    <a:pt x="1399" y="2857"/>
                    <a:pt x="1429" y="2675"/>
                    <a:pt x="1399" y="2462"/>
                  </a:cubicBezTo>
                  <a:lnTo>
                    <a:pt x="1399" y="2462"/>
                  </a:lnTo>
                  <a:cubicBezTo>
                    <a:pt x="1338" y="2644"/>
                    <a:pt x="1247" y="2827"/>
                    <a:pt x="1155" y="2948"/>
                  </a:cubicBezTo>
                  <a:cubicBezTo>
                    <a:pt x="1074" y="3029"/>
                    <a:pt x="980" y="3070"/>
                    <a:pt x="890" y="3070"/>
                  </a:cubicBezTo>
                  <a:cubicBezTo>
                    <a:pt x="845" y="3070"/>
                    <a:pt x="801" y="3060"/>
                    <a:pt x="760" y="3040"/>
                  </a:cubicBezTo>
                  <a:cubicBezTo>
                    <a:pt x="639" y="2979"/>
                    <a:pt x="578" y="2857"/>
                    <a:pt x="517" y="2675"/>
                  </a:cubicBezTo>
                  <a:cubicBezTo>
                    <a:pt x="456" y="2523"/>
                    <a:pt x="426" y="2340"/>
                    <a:pt x="395" y="2188"/>
                  </a:cubicBezTo>
                  <a:cubicBezTo>
                    <a:pt x="365" y="1824"/>
                    <a:pt x="395" y="1459"/>
                    <a:pt x="456" y="1094"/>
                  </a:cubicBezTo>
                  <a:cubicBezTo>
                    <a:pt x="487" y="730"/>
                    <a:pt x="608" y="365"/>
                    <a:pt x="730" y="0"/>
                  </a:cubicBez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053;p9">
              <a:extLst>
                <a:ext uri="{FF2B5EF4-FFF2-40B4-BE49-F238E27FC236}">
                  <a16:creationId xmlns:a16="http://schemas.microsoft.com/office/drawing/2014/main" id="{929BD49A-FF79-4190-8C4C-FB6CF060354E}"/>
                </a:ext>
              </a:extLst>
            </p:cNvPr>
            <p:cNvSpPr/>
            <p:nvPr/>
          </p:nvSpPr>
          <p:spPr>
            <a:xfrm>
              <a:off x="8037894" y="2967428"/>
              <a:ext cx="190269" cy="183218"/>
            </a:xfrm>
            <a:custGeom>
              <a:avLst/>
              <a:gdLst/>
              <a:ahLst/>
              <a:cxnLst/>
              <a:rect l="l" t="t" r="r" b="b"/>
              <a:pathLst>
                <a:path w="10550" h="10159" extrusionOk="0">
                  <a:moveTo>
                    <a:pt x="5608" y="1"/>
                  </a:moveTo>
                  <a:cubicBezTo>
                    <a:pt x="1906" y="1"/>
                    <a:pt x="0" y="4130"/>
                    <a:pt x="0" y="4130"/>
                  </a:cubicBezTo>
                  <a:cubicBezTo>
                    <a:pt x="433" y="4606"/>
                    <a:pt x="904" y="4788"/>
                    <a:pt x="1370" y="4788"/>
                  </a:cubicBezTo>
                  <a:cubicBezTo>
                    <a:pt x="2867" y="4788"/>
                    <a:pt x="4316" y="2915"/>
                    <a:pt x="4316" y="2914"/>
                  </a:cubicBezTo>
                  <a:lnTo>
                    <a:pt x="4316" y="2914"/>
                  </a:lnTo>
                  <a:cubicBezTo>
                    <a:pt x="4316" y="2915"/>
                    <a:pt x="1581" y="9540"/>
                    <a:pt x="3648" y="10087"/>
                  </a:cubicBezTo>
                  <a:cubicBezTo>
                    <a:pt x="3840" y="10135"/>
                    <a:pt x="4030" y="10158"/>
                    <a:pt x="4217" y="10158"/>
                  </a:cubicBezTo>
                  <a:cubicBezTo>
                    <a:pt x="7938" y="10158"/>
                    <a:pt x="10549" y="1104"/>
                    <a:pt x="6961" y="178"/>
                  </a:cubicBezTo>
                  <a:cubicBezTo>
                    <a:pt x="6486" y="56"/>
                    <a:pt x="6035" y="1"/>
                    <a:pt x="5608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054;p9">
              <a:extLst>
                <a:ext uri="{FF2B5EF4-FFF2-40B4-BE49-F238E27FC236}">
                  <a16:creationId xmlns:a16="http://schemas.microsoft.com/office/drawing/2014/main" id="{8F80F41C-C820-4C0B-84DD-91E96B3EE7BA}"/>
                </a:ext>
              </a:extLst>
            </p:cNvPr>
            <p:cNvSpPr/>
            <p:nvPr/>
          </p:nvSpPr>
          <p:spPr>
            <a:xfrm>
              <a:off x="8087219" y="3085756"/>
              <a:ext cx="45520" cy="60670"/>
            </a:xfrm>
            <a:custGeom>
              <a:avLst/>
              <a:gdLst/>
              <a:ahLst/>
              <a:cxnLst/>
              <a:rect l="l" t="t" r="r" b="b"/>
              <a:pathLst>
                <a:path w="2524" h="3364" extrusionOk="0">
                  <a:moveTo>
                    <a:pt x="426" y="0"/>
                  </a:moveTo>
                  <a:cubicBezTo>
                    <a:pt x="244" y="578"/>
                    <a:pt x="122" y="1155"/>
                    <a:pt x="31" y="1763"/>
                  </a:cubicBezTo>
                  <a:cubicBezTo>
                    <a:pt x="1" y="2067"/>
                    <a:pt x="1" y="2371"/>
                    <a:pt x="31" y="2706"/>
                  </a:cubicBezTo>
                  <a:cubicBezTo>
                    <a:pt x="61" y="2858"/>
                    <a:pt x="92" y="3010"/>
                    <a:pt x="183" y="3192"/>
                  </a:cubicBezTo>
                  <a:cubicBezTo>
                    <a:pt x="244" y="3253"/>
                    <a:pt x="244" y="3283"/>
                    <a:pt x="335" y="3314"/>
                  </a:cubicBezTo>
                  <a:cubicBezTo>
                    <a:pt x="371" y="3349"/>
                    <a:pt x="427" y="3364"/>
                    <a:pt x="480" y="3364"/>
                  </a:cubicBezTo>
                  <a:cubicBezTo>
                    <a:pt x="517" y="3364"/>
                    <a:pt x="553" y="3357"/>
                    <a:pt x="578" y="3344"/>
                  </a:cubicBezTo>
                  <a:cubicBezTo>
                    <a:pt x="700" y="3314"/>
                    <a:pt x="761" y="3253"/>
                    <a:pt x="852" y="3192"/>
                  </a:cubicBezTo>
                  <a:cubicBezTo>
                    <a:pt x="1308" y="2736"/>
                    <a:pt x="1581" y="2189"/>
                    <a:pt x="1855" y="1672"/>
                  </a:cubicBezTo>
                  <a:cubicBezTo>
                    <a:pt x="2128" y="1125"/>
                    <a:pt x="2341" y="578"/>
                    <a:pt x="2524" y="0"/>
                  </a:cubicBezTo>
                  <a:lnTo>
                    <a:pt x="2524" y="0"/>
                  </a:lnTo>
                  <a:cubicBezTo>
                    <a:pt x="2220" y="517"/>
                    <a:pt x="1885" y="1003"/>
                    <a:pt x="1581" y="1520"/>
                  </a:cubicBezTo>
                  <a:cubicBezTo>
                    <a:pt x="1429" y="1763"/>
                    <a:pt x="1277" y="2037"/>
                    <a:pt x="1125" y="2250"/>
                  </a:cubicBezTo>
                  <a:cubicBezTo>
                    <a:pt x="943" y="2493"/>
                    <a:pt x="791" y="2736"/>
                    <a:pt x="609" y="2918"/>
                  </a:cubicBezTo>
                  <a:cubicBezTo>
                    <a:pt x="548" y="2949"/>
                    <a:pt x="487" y="2979"/>
                    <a:pt x="487" y="2979"/>
                  </a:cubicBezTo>
                  <a:cubicBezTo>
                    <a:pt x="457" y="2918"/>
                    <a:pt x="396" y="2766"/>
                    <a:pt x="396" y="2645"/>
                  </a:cubicBezTo>
                  <a:cubicBezTo>
                    <a:pt x="335" y="2371"/>
                    <a:pt x="335" y="2067"/>
                    <a:pt x="335" y="1794"/>
                  </a:cubicBezTo>
                  <a:cubicBezTo>
                    <a:pt x="365" y="1186"/>
                    <a:pt x="396" y="608"/>
                    <a:pt x="426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055;p9">
              <a:extLst>
                <a:ext uri="{FF2B5EF4-FFF2-40B4-BE49-F238E27FC236}">
                  <a16:creationId xmlns:a16="http://schemas.microsoft.com/office/drawing/2014/main" id="{7C72261F-5817-4C44-B5B6-66574C7D518C}"/>
                </a:ext>
              </a:extLst>
            </p:cNvPr>
            <p:cNvSpPr/>
            <p:nvPr/>
          </p:nvSpPr>
          <p:spPr>
            <a:xfrm>
              <a:off x="8100385" y="3096162"/>
              <a:ext cx="58668" cy="56846"/>
            </a:xfrm>
            <a:custGeom>
              <a:avLst/>
              <a:gdLst/>
              <a:ahLst/>
              <a:cxnLst/>
              <a:rect l="l" t="t" r="r" b="b"/>
              <a:pathLst>
                <a:path w="3253" h="3152" extrusionOk="0">
                  <a:moveTo>
                    <a:pt x="3253" y="1"/>
                  </a:moveTo>
                  <a:cubicBezTo>
                    <a:pt x="3070" y="366"/>
                    <a:pt x="2827" y="700"/>
                    <a:pt x="2584" y="1034"/>
                  </a:cubicBezTo>
                  <a:cubicBezTo>
                    <a:pt x="2341" y="1338"/>
                    <a:pt x="2097" y="1673"/>
                    <a:pt x="1824" y="1977"/>
                  </a:cubicBezTo>
                  <a:cubicBezTo>
                    <a:pt x="1550" y="2281"/>
                    <a:pt x="1277" y="2615"/>
                    <a:pt x="1003" y="2828"/>
                  </a:cubicBezTo>
                  <a:cubicBezTo>
                    <a:pt x="903" y="2895"/>
                    <a:pt x="774" y="2929"/>
                    <a:pt x="639" y="2929"/>
                  </a:cubicBezTo>
                  <a:cubicBezTo>
                    <a:pt x="406" y="2929"/>
                    <a:pt x="154" y="2827"/>
                    <a:pt x="0" y="2615"/>
                  </a:cubicBezTo>
                  <a:lnTo>
                    <a:pt x="0" y="2615"/>
                  </a:lnTo>
                  <a:cubicBezTo>
                    <a:pt x="61" y="2797"/>
                    <a:pt x="213" y="3010"/>
                    <a:pt x="426" y="3071"/>
                  </a:cubicBezTo>
                  <a:cubicBezTo>
                    <a:pt x="540" y="3120"/>
                    <a:pt x="662" y="3151"/>
                    <a:pt x="789" y="3151"/>
                  </a:cubicBezTo>
                  <a:cubicBezTo>
                    <a:pt x="899" y="3151"/>
                    <a:pt x="1012" y="3127"/>
                    <a:pt x="1125" y="3071"/>
                  </a:cubicBezTo>
                  <a:cubicBezTo>
                    <a:pt x="1550" y="2858"/>
                    <a:pt x="1824" y="2554"/>
                    <a:pt x="2097" y="2220"/>
                  </a:cubicBezTo>
                  <a:cubicBezTo>
                    <a:pt x="2371" y="1885"/>
                    <a:pt x="2614" y="1551"/>
                    <a:pt x="2827" y="1186"/>
                  </a:cubicBezTo>
                  <a:cubicBezTo>
                    <a:pt x="3040" y="822"/>
                    <a:pt x="3222" y="426"/>
                    <a:pt x="3253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056;p9">
              <a:extLst>
                <a:ext uri="{FF2B5EF4-FFF2-40B4-BE49-F238E27FC236}">
                  <a16:creationId xmlns:a16="http://schemas.microsoft.com/office/drawing/2014/main" id="{E9DE93D2-B471-4B30-A940-304340CBBD09}"/>
                </a:ext>
              </a:extLst>
            </p:cNvPr>
            <p:cNvSpPr/>
            <p:nvPr/>
          </p:nvSpPr>
          <p:spPr>
            <a:xfrm>
              <a:off x="8033493" y="3004075"/>
              <a:ext cx="63068" cy="52843"/>
            </a:xfrm>
            <a:custGeom>
              <a:avLst/>
              <a:gdLst/>
              <a:ahLst/>
              <a:cxnLst/>
              <a:rect l="l" t="t" r="r" b="b"/>
              <a:pathLst>
                <a:path w="3497" h="2930" extrusionOk="0">
                  <a:moveTo>
                    <a:pt x="1825" y="0"/>
                  </a:moveTo>
                  <a:lnTo>
                    <a:pt x="1825" y="0"/>
                  </a:lnTo>
                  <a:cubicBezTo>
                    <a:pt x="1369" y="304"/>
                    <a:pt x="943" y="639"/>
                    <a:pt x="578" y="1064"/>
                  </a:cubicBezTo>
                  <a:cubicBezTo>
                    <a:pt x="396" y="1277"/>
                    <a:pt x="214" y="1490"/>
                    <a:pt x="92" y="1794"/>
                  </a:cubicBezTo>
                  <a:cubicBezTo>
                    <a:pt x="62" y="1946"/>
                    <a:pt x="1" y="2128"/>
                    <a:pt x="92" y="2311"/>
                  </a:cubicBezTo>
                  <a:cubicBezTo>
                    <a:pt x="153" y="2493"/>
                    <a:pt x="305" y="2614"/>
                    <a:pt x="426" y="2706"/>
                  </a:cubicBezTo>
                  <a:cubicBezTo>
                    <a:pt x="707" y="2868"/>
                    <a:pt x="994" y="2930"/>
                    <a:pt x="1279" y="2930"/>
                  </a:cubicBezTo>
                  <a:cubicBezTo>
                    <a:pt x="1580" y="2930"/>
                    <a:pt x="1877" y="2860"/>
                    <a:pt x="2159" y="2766"/>
                  </a:cubicBezTo>
                  <a:cubicBezTo>
                    <a:pt x="2676" y="2584"/>
                    <a:pt x="3162" y="2250"/>
                    <a:pt x="3496" y="1824"/>
                  </a:cubicBezTo>
                  <a:lnTo>
                    <a:pt x="3496" y="1824"/>
                  </a:lnTo>
                  <a:cubicBezTo>
                    <a:pt x="3040" y="2128"/>
                    <a:pt x="2554" y="2371"/>
                    <a:pt x="2068" y="2493"/>
                  </a:cubicBezTo>
                  <a:cubicBezTo>
                    <a:pt x="1866" y="2543"/>
                    <a:pt x="1649" y="2573"/>
                    <a:pt x="1438" y="2573"/>
                  </a:cubicBezTo>
                  <a:cubicBezTo>
                    <a:pt x="1140" y="2573"/>
                    <a:pt x="853" y="2514"/>
                    <a:pt x="639" y="2371"/>
                  </a:cubicBezTo>
                  <a:cubicBezTo>
                    <a:pt x="548" y="2341"/>
                    <a:pt x="457" y="2250"/>
                    <a:pt x="426" y="2159"/>
                  </a:cubicBezTo>
                  <a:cubicBezTo>
                    <a:pt x="396" y="2128"/>
                    <a:pt x="426" y="2007"/>
                    <a:pt x="457" y="1915"/>
                  </a:cubicBezTo>
                  <a:cubicBezTo>
                    <a:pt x="518" y="1672"/>
                    <a:pt x="670" y="1459"/>
                    <a:pt x="822" y="1247"/>
                  </a:cubicBezTo>
                  <a:cubicBezTo>
                    <a:pt x="1126" y="821"/>
                    <a:pt x="1460" y="396"/>
                    <a:pt x="182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057;p9">
              <a:extLst>
                <a:ext uri="{FF2B5EF4-FFF2-40B4-BE49-F238E27FC236}">
                  <a16:creationId xmlns:a16="http://schemas.microsoft.com/office/drawing/2014/main" id="{215A2EE8-C5C3-46CD-BCC0-85C05AA4A9E5}"/>
                </a:ext>
              </a:extLst>
            </p:cNvPr>
            <p:cNvSpPr/>
            <p:nvPr/>
          </p:nvSpPr>
          <p:spPr>
            <a:xfrm>
              <a:off x="6653233" y="2404266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" name="CuadroTexto 174">
            <a:extLst>
              <a:ext uri="{FF2B5EF4-FFF2-40B4-BE49-F238E27FC236}">
                <a16:creationId xmlns:a16="http://schemas.microsoft.com/office/drawing/2014/main" id="{42B4C5D9-B73E-4A96-8F6C-DD63ABB80812}"/>
              </a:ext>
            </a:extLst>
          </p:cNvPr>
          <p:cNvSpPr txBox="1"/>
          <p:nvPr/>
        </p:nvSpPr>
        <p:spPr>
          <a:xfrm>
            <a:off x="78982" y="2459944"/>
            <a:ext cx="2684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los tamaños y repetirlos.</a:t>
            </a:r>
          </a:p>
        </p:txBody>
      </p:sp>
    </p:spTree>
    <p:extLst>
      <p:ext uri="{BB962C8B-B14F-4D97-AF65-F5344CB8AC3E}">
        <p14:creationId xmlns:p14="http://schemas.microsoft.com/office/powerpoint/2010/main" val="9951112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55D2E56-FD57-441B-9D91-A8D4EEFA8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356" y="568592"/>
            <a:ext cx="5942541" cy="4294414"/>
          </a:xfrm>
          <a:prstGeom prst="rect">
            <a:avLst/>
          </a:prstGeom>
        </p:spPr>
      </p:pic>
      <p:grpSp>
        <p:nvGrpSpPr>
          <p:cNvPr id="6" name="Google Shape;889;p9">
            <a:extLst>
              <a:ext uri="{FF2B5EF4-FFF2-40B4-BE49-F238E27FC236}">
                <a16:creationId xmlns:a16="http://schemas.microsoft.com/office/drawing/2014/main" id="{0EB87D99-C2A8-4EB9-AB6A-DE8A411F0758}"/>
              </a:ext>
            </a:extLst>
          </p:cNvPr>
          <p:cNvGrpSpPr/>
          <p:nvPr/>
        </p:nvGrpSpPr>
        <p:grpSpPr>
          <a:xfrm>
            <a:off x="1" y="440871"/>
            <a:ext cx="2955692" cy="3912878"/>
            <a:chOff x="5484769" y="1845146"/>
            <a:chExt cx="2934132" cy="2568869"/>
          </a:xfrm>
        </p:grpSpPr>
        <p:grpSp>
          <p:nvGrpSpPr>
            <p:cNvPr id="7" name="Google Shape;890;p9">
              <a:extLst>
                <a:ext uri="{FF2B5EF4-FFF2-40B4-BE49-F238E27FC236}">
                  <a16:creationId xmlns:a16="http://schemas.microsoft.com/office/drawing/2014/main" id="{39E575F8-5053-4296-AA95-CEA1C45A6022}"/>
                </a:ext>
              </a:extLst>
            </p:cNvPr>
            <p:cNvGrpSpPr/>
            <p:nvPr/>
          </p:nvGrpSpPr>
          <p:grpSpPr>
            <a:xfrm>
              <a:off x="6111302" y="1846743"/>
              <a:ext cx="930848" cy="1083507"/>
              <a:chOff x="6111302" y="1846743"/>
              <a:chExt cx="930848" cy="1083507"/>
            </a:xfrm>
          </p:grpSpPr>
          <p:sp>
            <p:nvSpPr>
              <p:cNvPr id="150" name="Google Shape;891;p9">
                <a:extLst>
                  <a:ext uri="{FF2B5EF4-FFF2-40B4-BE49-F238E27FC236}">
                    <a16:creationId xmlns:a16="http://schemas.microsoft.com/office/drawing/2014/main" id="{44AEA9B9-393F-4526-88BC-F7BE2986B3FD}"/>
                  </a:ext>
                </a:extLst>
              </p:cNvPr>
              <p:cNvSpPr/>
              <p:nvPr/>
            </p:nvSpPr>
            <p:spPr>
              <a:xfrm>
                <a:off x="644102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892;p9">
                <a:extLst>
                  <a:ext uri="{FF2B5EF4-FFF2-40B4-BE49-F238E27FC236}">
                    <a16:creationId xmlns:a16="http://schemas.microsoft.com/office/drawing/2014/main" id="{28A5A6B4-AA0A-4D98-9A65-31210CC58931}"/>
                  </a:ext>
                </a:extLst>
              </p:cNvPr>
              <p:cNvSpPr/>
              <p:nvPr/>
            </p:nvSpPr>
            <p:spPr>
              <a:xfrm>
                <a:off x="6799269" y="2369974"/>
                <a:ext cx="10424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8" h="579" extrusionOk="0">
                    <a:moveTo>
                      <a:pt x="304" y="1"/>
                    </a:moveTo>
                    <a:cubicBezTo>
                      <a:pt x="152" y="1"/>
                      <a:pt x="0" y="123"/>
                      <a:pt x="0" y="275"/>
                    </a:cubicBezTo>
                    <a:cubicBezTo>
                      <a:pt x="0" y="426"/>
                      <a:pt x="152" y="578"/>
                      <a:pt x="304" y="578"/>
                    </a:cubicBezTo>
                    <a:cubicBezTo>
                      <a:pt x="456" y="578"/>
                      <a:pt x="578" y="426"/>
                      <a:pt x="578" y="275"/>
                    </a:cubicBezTo>
                    <a:cubicBezTo>
                      <a:pt x="578" y="123"/>
                      <a:pt x="456" y="1"/>
                      <a:pt x="304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893;p9">
                <a:extLst>
                  <a:ext uri="{FF2B5EF4-FFF2-40B4-BE49-F238E27FC236}">
                    <a16:creationId xmlns:a16="http://schemas.microsoft.com/office/drawing/2014/main" id="{CFF0AE56-B5F2-48A8-84A1-C17F515E0BED}"/>
                  </a:ext>
                </a:extLst>
              </p:cNvPr>
              <p:cNvSpPr/>
              <p:nvPr/>
            </p:nvSpPr>
            <p:spPr>
              <a:xfrm>
                <a:off x="6111302" y="1962912"/>
                <a:ext cx="930848" cy="854408"/>
              </a:xfrm>
              <a:custGeom>
                <a:avLst/>
                <a:gdLst/>
                <a:ahLst/>
                <a:cxnLst/>
                <a:rect l="l" t="t" r="r" b="b"/>
                <a:pathLst>
                  <a:path w="52039" h="47375" extrusionOk="0">
                    <a:moveTo>
                      <a:pt x="27239" y="1"/>
                    </a:moveTo>
                    <a:cubicBezTo>
                      <a:pt x="13033" y="1"/>
                      <a:pt x="12952" y="14022"/>
                      <a:pt x="12463" y="16554"/>
                    </a:cubicBezTo>
                    <a:cubicBezTo>
                      <a:pt x="11886" y="19563"/>
                      <a:pt x="7478" y="20839"/>
                      <a:pt x="6110" y="23575"/>
                    </a:cubicBezTo>
                    <a:cubicBezTo>
                      <a:pt x="5138" y="25551"/>
                      <a:pt x="5928" y="27283"/>
                      <a:pt x="5958" y="29320"/>
                    </a:cubicBezTo>
                    <a:cubicBezTo>
                      <a:pt x="5989" y="30809"/>
                      <a:pt x="5867" y="32329"/>
                      <a:pt x="5624" y="33818"/>
                    </a:cubicBezTo>
                    <a:cubicBezTo>
                      <a:pt x="5320" y="35916"/>
                      <a:pt x="4773" y="39198"/>
                      <a:pt x="2767" y="40475"/>
                    </a:cubicBezTo>
                    <a:cubicBezTo>
                      <a:pt x="1" y="42207"/>
                      <a:pt x="214" y="46493"/>
                      <a:pt x="214" y="46493"/>
                    </a:cubicBezTo>
                    <a:lnTo>
                      <a:pt x="1338" y="47375"/>
                    </a:lnTo>
                    <a:cubicBezTo>
                      <a:pt x="1551" y="45825"/>
                      <a:pt x="2189" y="44335"/>
                      <a:pt x="3192" y="43150"/>
                    </a:cubicBezTo>
                    <a:cubicBezTo>
                      <a:pt x="3983" y="42207"/>
                      <a:pt x="5016" y="41448"/>
                      <a:pt x="5958" y="40657"/>
                    </a:cubicBezTo>
                    <a:cubicBezTo>
                      <a:pt x="7934" y="38986"/>
                      <a:pt x="9849" y="36858"/>
                      <a:pt x="10001" y="34244"/>
                    </a:cubicBezTo>
                    <a:cubicBezTo>
                      <a:pt x="10153" y="32238"/>
                      <a:pt x="9180" y="30292"/>
                      <a:pt x="8937" y="28286"/>
                    </a:cubicBezTo>
                    <a:cubicBezTo>
                      <a:pt x="8724" y="26584"/>
                      <a:pt x="9059" y="24821"/>
                      <a:pt x="9849" y="23301"/>
                    </a:cubicBezTo>
                    <a:cubicBezTo>
                      <a:pt x="10183" y="22663"/>
                      <a:pt x="10609" y="22055"/>
                      <a:pt x="11186" y="21630"/>
                    </a:cubicBezTo>
                    <a:cubicBezTo>
                      <a:pt x="12372" y="20718"/>
                      <a:pt x="14074" y="20596"/>
                      <a:pt x="15229" y="19624"/>
                    </a:cubicBezTo>
                    <a:cubicBezTo>
                      <a:pt x="15867" y="19046"/>
                      <a:pt x="16384" y="18165"/>
                      <a:pt x="17235" y="17982"/>
                    </a:cubicBezTo>
                    <a:cubicBezTo>
                      <a:pt x="17356" y="17958"/>
                      <a:pt x="17474" y="17949"/>
                      <a:pt x="17591" y="17949"/>
                    </a:cubicBezTo>
                    <a:cubicBezTo>
                      <a:pt x="17918" y="17949"/>
                      <a:pt x="18237" y="18021"/>
                      <a:pt x="18573" y="18043"/>
                    </a:cubicBezTo>
                    <a:cubicBezTo>
                      <a:pt x="18661" y="18051"/>
                      <a:pt x="18751" y="18055"/>
                      <a:pt x="18840" y="18055"/>
                    </a:cubicBezTo>
                    <a:cubicBezTo>
                      <a:pt x="20062" y="18055"/>
                      <a:pt x="21287" y="17294"/>
                      <a:pt x="21825" y="16189"/>
                    </a:cubicBezTo>
                    <a:cubicBezTo>
                      <a:pt x="21947" y="15885"/>
                      <a:pt x="22068" y="15581"/>
                      <a:pt x="22251" y="15368"/>
                    </a:cubicBezTo>
                    <a:cubicBezTo>
                      <a:pt x="22433" y="15186"/>
                      <a:pt x="22676" y="15034"/>
                      <a:pt x="22889" y="14943"/>
                    </a:cubicBezTo>
                    <a:cubicBezTo>
                      <a:pt x="24618" y="14088"/>
                      <a:pt x="26524" y="13898"/>
                      <a:pt x="28461" y="13898"/>
                    </a:cubicBezTo>
                    <a:cubicBezTo>
                      <a:pt x="29623" y="13898"/>
                      <a:pt x="30796" y="13966"/>
                      <a:pt x="31947" y="14000"/>
                    </a:cubicBezTo>
                    <a:cubicBezTo>
                      <a:pt x="32755" y="14021"/>
                      <a:pt x="33557" y="14033"/>
                      <a:pt x="34355" y="14033"/>
                    </a:cubicBezTo>
                    <a:cubicBezTo>
                      <a:pt x="37159" y="14033"/>
                      <a:pt x="39915" y="13876"/>
                      <a:pt x="42707" y="13332"/>
                    </a:cubicBezTo>
                    <a:lnTo>
                      <a:pt x="42707" y="13332"/>
                    </a:lnTo>
                    <a:cubicBezTo>
                      <a:pt x="42190" y="18499"/>
                      <a:pt x="43467" y="23818"/>
                      <a:pt x="46263" y="28195"/>
                    </a:cubicBezTo>
                    <a:cubicBezTo>
                      <a:pt x="47236" y="29715"/>
                      <a:pt x="48360" y="31083"/>
                      <a:pt x="49151" y="32694"/>
                    </a:cubicBezTo>
                    <a:cubicBezTo>
                      <a:pt x="50336" y="35065"/>
                      <a:pt x="50701" y="37709"/>
                      <a:pt x="50853" y="40384"/>
                    </a:cubicBezTo>
                    <a:lnTo>
                      <a:pt x="50914" y="40384"/>
                    </a:lnTo>
                    <a:cubicBezTo>
                      <a:pt x="50914" y="40384"/>
                      <a:pt x="52038" y="37618"/>
                      <a:pt x="50914" y="34244"/>
                    </a:cubicBezTo>
                    <a:cubicBezTo>
                      <a:pt x="50063" y="31721"/>
                      <a:pt x="48543" y="29411"/>
                      <a:pt x="47479" y="26949"/>
                    </a:cubicBezTo>
                    <a:cubicBezTo>
                      <a:pt x="46415" y="24517"/>
                      <a:pt x="46810" y="22207"/>
                      <a:pt x="46689" y="19624"/>
                    </a:cubicBezTo>
                    <a:cubicBezTo>
                      <a:pt x="46537" y="16918"/>
                      <a:pt x="46050" y="14213"/>
                      <a:pt x="45108" y="11690"/>
                    </a:cubicBezTo>
                    <a:cubicBezTo>
                      <a:pt x="44409" y="9897"/>
                      <a:pt x="43497" y="8134"/>
                      <a:pt x="42646" y="6402"/>
                    </a:cubicBezTo>
                    <a:cubicBezTo>
                      <a:pt x="41825" y="4791"/>
                      <a:pt x="40883" y="3240"/>
                      <a:pt x="39394" y="2177"/>
                    </a:cubicBezTo>
                    <a:cubicBezTo>
                      <a:pt x="37722" y="961"/>
                      <a:pt x="35685" y="353"/>
                      <a:pt x="33649" y="140"/>
                    </a:cubicBezTo>
                    <a:cubicBezTo>
                      <a:pt x="33379" y="108"/>
                      <a:pt x="33107" y="96"/>
                      <a:pt x="32833" y="96"/>
                    </a:cubicBezTo>
                    <a:cubicBezTo>
                      <a:pt x="32085" y="96"/>
                      <a:pt x="31327" y="184"/>
                      <a:pt x="30590" y="184"/>
                    </a:cubicBezTo>
                    <a:cubicBezTo>
                      <a:pt x="30319" y="184"/>
                      <a:pt x="30052" y="172"/>
                      <a:pt x="29789" y="140"/>
                    </a:cubicBezTo>
                    <a:cubicBezTo>
                      <a:pt x="28892" y="46"/>
                      <a:pt x="28043" y="1"/>
                      <a:pt x="27239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894;p9">
                <a:extLst>
                  <a:ext uri="{FF2B5EF4-FFF2-40B4-BE49-F238E27FC236}">
                    <a16:creationId xmlns:a16="http://schemas.microsoft.com/office/drawing/2014/main" id="{F7447FE8-EE89-49D9-9BC0-410EF4CEF7D9}"/>
                  </a:ext>
                </a:extLst>
              </p:cNvPr>
              <p:cNvSpPr/>
              <p:nvPr/>
            </p:nvSpPr>
            <p:spPr>
              <a:xfrm>
                <a:off x="6133218" y="2203331"/>
                <a:ext cx="893562" cy="726919"/>
              </a:xfrm>
              <a:custGeom>
                <a:avLst/>
                <a:gdLst/>
                <a:ahLst/>
                <a:cxnLst/>
                <a:rect l="l" t="t" r="r" b="b"/>
                <a:pathLst>
                  <a:path w="49546" h="40306" extrusionOk="0">
                    <a:moveTo>
                      <a:pt x="41369" y="1"/>
                    </a:moveTo>
                    <a:lnTo>
                      <a:pt x="41369" y="1"/>
                    </a:lnTo>
                    <a:cubicBezTo>
                      <a:pt x="38516" y="533"/>
                      <a:pt x="35702" y="699"/>
                      <a:pt x="32834" y="699"/>
                    </a:cubicBezTo>
                    <a:cubicBezTo>
                      <a:pt x="32096" y="699"/>
                      <a:pt x="31355" y="688"/>
                      <a:pt x="30609" y="669"/>
                    </a:cubicBezTo>
                    <a:cubicBezTo>
                      <a:pt x="29458" y="635"/>
                      <a:pt x="28285" y="567"/>
                      <a:pt x="27123" y="567"/>
                    </a:cubicBezTo>
                    <a:cubicBezTo>
                      <a:pt x="25186" y="567"/>
                      <a:pt x="23280" y="757"/>
                      <a:pt x="21551" y="1612"/>
                    </a:cubicBezTo>
                    <a:cubicBezTo>
                      <a:pt x="21338" y="1703"/>
                      <a:pt x="21095" y="1855"/>
                      <a:pt x="20943" y="2037"/>
                    </a:cubicBezTo>
                    <a:cubicBezTo>
                      <a:pt x="20730" y="2280"/>
                      <a:pt x="20639" y="2554"/>
                      <a:pt x="20487" y="2858"/>
                    </a:cubicBezTo>
                    <a:cubicBezTo>
                      <a:pt x="19949" y="3963"/>
                      <a:pt x="18750" y="4724"/>
                      <a:pt x="17507" y="4724"/>
                    </a:cubicBezTo>
                    <a:cubicBezTo>
                      <a:pt x="17416" y="4724"/>
                      <a:pt x="17326" y="4720"/>
                      <a:pt x="17235" y="4712"/>
                    </a:cubicBezTo>
                    <a:cubicBezTo>
                      <a:pt x="16899" y="4690"/>
                      <a:pt x="16580" y="4618"/>
                      <a:pt x="16253" y="4618"/>
                    </a:cubicBezTo>
                    <a:cubicBezTo>
                      <a:pt x="16136" y="4618"/>
                      <a:pt x="16018" y="4627"/>
                      <a:pt x="15897" y="4651"/>
                    </a:cubicBezTo>
                    <a:cubicBezTo>
                      <a:pt x="15046" y="4834"/>
                      <a:pt x="14560" y="5715"/>
                      <a:pt x="13891" y="6293"/>
                    </a:cubicBezTo>
                    <a:cubicBezTo>
                      <a:pt x="12736" y="7265"/>
                      <a:pt x="11034" y="7387"/>
                      <a:pt x="9848" y="8299"/>
                    </a:cubicBezTo>
                    <a:cubicBezTo>
                      <a:pt x="9271" y="8724"/>
                      <a:pt x="8845" y="9332"/>
                      <a:pt x="8511" y="9970"/>
                    </a:cubicBezTo>
                    <a:cubicBezTo>
                      <a:pt x="7721" y="11490"/>
                      <a:pt x="7386" y="13253"/>
                      <a:pt x="7599" y="14955"/>
                    </a:cubicBezTo>
                    <a:cubicBezTo>
                      <a:pt x="7842" y="16961"/>
                      <a:pt x="8815" y="18907"/>
                      <a:pt x="8663" y="20913"/>
                    </a:cubicBezTo>
                    <a:cubicBezTo>
                      <a:pt x="8511" y="23496"/>
                      <a:pt x="6596" y="25655"/>
                      <a:pt x="4620" y="27296"/>
                    </a:cubicBezTo>
                    <a:cubicBezTo>
                      <a:pt x="3678" y="28117"/>
                      <a:pt x="2675" y="28876"/>
                      <a:pt x="1854" y="29819"/>
                    </a:cubicBezTo>
                    <a:cubicBezTo>
                      <a:pt x="851" y="31004"/>
                      <a:pt x="213" y="32494"/>
                      <a:pt x="0" y="34044"/>
                    </a:cubicBezTo>
                    <a:lnTo>
                      <a:pt x="1034" y="34834"/>
                    </a:lnTo>
                    <a:cubicBezTo>
                      <a:pt x="1490" y="33618"/>
                      <a:pt x="2280" y="32098"/>
                      <a:pt x="3769" y="31004"/>
                    </a:cubicBezTo>
                    <a:lnTo>
                      <a:pt x="3769" y="31004"/>
                    </a:lnTo>
                    <a:cubicBezTo>
                      <a:pt x="3009" y="32190"/>
                      <a:pt x="2645" y="34287"/>
                      <a:pt x="2493" y="35959"/>
                    </a:cubicBezTo>
                    <a:lnTo>
                      <a:pt x="8086" y="40305"/>
                    </a:lnTo>
                    <a:lnTo>
                      <a:pt x="33466" y="31521"/>
                    </a:lnTo>
                    <a:lnTo>
                      <a:pt x="43375" y="28755"/>
                    </a:lnTo>
                    <a:cubicBezTo>
                      <a:pt x="44287" y="26901"/>
                      <a:pt x="45411" y="24226"/>
                      <a:pt x="45259" y="22220"/>
                    </a:cubicBezTo>
                    <a:lnTo>
                      <a:pt x="45259" y="22220"/>
                    </a:lnTo>
                    <a:cubicBezTo>
                      <a:pt x="45837" y="24560"/>
                      <a:pt x="46293" y="26475"/>
                      <a:pt x="46627" y="27843"/>
                    </a:cubicBezTo>
                    <a:lnTo>
                      <a:pt x="49545" y="27053"/>
                    </a:lnTo>
                    <a:cubicBezTo>
                      <a:pt x="49363" y="24378"/>
                      <a:pt x="48998" y="21703"/>
                      <a:pt x="47813" y="19332"/>
                    </a:cubicBezTo>
                    <a:cubicBezTo>
                      <a:pt x="47022" y="17752"/>
                      <a:pt x="45898" y="16384"/>
                      <a:pt x="44925" y="14864"/>
                    </a:cubicBezTo>
                    <a:cubicBezTo>
                      <a:pt x="42129" y="10518"/>
                      <a:pt x="40852" y="5168"/>
                      <a:pt x="41369" y="1"/>
                    </a:cubicBezTo>
                    <a:close/>
                  </a:path>
                </a:pathLst>
              </a:custGeom>
              <a:solidFill>
                <a:srgbClr val="BE5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895;p9">
                <a:extLst>
                  <a:ext uri="{FF2B5EF4-FFF2-40B4-BE49-F238E27FC236}">
                    <a16:creationId xmlns:a16="http://schemas.microsoft.com/office/drawing/2014/main" id="{2DA3B6A8-9911-4874-9181-3434B8264DC1}"/>
                  </a:ext>
                </a:extLst>
              </p:cNvPr>
              <p:cNvSpPr/>
              <p:nvPr/>
            </p:nvSpPr>
            <p:spPr>
              <a:xfrm>
                <a:off x="6862301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038" y="0"/>
                    </a:moveTo>
                    <a:cubicBezTo>
                      <a:pt x="1419" y="0"/>
                      <a:pt x="1" y="1696"/>
                      <a:pt x="1" y="1696"/>
                    </a:cubicBezTo>
                    <a:lnTo>
                      <a:pt x="1" y="6468"/>
                    </a:lnTo>
                    <a:cubicBezTo>
                      <a:pt x="387" y="6555"/>
                      <a:pt x="764" y="6595"/>
                      <a:pt x="1126" y="6595"/>
                    </a:cubicBezTo>
                    <a:cubicBezTo>
                      <a:pt x="4582" y="6595"/>
                      <a:pt x="6787" y="2936"/>
                      <a:pt x="4833" y="845"/>
                    </a:cubicBezTo>
                    <a:cubicBezTo>
                      <a:pt x="4248" y="227"/>
                      <a:pt x="3630" y="0"/>
                      <a:pt x="3038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896;p9">
                <a:extLst>
                  <a:ext uri="{FF2B5EF4-FFF2-40B4-BE49-F238E27FC236}">
                    <a16:creationId xmlns:a16="http://schemas.microsoft.com/office/drawing/2014/main" id="{4B1CB90F-4F3E-4DDA-B328-766738F8F907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276477" cy="286720"/>
              </a:xfrm>
              <a:custGeom>
                <a:avLst/>
                <a:gdLst/>
                <a:ahLst/>
                <a:cxnLst/>
                <a:rect l="l" t="t" r="r" b="b"/>
                <a:pathLst>
                  <a:path w="15330" h="15898" extrusionOk="0">
                    <a:moveTo>
                      <a:pt x="6202" y="1"/>
                    </a:moveTo>
                    <a:cubicBezTo>
                      <a:pt x="2797" y="1"/>
                      <a:pt x="1" y="2797"/>
                      <a:pt x="1" y="6201"/>
                    </a:cubicBezTo>
                    <a:lnTo>
                      <a:pt x="1" y="15898"/>
                    </a:lnTo>
                    <a:cubicBezTo>
                      <a:pt x="2645" y="14712"/>
                      <a:pt x="7995" y="12189"/>
                      <a:pt x="8937" y="7387"/>
                    </a:cubicBezTo>
                    <a:cubicBezTo>
                      <a:pt x="9092" y="8622"/>
                      <a:pt x="9654" y="9245"/>
                      <a:pt x="10165" y="9245"/>
                    </a:cubicBezTo>
                    <a:cubicBezTo>
                      <a:pt x="10661" y="9245"/>
                      <a:pt x="11110" y="8660"/>
                      <a:pt x="11095" y="7478"/>
                    </a:cubicBezTo>
                    <a:lnTo>
                      <a:pt x="11095" y="7478"/>
                    </a:lnTo>
                    <a:cubicBezTo>
                      <a:pt x="11430" y="8366"/>
                      <a:pt x="11870" y="8761"/>
                      <a:pt x="12323" y="8761"/>
                    </a:cubicBezTo>
                    <a:cubicBezTo>
                      <a:pt x="13760" y="8761"/>
                      <a:pt x="15330" y="4785"/>
                      <a:pt x="14105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897;p9">
                <a:extLst>
                  <a:ext uri="{FF2B5EF4-FFF2-40B4-BE49-F238E27FC236}">
                    <a16:creationId xmlns:a16="http://schemas.microsoft.com/office/drawing/2014/main" id="{26FF5863-A21C-4D5B-8F2C-B7893FF3EB07}"/>
                  </a:ext>
                </a:extLst>
              </p:cNvPr>
              <p:cNvSpPr/>
              <p:nvPr/>
            </p:nvSpPr>
            <p:spPr>
              <a:xfrm>
                <a:off x="6680310" y="2009274"/>
                <a:ext cx="190774" cy="199557"/>
              </a:xfrm>
              <a:custGeom>
                <a:avLst/>
                <a:gdLst/>
                <a:ahLst/>
                <a:cxnLst/>
                <a:rect l="l" t="t" r="r" b="b"/>
                <a:pathLst>
                  <a:path w="10578" h="11065" extrusionOk="0">
                    <a:moveTo>
                      <a:pt x="0" y="1"/>
                    </a:moveTo>
                    <a:cubicBezTo>
                      <a:pt x="882" y="2645"/>
                      <a:pt x="3769" y="9393"/>
                      <a:pt x="10578" y="11065"/>
                    </a:cubicBezTo>
                    <a:lnTo>
                      <a:pt x="10578" y="6201"/>
                    </a:lnTo>
                    <a:cubicBezTo>
                      <a:pt x="10578" y="2797"/>
                      <a:pt x="7781" y="1"/>
                      <a:pt x="4347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898;p9">
                <a:extLst>
                  <a:ext uri="{FF2B5EF4-FFF2-40B4-BE49-F238E27FC236}">
                    <a16:creationId xmlns:a16="http://schemas.microsoft.com/office/drawing/2014/main" id="{BB700E45-488E-418E-90B8-B396E778F469}"/>
                  </a:ext>
                </a:extLst>
              </p:cNvPr>
              <p:cNvSpPr/>
              <p:nvPr/>
            </p:nvSpPr>
            <p:spPr>
              <a:xfrm>
                <a:off x="6584364" y="1846743"/>
                <a:ext cx="145290" cy="146661"/>
              </a:xfrm>
              <a:custGeom>
                <a:avLst/>
                <a:gdLst/>
                <a:ahLst/>
                <a:cxnLst/>
                <a:rect l="l" t="t" r="r" b="b"/>
                <a:pathLst>
                  <a:path w="8056" h="8132" extrusionOk="0">
                    <a:moveTo>
                      <a:pt x="1642" y="1"/>
                    </a:moveTo>
                    <a:cubicBezTo>
                      <a:pt x="1583" y="1"/>
                      <a:pt x="1522" y="15"/>
                      <a:pt x="1460" y="46"/>
                    </a:cubicBezTo>
                    <a:cubicBezTo>
                      <a:pt x="1" y="775"/>
                      <a:pt x="1582" y="7250"/>
                      <a:pt x="3861" y="8131"/>
                    </a:cubicBezTo>
                    <a:cubicBezTo>
                      <a:pt x="3861" y="8131"/>
                      <a:pt x="8056" y="593"/>
                      <a:pt x="6019" y="76"/>
                    </a:cubicBezTo>
                    <a:cubicBezTo>
                      <a:pt x="5956" y="60"/>
                      <a:pt x="5895" y="53"/>
                      <a:pt x="5835" y="53"/>
                    </a:cubicBezTo>
                    <a:cubicBezTo>
                      <a:pt x="3950" y="53"/>
                      <a:pt x="3436" y="7675"/>
                      <a:pt x="3436" y="7675"/>
                    </a:cubicBezTo>
                    <a:cubicBezTo>
                      <a:pt x="3436" y="7675"/>
                      <a:pt x="2989" y="1"/>
                      <a:pt x="1642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899;p9">
                <a:extLst>
                  <a:ext uri="{FF2B5EF4-FFF2-40B4-BE49-F238E27FC236}">
                    <a16:creationId xmlns:a16="http://schemas.microsoft.com/office/drawing/2014/main" id="{96411D92-83D7-424C-A2E1-8B5ECB1120EF}"/>
                  </a:ext>
                </a:extLst>
              </p:cNvPr>
              <p:cNvSpPr/>
              <p:nvPr/>
            </p:nvSpPr>
            <p:spPr>
              <a:xfrm>
                <a:off x="6667704" y="2009274"/>
                <a:ext cx="211064" cy="655103"/>
              </a:xfrm>
              <a:custGeom>
                <a:avLst/>
                <a:gdLst/>
                <a:ahLst/>
                <a:cxnLst/>
                <a:rect l="l" t="t" r="r" b="b"/>
                <a:pathLst>
                  <a:path w="11703" h="36324" extrusionOk="0">
                    <a:moveTo>
                      <a:pt x="0" y="1"/>
                    </a:moveTo>
                    <a:cubicBezTo>
                      <a:pt x="790" y="4104"/>
                      <a:pt x="2979" y="10973"/>
                      <a:pt x="9058" y="12432"/>
                    </a:cubicBezTo>
                    <a:cubicBezTo>
                      <a:pt x="9058" y="18025"/>
                      <a:pt x="10487" y="28481"/>
                      <a:pt x="699" y="29940"/>
                    </a:cubicBezTo>
                    <a:cubicBezTo>
                      <a:pt x="699" y="29940"/>
                      <a:pt x="182" y="36232"/>
                      <a:pt x="3860" y="36323"/>
                    </a:cubicBezTo>
                    <a:lnTo>
                      <a:pt x="3830" y="36293"/>
                    </a:lnTo>
                    <a:lnTo>
                      <a:pt x="3435" y="31551"/>
                    </a:lnTo>
                    <a:cubicBezTo>
                      <a:pt x="8116" y="30852"/>
                      <a:pt x="11702" y="26962"/>
                      <a:pt x="11702" y="22311"/>
                    </a:cubicBezTo>
                    <a:lnTo>
                      <a:pt x="11702" y="10791"/>
                    </a:lnTo>
                    <a:cubicBezTo>
                      <a:pt x="4803" y="9150"/>
                      <a:pt x="1854" y="2584"/>
                      <a:pt x="942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900;p9">
                <a:extLst>
                  <a:ext uri="{FF2B5EF4-FFF2-40B4-BE49-F238E27FC236}">
                    <a16:creationId xmlns:a16="http://schemas.microsoft.com/office/drawing/2014/main" id="{62477B72-0EC9-4F45-8214-779ABFABD7D0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448440" cy="742898"/>
              </a:xfrm>
              <a:custGeom>
                <a:avLst/>
                <a:gdLst/>
                <a:ahLst/>
                <a:cxnLst/>
                <a:rect l="l" t="t" r="r" b="b"/>
                <a:pathLst>
                  <a:path w="24865" h="41192" extrusionOk="0">
                    <a:moveTo>
                      <a:pt x="14105" y="1"/>
                    </a:moveTo>
                    <a:cubicBezTo>
                      <a:pt x="15331" y="4587"/>
                      <a:pt x="13639" y="8122"/>
                      <a:pt x="12110" y="8122"/>
                    </a:cubicBezTo>
                    <a:cubicBezTo>
                      <a:pt x="11592" y="8122"/>
                      <a:pt x="11092" y="7717"/>
                      <a:pt x="10731" y="6809"/>
                    </a:cubicBezTo>
                    <a:lnTo>
                      <a:pt x="10731" y="6809"/>
                    </a:lnTo>
                    <a:cubicBezTo>
                      <a:pt x="10761" y="7979"/>
                      <a:pt x="10411" y="8565"/>
                      <a:pt x="10013" y="8565"/>
                    </a:cubicBezTo>
                    <a:cubicBezTo>
                      <a:pt x="9614" y="8565"/>
                      <a:pt x="9165" y="7979"/>
                      <a:pt x="8998" y="6809"/>
                    </a:cubicBezTo>
                    <a:cubicBezTo>
                      <a:pt x="8056" y="11460"/>
                      <a:pt x="2706" y="14347"/>
                      <a:pt x="1" y="15533"/>
                    </a:cubicBezTo>
                    <a:lnTo>
                      <a:pt x="1" y="22463"/>
                    </a:lnTo>
                    <a:cubicBezTo>
                      <a:pt x="1" y="27539"/>
                      <a:pt x="4348" y="31673"/>
                      <a:pt x="9636" y="31673"/>
                    </a:cubicBezTo>
                    <a:lnTo>
                      <a:pt x="9697" y="31673"/>
                    </a:lnTo>
                    <a:lnTo>
                      <a:pt x="9393" y="36506"/>
                    </a:lnTo>
                    <a:lnTo>
                      <a:pt x="5320" y="36506"/>
                    </a:lnTo>
                    <a:cubicBezTo>
                      <a:pt x="5320" y="36506"/>
                      <a:pt x="6627" y="41035"/>
                      <a:pt x="12828" y="41187"/>
                    </a:cubicBezTo>
                    <a:cubicBezTo>
                      <a:pt x="12960" y="41190"/>
                      <a:pt x="13090" y="41191"/>
                      <a:pt x="13218" y="41191"/>
                    </a:cubicBezTo>
                    <a:cubicBezTo>
                      <a:pt x="19114" y="41191"/>
                      <a:pt x="21065" y="37843"/>
                      <a:pt x="21065" y="37843"/>
                    </a:cubicBezTo>
                    <a:lnTo>
                      <a:pt x="18238" y="36323"/>
                    </a:lnTo>
                    <a:cubicBezTo>
                      <a:pt x="14560" y="36232"/>
                      <a:pt x="15077" y="29940"/>
                      <a:pt x="15077" y="29940"/>
                    </a:cubicBezTo>
                    <a:cubicBezTo>
                      <a:pt x="24865" y="28481"/>
                      <a:pt x="23436" y="18025"/>
                      <a:pt x="23436" y="12432"/>
                    </a:cubicBezTo>
                    <a:cubicBezTo>
                      <a:pt x="17387" y="10973"/>
                      <a:pt x="15168" y="4104"/>
                      <a:pt x="14408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901;p9">
                <a:extLst>
                  <a:ext uri="{FF2B5EF4-FFF2-40B4-BE49-F238E27FC236}">
                    <a16:creationId xmlns:a16="http://schemas.microsoft.com/office/drawing/2014/main" id="{F665C9DA-8451-4374-A09D-BE4A4207A883}"/>
                  </a:ext>
                </a:extLst>
              </p:cNvPr>
              <p:cNvSpPr/>
              <p:nvPr/>
            </p:nvSpPr>
            <p:spPr>
              <a:xfrm>
                <a:off x="6473366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902;p9">
                <a:extLst>
                  <a:ext uri="{FF2B5EF4-FFF2-40B4-BE49-F238E27FC236}">
                    <a16:creationId xmlns:a16="http://schemas.microsoft.com/office/drawing/2014/main" id="{7615F0B8-4090-4C32-BFF7-4C6C30F7E6A5}"/>
                  </a:ext>
                </a:extLst>
              </p:cNvPr>
              <p:cNvSpPr/>
              <p:nvPr/>
            </p:nvSpPr>
            <p:spPr>
              <a:xfrm>
                <a:off x="6794327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69" y="0"/>
                    </a:moveTo>
                    <a:cubicBezTo>
                      <a:pt x="304" y="0"/>
                      <a:pt x="0" y="547"/>
                      <a:pt x="0" y="1216"/>
                    </a:cubicBezTo>
                    <a:cubicBezTo>
                      <a:pt x="0" y="1915"/>
                      <a:pt x="304" y="2462"/>
                      <a:pt x="669" y="2462"/>
                    </a:cubicBezTo>
                    <a:cubicBezTo>
                      <a:pt x="1034" y="2462"/>
                      <a:pt x="1308" y="1915"/>
                      <a:pt x="1308" y="1216"/>
                    </a:cubicBezTo>
                    <a:cubicBezTo>
                      <a:pt x="1308" y="547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903;p9">
                <a:extLst>
                  <a:ext uri="{FF2B5EF4-FFF2-40B4-BE49-F238E27FC236}">
                    <a16:creationId xmlns:a16="http://schemas.microsoft.com/office/drawing/2014/main" id="{24917BCE-7EAA-4B5A-9239-517F8144A03D}"/>
                  </a:ext>
                </a:extLst>
              </p:cNvPr>
              <p:cNvSpPr/>
              <p:nvPr/>
            </p:nvSpPr>
            <p:spPr>
              <a:xfrm>
                <a:off x="6474188" y="2212276"/>
                <a:ext cx="89363" cy="32734"/>
              </a:xfrm>
              <a:custGeom>
                <a:avLst/>
                <a:gdLst/>
                <a:ahLst/>
                <a:cxnLst/>
                <a:rect l="l" t="t" r="r" b="b"/>
                <a:pathLst>
                  <a:path w="4955" h="1815" extrusionOk="0">
                    <a:moveTo>
                      <a:pt x="2797" y="1"/>
                    </a:moveTo>
                    <a:cubicBezTo>
                      <a:pt x="2607" y="1"/>
                      <a:pt x="2413" y="18"/>
                      <a:pt x="2219" y="52"/>
                    </a:cubicBezTo>
                    <a:cubicBezTo>
                      <a:pt x="1733" y="143"/>
                      <a:pt x="1247" y="325"/>
                      <a:pt x="851" y="660"/>
                    </a:cubicBezTo>
                    <a:cubicBezTo>
                      <a:pt x="456" y="964"/>
                      <a:pt x="183" y="1359"/>
                      <a:pt x="0" y="1815"/>
                    </a:cubicBezTo>
                    <a:cubicBezTo>
                      <a:pt x="456" y="1663"/>
                      <a:pt x="851" y="1450"/>
                      <a:pt x="1247" y="1328"/>
                    </a:cubicBezTo>
                    <a:cubicBezTo>
                      <a:pt x="1611" y="1176"/>
                      <a:pt x="2007" y="1085"/>
                      <a:pt x="2402" y="1024"/>
                    </a:cubicBezTo>
                    <a:cubicBezTo>
                      <a:pt x="2927" y="919"/>
                      <a:pt x="3481" y="887"/>
                      <a:pt x="4094" y="887"/>
                    </a:cubicBezTo>
                    <a:cubicBezTo>
                      <a:pt x="4368" y="887"/>
                      <a:pt x="4654" y="893"/>
                      <a:pt x="4955" y="903"/>
                    </a:cubicBezTo>
                    <a:cubicBezTo>
                      <a:pt x="4621" y="508"/>
                      <a:pt x="4165" y="265"/>
                      <a:pt x="3709" y="143"/>
                    </a:cubicBezTo>
                    <a:cubicBezTo>
                      <a:pt x="3424" y="48"/>
                      <a:pt x="3115" y="1"/>
                      <a:pt x="2797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904;p9">
                <a:extLst>
                  <a:ext uri="{FF2B5EF4-FFF2-40B4-BE49-F238E27FC236}">
                    <a16:creationId xmlns:a16="http://schemas.microsoft.com/office/drawing/2014/main" id="{E36F565A-97E9-45E5-B007-877EC39DFA04}"/>
                  </a:ext>
                </a:extLst>
              </p:cNvPr>
              <p:cNvSpPr/>
              <p:nvPr/>
            </p:nvSpPr>
            <p:spPr>
              <a:xfrm>
                <a:off x="6770215" y="2212565"/>
                <a:ext cx="71815" cy="3244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1799" extrusionOk="0">
                    <a:moveTo>
                      <a:pt x="1941" y="1"/>
                    </a:moveTo>
                    <a:cubicBezTo>
                      <a:pt x="1892" y="1"/>
                      <a:pt x="1843" y="2"/>
                      <a:pt x="1793" y="5"/>
                    </a:cubicBezTo>
                    <a:cubicBezTo>
                      <a:pt x="1307" y="66"/>
                      <a:pt x="851" y="279"/>
                      <a:pt x="547" y="613"/>
                    </a:cubicBezTo>
                    <a:cubicBezTo>
                      <a:pt x="243" y="948"/>
                      <a:pt x="30" y="1343"/>
                      <a:pt x="0" y="1799"/>
                    </a:cubicBezTo>
                    <a:cubicBezTo>
                      <a:pt x="760" y="1343"/>
                      <a:pt x="1307" y="1008"/>
                      <a:pt x="1915" y="978"/>
                    </a:cubicBezTo>
                    <a:cubicBezTo>
                      <a:pt x="1988" y="970"/>
                      <a:pt x="2064" y="966"/>
                      <a:pt x="2141" y="966"/>
                    </a:cubicBezTo>
                    <a:cubicBezTo>
                      <a:pt x="2354" y="966"/>
                      <a:pt x="2582" y="994"/>
                      <a:pt x="2827" y="1039"/>
                    </a:cubicBezTo>
                    <a:cubicBezTo>
                      <a:pt x="3009" y="1069"/>
                      <a:pt x="3192" y="1130"/>
                      <a:pt x="3374" y="1160"/>
                    </a:cubicBezTo>
                    <a:cubicBezTo>
                      <a:pt x="3556" y="1191"/>
                      <a:pt x="3739" y="1252"/>
                      <a:pt x="3982" y="1282"/>
                    </a:cubicBezTo>
                    <a:cubicBezTo>
                      <a:pt x="3800" y="887"/>
                      <a:pt x="3496" y="553"/>
                      <a:pt x="3131" y="340"/>
                    </a:cubicBezTo>
                    <a:cubicBezTo>
                      <a:pt x="2803" y="121"/>
                      <a:pt x="2377" y="1"/>
                      <a:pt x="1941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905;p9">
                <a:extLst>
                  <a:ext uri="{FF2B5EF4-FFF2-40B4-BE49-F238E27FC236}">
                    <a16:creationId xmlns:a16="http://schemas.microsoft.com/office/drawing/2014/main" id="{CD094AB9-E826-4254-BBBA-E7794B787054}"/>
                  </a:ext>
                </a:extLst>
              </p:cNvPr>
              <p:cNvSpPr/>
              <p:nvPr/>
            </p:nvSpPr>
            <p:spPr>
              <a:xfrm>
                <a:off x="6651815" y="2276968"/>
                <a:ext cx="85522" cy="118869"/>
              </a:xfrm>
              <a:custGeom>
                <a:avLst/>
                <a:gdLst/>
                <a:ahLst/>
                <a:cxnLst/>
                <a:rect l="l" t="t" r="r" b="b"/>
                <a:pathLst>
                  <a:path w="4742" h="6591" extrusionOk="0">
                    <a:moveTo>
                      <a:pt x="3331" y="0"/>
                    </a:moveTo>
                    <a:cubicBezTo>
                      <a:pt x="3120" y="0"/>
                      <a:pt x="2894" y="175"/>
                      <a:pt x="2948" y="447"/>
                    </a:cubicBezTo>
                    <a:cubicBezTo>
                      <a:pt x="3257" y="2161"/>
                      <a:pt x="3592" y="3849"/>
                      <a:pt x="3929" y="5559"/>
                    </a:cubicBezTo>
                    <a:lnTo>
                      <a:pt x="3929" y="5559"/>
                    </a:lnTo>
                    <a:lnTo>
                      <a:pt x="486" y="5857"/>
                    </a:lnTo>
                    <a:cubicBezTo>
                      <a:pt x="19" y="5915"/>
                      <a:pt x="0" y="6590"/>
                      <a:pt x="430" y="6590"/>
                    </a:cubicBezTo>
                    <a:cubicBezTo>
                      <a:pt x="448" y="6590"/>
                      <a:pt x="467" y="6589"/>
                      <a:pt x="486" y="6587"/>
                    </a:cubicBezTo>
                    <a:lnTo>
                      <a:pt x="4346" y="6252"/>
                    </a:lnTo>
                    <a:cubicBezTo>
                      <a:pt x="4589" y="6222"/>
                      <a:pt x="4741" y="6039"/>
                      <a:pt x="4711" y="5766"/>
                    </a:cubicBezTo>
                    <a:cubicBezTo>
                      <a:pt x="4346" y="3942"/>
                      <a:pt x="4012" y="2088"/>
                      <a:pt x="3647" y="264"/>
                    </a:cubicBezTo>
                    <a:cubicBezTo>
                      <a:pt x="3610" y="80"/>
                      <a:pt x="3474" y="0"/>
                      <a:pt x="33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906;p9">
                <a:extLst>
                  <a:ext uri="{FF2B5EF4-FFF2-40B4-BE49-F238E27FC236}">
                    <a16:creationId xmlns:a16="http://schemas.microsoft.com/office/drawing/2014/main" id="{E220DB90-29D5-4599-9EF9-871413C885C5}"/>
                  </a:ext>
                </a:extLst>
              </p:cNvPr>
              <p:cNvSpPr/>
              <p:nvPr/>
            </p:nvSpPr>
            <p:spPr>
              <a:xfrm>
                <a:off x="674227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907;p9">
                <a:extLst>
                  <a:ext uri="{FF2B5EF4-FFF2-40B4-BE49-F238E27FC236}">
                    <a16:creationId xmlns:a16="http://schemas.microsoft.com/office/drawing/2014/main" id="{85A43CCE-0C4C-467A-A94F-C0205DEE65E9}"/>
                  </a:ext>
                </a:extLst>
              </p:cNvPr>
              <p:cNvSpPr/>
              <p:nvPr/>
            </p:nvSpPr>
            <p:spPr>
              <a:xfrm>
                <a:off x="6747725" y="2390805"/>
                <a:ext cx="10442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79" extrusionOk="0">
                    <a:moveTo>
                      <a:pt x="305" y="1"/>
                    </a:moveTo>
                    <a:cubicBezTo>
                      <a:pt x="153" y="1"/>
                      <a:pt x="1" y="123"/>
                      <a:pt x="1" y="275"/>
                    </a:cubicBezTo>
                    <a:cubicBezTo>
                      <a:pt x="1" y="427"/>
                      <a:pt x="153" y="578"/>
                      <a:pt x="305" y="578"/>
                    </a:cubicBezTo>
                    <a:cubicBezTo>
                      <a:pt x="457" y="578"/>
                      <a:pt x="578" y="427"/>
                      <a:pt x="578" y="275"/>
                    </a:cubicBezTo>
                    <a:cubicBezTo>
                      <a:pt x="578" y="123"/>
                      <a:pt x="457" y="1"/>
                      <a:pt x="305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908;p9">
                <a:extLst>
                  <a:ext uri="{FF2B5EF4-FFF2-40B4-BE49-F238E27FC236}">
                    <a16:creationId xmlns:a16="http://schemas.microsoft.com/office/drawing/2014/main" id="{490856FB-77D9-4661-9610-F34CC1D9FC7B}"/>
                  </a:ext>
                </a:extLst>
              </p:cNvPr>
              <p:cNvSpPr/>
              <p:nvPr/>
            </p:nvSpPr>
            <p:spPr>
              <a:xfrm>
                <a:off x="6783362" y="2400688"/>
                <a:ext cx="10442" cy="9883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48" extrusionOk="0">
                    <a:moveTo>
                      <a:pt x="274" y="0"/>
                    </a:moveTo>
                    <a:cubicBezTo>
                      <a:pt x="122" y="0"/>
                      <a:pt x="1" y="122"/>
                      <a:pt x="1" y="274"/>
                    </a:cubicBezTo>
                    <a:cubicBezTo>
                      <a:pt x="1" y="426"/>
                      <a:pt x="122" y="547"/>
                      <a:pt x="274" y="547"/>
                    </a:cubicBezTo>
                    <a:cubicBezTo>
                      <a:pt x="426" y="547"/>
                      <a:pt x="578" y="426"/>
                      <a:pt x="578" y="274"/>
                    </a:cubicBezTo>
                    <a:cubicBezTo>
                      <a:pt x="578" y="122"/>
                      <a:pt x="426" y="0"/>
                      <a:pt x="274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909;p9">
                <a:extLst>
                  <a:ext uri="{FF2B5EF4-FFF2-40B4-BE49-F238E27FC236}">
                    <a16:creationId xmlns:a16="http://schemas.microsoft.com/office/drawing/2014/main" id="{5EC1F081-958D-4DB1-B26B-A3E2950A468C}"/>
                  </a:ext>
                </a:extLst>
              </p:cNvPr>
              <p:cNvSpPr/>
              <p:nvPr/>
            </p:nvSpPr>
            <p:spPr>
              <a:xfrm>
                <a:off x="6870525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3554" y="0"/>
                    </a:moveTo>
                    <a:cubicBezTo>
                      <a:pt x="3545" y="0"/>
                      <a:pt x="3536" y="1"/>
                      <a:pt x="3526" y="2"/>
                    </a:cubicBezTo>
                    <a:cubicBezTo>
                      <a:pt x="1125" y="123"/>
                      <a:pt x="1" y="2312"/>
                      <a:pt x="244" y="4591"/>
                    </a:cubicBezTo>
                    <a:cubicBezTo>
                      <a:pt x="259" y="4728"/>
                      <a:pt x="365" y="4797"/>
                      <a:pt x="464" y="4797"/>
                    </a:cubicBezTo>
                    <a:cubicBezTo>
                      <a:pt x="563" y="4797"/>
                      <a:pt x="654" y="4728"/>
                      <a:pt x="639" y="4591"/>
                    </a:cubicBezTo>
                    <a:cubicBezTo>
                      <a:pt x="578" y="4014"/>
                      <a:pt x="608" y="3406"/>
                      <a:pt x="760" y="2859"/>
                    </a:cubicBezTo>
                    <a:cubicBezTo>
                      <a:pt x="1308" y="2465"/>
                      <a:pt x="1961" y="2274"/>
                      <a:pt x="2622" y="2274"/>
                    </a:cubicBezTo>
                    <a:cubicBezTo>
                      <a:pt x="3137" y="2274"/>
                      <a:pt x="3656" y="2390"/>
                      <a:pt x="4134" y="2616"/>
                    </a:cubicBezTo>
                    <a:cubicBezTo>
                      <a:pt x="4168" y="2633"/>
                      <a:pt x="4202" y="2640"/>
                      <a:pt x="4233" y="2640"/>
                    </a:cubicBezTo>
                    <a:cubicBezTo>
                      <a:pt x="4428" y="2640"/>
                      <a:pt x="4556" y="2356"/>
                      <a:pt x="4347" y="2251"/>
                    </a:cubicBezTo>
                    <a:cubicBezTo>
                      <a:pt x="3800" y="2001"/>
                      <a:pt x="3196" y="1863"/>
                      <a:pt x="2593" y="1863"/>
                    </a:cubicBezTo>
                    <a:cubicBezTo>
                      <a:pt x="2026" y="1863"/>
                      <a:pt x="1459" y="1985"/>
                      <a:pt x="943" y="2251"/>
                    </a:cubicBezTo>
                    <a:cubicBezTo>
                      <a:pt x="1399" y="1248"/>
                      <a:pt x="2219" y="488"/>
                      <a:pt x="3526" y="397"/>
                    </a:cubicBezTo>
                    <a:cubicBezTo>
                      <a:pt x="3791" y="397"/>
                      <a:pt x="3800" y="0"/>
                      <a:pt x="35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910;p9">
                <a:extLst>
                  <a:ext uri="{FF2B5EF4-FFF2-40B4-BE49-F238E27FC236}">
                    <a16:creationId xmlns:a16="http://schemas.microsoft.com/office/drawing/2014/main" id="{398A59CB-C06F-44E5-A959-0A464B98E444}"/>
                  </a:ext>
                </a:extLst>
              </p:cNvPr>
              <p:cNvSpPr/>
              <p:nvPr/>
            </p:nvSpPr>
            <p:spPr>
              <a:xfrm>
                <a:off x="6323848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749" y="0"/>
                    </a:moveTo>
                    <a:cubicBezTo>
                      <a:pt x="3157" y="0"/>
                      <a:pt x="2539" y="227"/>
                      <a:pt x="1953" y="845"/>
                    </a:cubicBezTo>
                    <a:cubicBezTo>
                      <a:pt x="0" y="2936"/>
                      <a:pt x="2205" y="6595"/>
                      <a:pt x="5661" y="6595"/>
                    </a:cubicBezTo>
                    <a:cubicBezTo>
                      <a:pt x="6023" y="6595"/>
                      <a:pt x="6400" y="6555"/>
                      <a:pt x="6786" y="6468"/>
                    </a:cubicBezTo>
                    <a:lnTo>
                      <a:pt x="6786" y="1696"/>
                    </a:lnTo>
                    <a:cubicBezTo>
                      <a:pt x="6786" y="1696"/>
                      <a:pt x="5368" y="0"/>
                      <a:pt x="3749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911;p9">
                <a:extLst>
                  <a:ext uri="{FF2B5EF4-FFF2-40B4-BE49-F238E27FC236}">
                    <a16:creationId xmlns:a16="http://schemas.microsoft.com/office/drawing/2014/main" id="{CBC491E9-9B83-4550-AEF8-F07A172C8A2F}"/>
                  </a:ext>
                </a:extLst>
              </p:cNvPr>
              <p:cNvSpPr/>
              <p:nvPr/>
            </p:nvSpPr>
            <p:spPr>
              <a:xfrm>
                <a:off x="6490636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39" y="0"/>
                    </a:moveTo>
                    <a:cubicBezTo>
                      <a:pt x="274" y="0"/>
                      <a:pt x="0" y="547"/>
                      <a:pt x="0" y="1216"/>
                    </a:cubicBezTo>
                    <a:cubicBezTo>
                      <a:pt x="0" y="1915"/>
                      <a:pt x="274" y="2462"/>
                      <a:pt x="639" y="2462"/>
                    </a:cubicBezTo>
                    <a:cubicBezTo>
                      <a:pt x="1003" y="2462"/>
                      <a:pt x="1307" y="1915"/>
                      <a:pt x="1307" y="1216"/>
                    </a:cubicBezTo>
                    <a:cubicBezTo>
                      <a:pt x="1307" y="547"/>
                      <a:pt x="1003" y="0"/>
                      <a:pt x="6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912;p9">
                <a:extLst>
                  <a:ext uri="{FF2B5EF4-FFF2-40B4-BE49-F238E27FC236}">
                    <a16:creationId xmlns:a16="http://schemas.microsoft.com/office/drawing/2014/main" id="{05E75114-D071-4EBA-B35D-A8FF62C66E49}"/>
                  </a:ext>
                </a:extLst>
              </p:cNvPr>
              <p:cNvSpPr/>
              <p:nvPr/>
            </p:nvSpPr>
            <p:spPr>
              <a:xfrm>
                <a:off x="6355842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1003" y="0"/>
                    </a:moveTo>
                    <a:cubicBezTo>
                      <a:pt x="757" y="0"/>
                      <a:pt x="766" y="397"/>
                      <a:pt x="1030" y="397"/>
                    </a:cubicBezTo>
                    <a:cubicBezTo>
                      <a:pt x="2337" y="488"/>
                      <a:pt x="3158" y="1248"/>
                      <a:pt x="3614" y="2251"/>
                    </a:cubicBezTo>
                    <a:cubicBezTo>
                      <a:pt x="3098" y="1985"/>
                      <a:pt x="2531" y="1863"/>
                      <a:pt x="1963" y="1863"/>
                    </a:cubicBezTo>
                    <a:cubicBezTo>
                      <a:pt x="1361" y="1863"/>
                      <a:pt x="757" y="2001"/>
                      <a:pt x="210" y="2251"/>
                    </a:cubicBezTo>
                    <a:cubicBezTo>
                      <a:pt x="0" y="2356"/>
                      <a:pt x="129" y="2640"/>
                      <a:pt x="324" y="2640"/>
                    </a:cubicBezTo>
                    <a:cubicBezTo>
                      <a:pt x="355" y="2640"/>
                      <a:pt x="389" y="2633"/>
                      <a:pt x="422" y="2616"/>
                    </a:cubicBezTo>
                    <a:cubicBezTo>
                      <a:pt x="901" y="2390"/>
                      <a:pt x="1420" y="2274"/>
                      <a:pt x="1934" y="2274"/>
                    </a:cubicBezTo>
                    <a:cubicBezTo>
                      <a:pt x="2596" y="2274"/>
                      <a:pt x="3249" y="2465"/>
                      <a:pt x="3796" y="2859"/>
                    </a:cubicBezTo>
                    <a:cubicBezTo>
                      <a:pt x="3948" y="3406"/>
                      <a:pt x="3979" y="4014"/>
                      <a:pt x="3918" y="4591"/>
                    </a:cubicBezTo>
                    <a:cubicBezTo>
                      <a:pt x="3903" y="4728"/>
                      <a:pt x="3994" y="4797"/>
                      <a:pt x="4093" y="4797"/>
                    </a:cubicBezTo>
                    <a:cubicBezTo>
                      <a:pt x="4192" y="4797"/>
                      <a:pt x="4298" y="4728"/>
                      <a:pt x="4313" y="4591"/>
                    </a:cubicBezTo>
                    <a:cubicBezTo>
                      <a:pt x="4556" y="2312"/>
                      <a:pt x="3432" y="123"/>
                      <a:pt x="1030" y="2"/>
                    </a:cubicBezTo>
                    <a:cubicBezTo>
                      <a:pt x="1021" y="1"/>
                      <a:pt x="1012" y="0"/>
                      <a:pt x="100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913;p9">
                <a:extLst>
                  <a:ext uri="{FF2B5EF4-FFF2-40B4-BE49-F238E27FC236}">
                    <a16:creationId xmlns:a16="http://schemas.microsoft.com/office/drawing/2014/main" id="{075C3E13-98B8-4FBA-A75A-AEB083914ED9}"/>
                  </a:ext>
                </a:extLst>
              </p:cNvPr>
              <p:cNvSpPr/>
              <p:nvPr/>
            </p:nvSpPr>
            <p:spPr>
              <a:xfrm>
                <a:off x="6504884" y="2380940"/>
                <a:ext cx="8242" cy="8242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57" extrusionOk="0">
                    <a:moveTo>
                      <a:pt x="213" y="1"/>
                    </a:moveTo>
                    <a:cubicBezTo>
                      <a:pt x="92" y="1"/>
                      <a:pt x="1" y="92"/>
                      <a:pt x="1" y="214"/>
                    </a:cubicBezTo>
                    <a:cubicBezTo>
                      <a:pt x="1" y="366"/>
                      <a:pt x="92" y="457"/>
                      <a:pt x="213" y="457"/>
                    </a:cubicBezTo>
                    <a:cubicBezTo>
                      <a:pt x="335" y="457"/>
                      <a:pt x="457" y="366"/>
                      <a:pt x="457" y="214"/>
                    </a:cubicBezTo>
                    <a:cubicBezTo>
                      <a:pt x="457" y="92"/>
                      <a:pt x="335" y="1"/>
                      <a:pt x="213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914;p9">
                <a:extLst>
                  <a:ext uri="{FF2B5EF4-FFF2-40B4-BE49-F238E27FC236}">
                    <a16:creationId xmlns:a16="http://schemas.microsoft.com/office/drawing/2014/main" id="{FDD1A02B-0F45-4B4A-916D-4EDC9683BBAC}"/>
                  </a:ext>
                </a:extLst>
              </p:cNvPr>
              <p:cNvSpPr/>
              <p:nvPr/>
            </p:nvSpPr>
            <p:spPr>
              <a:xfrm>
                <a:off x="6527914" y="2373275"/>
                <a:ext cx="8242" cy="7683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26" extrusionOk="0">
                    <a:moveTo>
                      <a:pt x="213" y="0"/>
                    </a:moveTo>
                    <a:cubicBezTo>
                      <a:pt x="91" y="0"/>
                      <a:pt x="0" y="92"/>
                      <a:pt x="0" y="213"/>
                    </a:cubicBezTo>
                    <a:cubicBezTo>
                      <a:pt x="0" y="335"/>
                      <a:pt x="91" y="426"/>
                      <a:pt x="213" y="426"/>
                    </a:cubicBezTo>
                    <a:cubicBezTo>
                      <a:pt x="335" y="426"/>
                      <a:pt x="456" y="335"/>
                      <a:pt x="456" y="213"/>
                    </a:cubicBezTo>
                    <a:cubicBezTo>
                      <a:pt x="456" y="92"/>
                      <a:pt x="335" y="0"/>
                      <a:pt x="213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915;p9">
                <a:extLst>
                  <a:ext uri="{FF2B5EF4-FFF2-40B4-BE49-F238E27FC236}">
                    <a16:creationId xmlns:a16="http://schemas.microsoft.com/office/drawing/2014/main" id="{4B5F322C-40D0-43F0-95EC-C4B093DD934C}"/>
                  </a:ext>
                </a:extLst>
              </p:cNvPr>
              <p:cNvSpPr/>
              <p:nvPr/>
            </p:nvSpPr>
            <p:spPr>
              <a:xfrm>
                <a:off x="6501042" y="2362310"/>
                <a:ext cx="7701" cy="8242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57" extrusionOk="0">
                    <a:moveTo>
                      <a:pt x="214" y="0"/>
                    </a:moveTo>
                    <a:cubicBezTo>
                      <a:pt x="92" y="0"/>
                      <a:pt x="1" y="92"/>
                      <a:pt x="1" y="213"/>
                    </a:cubicBezTo>
                    <a:cubicBezTo>
                      <a:pt x="1" y="335"/>
                      <a:pt x="92" y="456"/>
                      <a:pt x="214" y="456"/>
                    </a:cubicBezTo>
                    <a:cubicBezTo>
                      <a:pt x="335" y="456"/>
                      <a:pt x="426" y="335"/>
                      <a:pt x="426" y="213"/>
                    </a:cubicBezTo>
                    <a:cubicBezTo>
                      <a:pt x="426" y="92"/>
                      <a:pt x="335" y="0"/>
                      <a:pt x="214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" name="Google Shape;916;p9">
              <a:extLst>
                <a:ext uri="{FF2B5EF4-FFF2-40B4-BE49-F238E27FC236}">
                  <a16:creationId xmlns:a16="http://schemas.microsoft.com/office/drawing/2014/main" id="{27F7DF90-6059-4014-B33C-91F55CD7A297}"/>
                </a:ext>
              </a:extLst>
            </p:cNvPr>
            <p:cNvSpPr/>
            <p:nvPr/>
          </p:nvSpPr>
          <p:spPr>
            <a:xfrm>
              <a:off x="5666435" y="4251736"/>
              <a:ext cx="2752466" cy="162279"/>
            </a:xfrm>
            <a:custGeom>
              <a:avLst/>
              <a:gdLst/>
              <a:ahLst/>
              <a:cxnLst/>
              <a:rect l="l" t="t" r="r" b="b"/>
              <a:pathLst>
                <a:path w="152618" h="8998" extrusionOk="0">
                  <a:moveTo>
                    <a:pt x="76324" y="1"/>
                  </a:moveTo>
                  <a:cubicBezTo>
                    <a:pt x="34165" y="1"/>
                    <a:pt x="0" y="2007"/>
                    <a:pt x="0" y="4499"/>
                  </a:cubicBezTo>
                  <a:cubicBezTo>
                    <a:pt x="0" y="6992"/>
                    <a:pt x="34165" y="8998"/>
                    <a:pt x="76324" y="8998"/>
                  </a:cubicBezTo>
                  <a:cubicBezTo>
                    <a:pt x="118452" y="8998"/>
                    <a:pt x="152617" y="6992"/>
                    <a:pt x="152617" y="4499"/>
                  </a:cubicBezTo>
                  <a:cubicBezTo>
                    <a:pt x="152617" y="2007"/>
                    <a:pt x="118452" y="1"/>
                    <a:pt x="76324" y="1"/>
                  </a:cubicBezTo>
                  <a:close/>
                </a:path>
              </a:pathLst>
            </a:custGeom>
            <a:solidFill>
              <a:srgbClr val="FFCA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17;p9">
              <a:extLst>
                <a:ext uri="{FF2B5EF4-FFF2-40B4-BE49-F238E27FC236}">
                  <a16:creationId xmlns:a16="http://schemas.microsoft.com/office/drawing/2014/main" id="{F20D3353-AC13-4A8D-9B69-0BE81FF4FEE1}"/>
                </a:ext>
              </a:extLst>
            </p:cNvPr>
            <p:cNvSpPr/>
            <p:nvPr/>
          </p:nvSpPr>
          <p:spPr>
            <a:xfrm>
              <a:off x="5806766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304" y="0"/>
                  </a:moveTo>
                  <a:cubicBezTo>
                    <a:pt x="1" y="730"/>
                    <a:pt x="153" y="1398"/>
                    <a:pt x="153" y="1398"/>
                  </a:cubicBezTo>
                  <a:lnTo>
                    <a:pt x="13344" y="1398"/>
                  </a:lnTo>
                  <a:lnTo>
                    <a:pt x="13344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918;p9">
              <a:extLst>
                <a:ext uri="{FF2B5EF4-FFF2-40B4-BE49-F238E27FC236}">
                  <a16:creationId xmlns:a16="http://schemas.microsoft.com/office/drawing/2014/main" id="{4C91843C-0F05-4D40-B35B-9BC399152A45}"/>
                </a:ext>
              </a:extLst>
            </p:cNvPr>
            <p:cNvSpPr/>
            <p:nvPr/>
          </p:nvSpPr>
          <p:spPr>
            <a:xfrm>
              <a:off x="5812248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48" y="760"/>
                    <a:pt x="2858" y="851"/>
                  </a:cubicBezTo>
                  <a:cubicBezTo>
                    <a:pt x="1034" y="1064"/>
                    <a:pt x="274" y="1855"/>
                    <a:pt x="0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919;p9">
              <a:extLst>
                <a:ext uri="{FF2B5EF4-FFF2-40B4-BE49-F238E27FC236}">
                  <a16:creationId xmlns:a16="http://schemas.microsoft.com/office/drawing/2014/main" id="{69530E37-6F67-4D74-9698-6AB21204B08D}"/>
                </a:ext>
              </a:extLst>
            </p:cNvPr>
            <p:cNvSpPr/>
            <p:nvPr/>
          </p:nvSpPr>
          <p:spPr>
            <a:xfrm>
              <a:off x="5904335" y="4166773"/>
              <a:ext cx="144208" cy="131024"/>
            </a:xfrm>
            <a:custGeom>
              <a:avLst/>
              <a:gdLst/>
              <a:ahLst/>
              <a:cxnLst/>
              <a:rect l="l" t="t" r="r" b="b"/>
              <a:pathLst>
                <a:path w="799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799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20;p9">
              <a:extLst>
                <a:ext uri="{FF2B5EF4-FFF2-40B4-BE49-F238E27FC236}">
                  <a16:creationId xmlns:a16="http://schemas.microsoft.com/office/drawing/2014/main" id="{641BBCDC-5C97-4ABF-815B-02BDCA2A0013}"/>
                </a:ext>
              </a:extLst>
            </p:cNvPr>
            <p:cNvSpPr/>
            <p:nvPr/>
          </p:nvSpPr>
          <p:spPr>
            <a:xfrm>
              <a:off x="6208044" y="4292856"/>
              <a:ext cx="186951" cy="63844"/>
            </a:xfrm>
            <a:custGeom>
              <a:avLst/>
              <a:gdLst/>
              <a:ahLst/>
              <a:cxnLst/>
              <a:rect l="l" t="t" r="r" b="b"/>
              <a:pathLst>
                <a:path w="10366" h="3540" extrusionOk="0">
                  <a:moveTo>
                    <a:pt x="0" y="0"/>
                  </a:moveTo>
                  <a:cubicBezTo>
                    <a:pt x="0" y="183"/>
                    <a:pt x="0" y="365"/>
                    <a:pt x="0" y="517"/>
                  </a:cubicBezTo>
                  <a:cubicBezTo>
                    <a:pt x="61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4" y="3341"/>
                    <a:pt x="4512" y="3539"/>
                    <a:pt x="5912" y="3539"/>
                  </a:cubicBezTo>
                  <a:cubicBezTo>
                    <a:pt x="6670" y="3539"/>
                    <a:pt x="7429" y="3481"/>
                    <a:pt x="8177" y="3374"/>
                  </a:cubicBezTo>
                  <a:cubicBezTo>
                    <a:pt x="8633" y="3314"/>
                    <a:pt x="9058" y="3222"/>
                    <a:pt x="9453" y="3010"/>
                  </a:cubicBezTo>
                  <a:cubicBezTo>
                    <a:pt x="9879" y="2797"/>
                    <a:pt x="10213" y="2463"/>
                    <a:pt x="10304" y="2007"/>
                  </a:cubicBezTo>
                  <a:cubicBezTo>
                    <a:pt x="10365" y="1703"/>
                    <a:pt x="10274" y="1399"/>
                    <a:pt x="10152" y="1125"/>
                  </a:cubicBezTo>
                  <a:cubicBezTo>
                    <a:pt x="9094" y="1776"/>
                    <a:pt x="7649" y="2112"/>
                    <a:pt x="6529" y="2112"/>
                  </a:cubicBezTo>
                  <a:cubicBezTo>
                    <a:pt x="6395" y="2112"/>
                    <a:pt x="6264" y="2108"/>
                    <a:pt x="6140" y="2098"/>
                  </a:cubicBezTo>
                  <a:cubicBezTo>
                    <a:pt x="4620" y="1946"/>
                    <a:pt x="3101" y="1429"/>
                    <a:pt x="1733" y="821"/>
                  </a:cubicBezTo>
                  <a:cubicBezTo>
                    <a:pt x="1186" y="608"/>
                    <a:pt x="638" y="365"/>
                    <a:pt x="122" y="92"/>
                  </a:cubicBezTo>
                  <a:cubicBezTo>
                    <a:pt x="91" y="61"/>
                    <a:pt x="61" y="31"/>
                    <a:pt x="0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21;p9">
              <a:extLst>
                <a:ext uri="{FF2B5EF4-FFF2-40B4-BE49-F238E27FC236}">
                  <a16:creationId xmlns:a16="http://schemas.microsoft.com/office/drawing/2014/main" id="{3BE29D67-380B-4599-A48A-A711E64B63FF}"/>
                </a:ext>
              </a:extLst>
            </p:cNvPr>
            <p:cNvSpPr/>
            <p:nvPr/>
          </p:nvSpPr>
          <p:spPr>
            <a:xfrm>
              <a:off x="6204744" y="4158892"/>
              <a:ext cx="129942" cy="163036"/>
            </a:xfrm>
            <a:custGeom>
              <a:avLst/>
              <a:gdLst/>
              <a:ahLst/>
              <a:cxnLst/>
              <a:rect l="l" t="t" r="r" b="b"/>
              <a:pathLst>
                <a:path w="7205" h="9040" extrusionOk="0">
                  <a:moveTo>
                    <a:pt x="1842" y="0"/>
                  </a:moveTo>
                  <a:cubicBezTo>
                    <a:pt x="1363" y="0"/>
                    <a:pt x="900" y="50"/>
                    <a:pt x="578" y="255"/>
                  </a:cubicBezTo>
                  <a:cubicBezTo>
                    <a:pt x="1" y="620"/>
                    <a:pt x="92" y="1319"/>
                    <a:pt x="153" y="1896"/>
                  </a:cubicBezTo>
                  <a:cubicBezTo>
                    <a:pt x="305" y="3720"/>
                    <a:pt x="214" y="5605"/>
                    <a:pt x="183" y="7428"/>
                  </a:cubicBezTo>
                  <a:cubicBezTo>
                    <a:pt x="244" y="7459"/>
                    <a:pt x="274" y="7489"/>
                    <a:pt x="305" y="7489"/>
                  </a:cubicBezTo>
                  <a:cubicBezTo>
                    <a:pt x="821" y="7763"/>
                    <a:pt x="1369" y="8036"/>
                    <a:pt x="1916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30" y="7155"/>
                    <a:pt x="6171" y="6638"/>
                    <a:pt x="7205" y="6486"/>
                  </a:cubicBezTo>
                  <a:cubicBezTo>
                    <a:pt x="6445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39" y="255"/>
                    <a:pt x="3679" y="164"/>
                    <a:pt x="3618" y="103"/>
                  </a:cubicBezTo>
                  <a:cubicBezTo>
                    <a:pt x="3527" y="42"/>
                    <a:pt x="3405" y="42"/>
                    <a:pt x="3284" y="42"/>
                  </a:cubicBezTo>
                  <a:cubicBezTo>
                    <a:pt x="3236" y="44"/>
                    <a:pt x="3187" y="45"/>
                    <a:pt x="3136" y="45"/>
                  </a:cubicBezTo>
                  <a:cubicBezTo>
                    <a:pt x="2762" y="45"/>
                    <a:pt x="2295" y="0"/>
                    <a:pt x="1842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22;p9">
              <a:extLst>
                <a:ext uri="{FF2B5EF4-FFF2-40B4-BE49-F238E27FC236}">
                  <a16:creationId xmlns:a16="http://schemas.microsoft.com/office/drawing/2014/main" id="{8FA471D9-B99B-47A5-B70F-FA0D48E375E4}"/>
                </a:ext>
              </a:extLst>
            </p:cNvPr>
            <p:cNvSpPr/>
            <p:nvPr/>
          </p:nvSpPr>
          <p:spPr>
            <a:xfrm>
              <a:off x="6277660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2" y="0"/>
                  </a:moveTo>
                  <a:cubicBezTo>
                    <a:pt x="2128" y="152"/>
                    <a:pt x="487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5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1" y="1854"/>
                    <a:pt x="5988" y="1642"/>
                    <a:pt x="5806" y="1490"/>
                  </a:cubicBezTo>
                  <a:cubicBezTo>
                    <a:pt x="5380" y="1125"/>
                    <a:pt x="4864" y="912"/>
                    <a:pt x="4377" y="669"/>
                  </a:cubicBezTo>
                  <a:cubicBezTo>
                    <a:pt x="3952" y="487"/>
                    <a:pt x="3526" y="243"/>
                    <a:pt x="316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23;p9">
              <a:extLst>
                <a:ext uri="{FF2B5EF4-FFF2-40B4-BE49-F238E27FC236}">
                  <a16:creationId xmlns:a16="http://schemas.microsoft.com/office/drawing/2014/main" id="{66CCBFB5-94A0-407C-B205-61585FDD537D}"/>
                </a:ext>
              </a:extLst>
            </p:cNvPr>
            <p:cNvSpPr/>
            <p:nvPr/>
          </p:nvSpPr>
          <p:spPr>
            <a:xfrm>
              <a:off x="6267632" y="4259473"/>
              <a:ext cx="54718" cy="29884"/>
            </a:xfrm>
            <a:custGeom>
              <a:avLst/>
              <a:gdLst/>
              <a:ahLst/>
              <a:cxnLst/>
              <a:rect l="l" t="t" r="r" b="b"/>
              <a:pathLst>
                <a:path w="3034" h="1657" extrusionOk="0">
                  <a:moveTo>
                    <a:pt x="277" y="1453"/>
                  </a:moveTo>
                  <a:lnTo>
                    <a:pt x="277" y="1453"/>
                  </a:lnTo>
                  <a:cubicBezTo>
                    <a:pt x="279" y="1454"/>
                    <a:pt x="281" y="1455"/>
                    <a:pt x="283" y="1456"/>
                  </a:cubicBezTo>
                  <a:cubicBezTo>
                    <a:pt x="283" y="1460"/>
                    <a:pt x="283" y="1463"/>
                    <a:pt x="283" y="1467"/>
                  </a:cubicBezTo>
                  <a:lnTo>
                    <a:pt x="283" y="1467"/>
                  </a:lnTo>
                  <a:cubicBezTo>
                    <a:pt x="281" y="1462"/>
                    <a:pt x="279" y="1458"/>
                    <a:pt x="277" y="1453"/>
                  </a:cubicBezTo>
                  <a:close/>
                  <a:moveTo>
                    <a:pt x="2326" y="1"/>
                  </a:moveTo>
                  <a:cubicBezTo>
                    <a:pt x="1473" y="1"/>
                    <a:pt x="684" y="571"/>
                    <a:pt x="161" y="1244"/>
                  </a:cubicBezTo>
                  <a:cubicBezTo>
                    <a:pt x="144" y="1278"/>
                    <a:pt x="78" y="1351"/>
                    <a:pt x="41" y="1425"/>
                  </a:cubicBezTo>
                  <a:lnTo>
                    <a:pt x="41" y="1425"/>
                  </a:lnTo>
                  <a:cubicBezTo>
                    <a:pt x="43" y="1422"/>
                    <a:pt x="50" y="1415"/>
                    <a:pt x="70" y="1396"/>
                  </a:cubicBezTo>
                  <a:cubicBezTo>
                    <a:pt x="73" y="1396"/>
                    <a:pt x="75" y="1396"/>
                    <a:pt x="77" y="1396"/>
                  </a:cubicBezTo>
                  <a:lnTo>
                    <a:pt x="77" y="1396"/>
                  </a:lnTo>
                  <a:cubicBezTo>
                    <a:pt x="65" y="1403"/>
                    <a:pt x="53" y="1413"/>
                    <a:pt x="41" y="1425"/>
                  </a:cubicBezTo>
                  <a:lnTo>
                    <a:pt x="41" y="1425"/>
                  </a:lnTo>
                  <a:cubicBezTo>
                    <a:pt x="41" y="1425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40" y="1426"/>
                    <a:pt x="40" y="1426"/>
                    <a:pt x="40" y="1426"/>
                  </a:cubicBezTo>
                  <a:cubicBezTo>
                    <a:pt x="40" y="1426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12" y="1481"/>
                    <a:pt x="0" y="1538"/>
                    <a:pt x="40" y="1578"/>
                  </a:cubicBezTo>
                  <a:cubicBezTo>
                    <a:pt x="59" y="1636"/>
                    <a:pt x="90" y="1657"/>
                    <a:pt x="134" y="1657"/>
                  </a:cubicBezTo>
                  <a:cubicBezTo>
                    <a:pt x="159" y="1657"/>
                    <a:pt x="189" y="1650"/>
                    <a:pt x="222" y="1639"/>
                  </a:cubicBezTo>
                  <a:cubicBezTo>
                    <a:pt x="222" y="1639"/>
                    <a:pt x="252" y="1639"/>
                    <a:pt x="252" y="1608"/>
                  </a:cubicBezTo>
                  <a:cubicBezTo>
                    <a:pt x="271" y="1590"/>
                    <a:pt x="283" y="1569"/>
                    <a:pt x="288" y="1547"/>
                  </a:cubicBezTo>
                  <a:lnTo>
                    <a:pt x="288" y="1547"/>
                  </a:lnTo>
                  <a:cubicBezTo>
                    <a:pt x="313" y="1544"/>
                    <a:pt x="315" y="1515"/>
                    <a:pt x="344" y="1487"/>
                  </a:cubicBezTo>
                  <a:cubicBezTo>
                    <a:pt x="374" y="1426"/>
                    <a:pt x="404" y="1396"/>
                    <a:pt x="465" y="1335"/>
                  </a:cubicBezTo>
                  <a:cubicBezTo>
                    <a:pt x="648" y="1122"/>
                    <a:pt x="830" y="940"/>
                    <a:pt x="1012" y="788"/>
                  </a:cubicBezTo>
                  <a:cubicBezTo>
                    <a:pt x="1397" y="493"/>
                    <a:pt x="1850" y="283"/>
                    <a:pt x="2319" y="283"/>
                  </a:cubicBezTo>
                  <a:cubicBezTo>
                    <a:pt x="2480" y="283"/>
                    <a:pt x="2643" y="308"/>
                    <a:pt x="2806" y="362"/>
                  </a:cubicBezTo>
                  <a:cubicBezTo>
                    <a:pt x="2824" y="368"/>
                    <a:pt x="2841" y="371"/>
                    <a:pt x="2856" y="371"/>
                  </a:cubicBezTo>
                  <a:cubicBezTo>
                    <a:pt x="2998" y="371"/>
                    <a:pt x="3034" y="143"/>
                    <a:pt x="2897" y="89"/>
                  </a:cubicBezTo>
                  <a:cubicBezTo>
                    <a:pt x="2705" y="28"/>
                    <a:pt x="2514" y="1"/>
                    <a:pt x="2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24;p9">
              <a:extLst>
                <a:ext uri="{FF2B5EF4-FFF2-40B4-BE49-F238E27FC236}">
                  <a16:creationId xmlns:a16="http://schemas.microsoft.com/office/drawing/2014/main" id="{A56F0A98-3EDF-48A0-9E28-BB0D07620FCE}"/>
                </a:ext>
              </a:extLst>
            </p:cNvPr>
            <p:cNvSpPr/>
            <p:nvPr/>
          </p:nvSpPr>
          <p:spPr>
            <a:xfrm>
              <a:off x="6249705" y="4234297"/>
              <a:ext cx="55602" cy="30118"/>
            </a:xfrm>
            <a:custGeom>
              <a:avLst/>
              <a:gdLst/>
              <a:ahLst/>
              <a:cxnLst/>
              <a:rect l="l" t="t" r="r" b="b"/>
              <a:pathLst>
                <a:path w="3083" h="1670" extrusionOk="0">
                  <a:moveTo>
                    <a:pt x="122" y="1393"/>
                  </a:moveTo>
                  <a:cubicBezTo>
                    <a:pt x="125" y="1395"/>
                    <a:pt x="129" y="1397"/>
                    <a:pt x="132" y="1398"/>
                  </a:cubicBezTo>
                  <a:lnTo>
                    <a:pt x="132" y="1398"/>
                  </a:lnTo>
                  <a:cubicBezTo>
                    <a:pt x="119" y="1405"/>
                    <a:pt x="105" y="1413"/>
                    <a:pt x="91" y="1424"/>
                  </a:cubicBezTo>
                  <a:cubicBezTo>
                    <a:pt x="91" y="1424"/>
                    <a:pt x="91" y="1424"/>
                    <a:pt x="122" y="1393"/>
                  </a:cubicBezTo>
                  <a:close/>
                  <a:moveTo>
                    <a:pt x="335" y="1576"/>
                  </a:moveTo>
                  <a:cubicBezTo>
                    <a:pt x="335" y="1586"/>
                    <a:pt x="331" y="1589"/>
                    <a:pt x="328" y="1589"/>
                  </a:cubicBezTo>
                  <a:cubicBezTo>
                    <a:pt x="321" y="1589"/>
                    <a:pt x="314" y="1576"/>
                    <a:pt x="335" y="1576"/>
                  </a:cubicBezTo>
                  <a:close/>
                  <a:moveTo>
                    <a:pt x="2364" y="1"/>
                  </a:moveTo>
                  <a:cubicBezTo>
                    <a:pt x="1513" y="1"/>
                    <a:pt x="739" y="590"/>
                    <a:pt x="213" y="1241"/>
                  </a:cubicBezTo>
                  <a:cubicBezTo>
                    <a:pt x="152" y="1333"/>
                    <a:pt x="0" y="1485"/>
                    <a:pt x="61" y="1606"/>
                  </a:cubicBezTo>
                  <a:cubicBezTo>
                    <a:pt x="99" y="1644"/>
                    <a:pt x="136" y="1670"/>
                    <a:pt x="181" y="1670"/>
                  </a:cubicBezTo>
                  <a:cubicBezTo>
                    <a:pt x="209" y="1670"/>
                    <a:pt x="239" y="1660"/>
                    <a:pt x="274" y="1636"/>
                  </a:cubicBezTo>
                  <a:lnTo>
                    <a:pt x="304" y="1636"/>
                  </a:lnTo>
                  <a:cubicBezTo>
                    <a:pt x="328" y="1606"/>
                    <a:pt x="341" y="1575"/>
                    <a:pt x="343" y="1545"/>
                  </a:cubicBezTo>
                  <a:lnTo>
                    <a:pt x="343" y="1545"/>
                  </a:lnTo>
                  <a:cubicBezTo>
                    <a:pt x="352" y="1528"/>
                    <a:pt x="365" y="1515"/>
                    <a:pt x="365" y="1515"/>
                  </a:cubicBezTo>
                  <a:cubicBezTo>
                    <a:pt x="426" y="1424"/>
                    <a:pt x="456" y="1393"/>
                    <a:pt x="517" y="1333"/>
                  </a:cubicBezTo>
                  <a:cubicBezTo>
                    <a:pt x="669" y="1120"/>
                    <a:pt x="851" y="937"/>
                    <a:pt x="1064" y="785"/>
                  </a:cubicBezTo>
                  <a:cubicBezTo>
                    <a:pt x="1449" y="491"/>
                    <a:pt x="1902" y="281"/>
                    <a:pt x="2371" y="281"/>
                  </a:cubicBezTo>
                  <a:cubicBezTo>
                    <a:pt x="2532" y="281"/>
                    <a:pt x="2695" y="306"/>
                    <a:pt x="2857" y="360"/>
                  </a:cubicBezTo>
                  <a:cubicBezTo>
                    <a:pt x="2875" y="366"/>
                    <a:pt x="2892" y="369"/>
                    <a:pt x="2908" y="369"/>
                  </a:cubicBezTo>
                  <a:cubicBezTo>
                    <a:pt x="3049" y="369"/>
                    <a:pt x="3083" y="141"/>
                    <a:pt x="2918" y="86"/>
                  </a:cubicBezTo>
                  <a:cubicBezTo>
                    <a:pt x="2731" y="28"/>
                    <a:pt x="2546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25;p9">
              <a:extLst>
                <a:ext uri="{FF2B5EF4-FFF2-40B4-BE49-F238E27FC236}">
                  <a16:creationId xmlns:a16="http://schemas.microsoft.com/office/drawing/2014/main" id="{EB08392A-1270-467A-BE93-41E5329E1581}"/>
                </a:ext>
              </a:extLst>
            </p:cNvPr>
            <p:cNvSpPr/>
            <p:nvPr/>
          </p:nvSpPr>
          <p:spPr>
            <a:xfrm>
              <a:off x="6243123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300" y="1455"/>
                  </a:moveTo>
                  <a:cubicBezTo>
                    <a:pt x="301" y="1456"/>
                    <a:pt x="303" y="1456"/>
                    <a:pt x="304" y="1457"/>
                  </a:cubicBezTo>
                  <a:cubicBezTo>
                    <a:pt x="304" y="1460"/>
                    <a:pt x="304" y="1463"/>
                    <a:pt x="304" y="1466"/>
                  </a:cubicBezTo>
                  <a:lnTo>
                    <a:pt x="304" y="1466"/>
                  </a:lnTo>
                  <a:cubicBezTo>
                    <a:pt x="303" y="1462"/>
                    <a:pt x="302" y="1459"/>
                    <a:pt x="300" y="1455"/>
                  </a:cubicBezTo>
                  <a:close/>
                  <a:moveTo>
                    <a:pt x="2331" y="1"/>
                  </a:moveTo>
                  <a:cubicBezTo>
                    <a:pt x="1494" y="1"/>
                    <a:pt x="706" y="571"/>
                    <a:pt x="183" y="1244"/>
                  </a:cubicBezTo>
                  <a:cubicBezTo>
                    <a:pt x="154" y="1273"/>
                    <a:pt x="103" y="1331"/>
                    <a:pt x="66" y="1393"/>
                  </a:cubicBezTo>
                  <a:lnTo>
                    <a:pt x="66" y="1393"/>
                  </a:lnTo>
                  <a:cubicBezTo>
                    <a:pt x="64" y="1394"/>
                    <a:pt x="63" y="1395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1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4" y="1639"/>
                  </a:cubicBezTo>
                  <a:cubicBezTo>
                    <a:pt x="244" y="1639"/>
                    <a:pt x="274" y="1639"/>
                    <a:pt x="274" y="1609"/>
                  </a:cubicBezTo>
                  <a:cubicBezTo>
                    <a:pt x="293" y="1590"/>
                    <a:pt x="304" y="1569"/>
                    <a:pt x="310" y="1548"/>
                  </a:cubicBezTo>
                  <a:lnTo>
                    <a:pt x="310" y="1548"/>
                  </a:lnTo>
                  <a:cubicBezTo>
                    <a:pt x="335" y="1544"/>
                    <a:pt x="335" y="1516"/>
                    <a:pt x="335" y="1487"/>
                  </a:cubicBezTo>
                  <a:cubicBezTo>
                    <a:pt x="396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2" y="284"/>
                    <a:pt x="2665" y="308"/>
                    <a:pt x="2827" y="362"/>
                  </a:cubicBezTo>
                  <a:cubicBezTo>
                    <a:pt x="2845" y="368"/>
                    <a:pt x="2862" y="371"/>
                    <a:pt x="2878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702" y="29"/>
                    <a:pt x="2515" y="1"/>
                    <a:pt x="23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26;p9">
              <a:extLst>
                <a:ext uri="{FF2B5EF4-FFF2-40B4-BE49-F238E27FC236}">
                  <a16:creationId xmlns:a16="http://schemas.microsoft.com/office/drawing/2014/main" id="{F2EEC2E2-3991-405B-9AF4-884C4E79162E}"/>
                </a:ext>
              </a:extLst>
            </p:cNvPr>
            <p:cNvSpPr/>
            <p:nvPr/>
          </p:nvSpPr>
          <p:spPr>
            <a:xfrm>
              <a:off x="5915300" y="4234297"/>
              <a:ext cx="44078" cy="24455"/>
            </a:xfrm>
            <a:custGeom>
              <a:avLst/>
              <a:gdLst/>
              <a:ahLst/>
              <a:cxnLst/>
              <a:rect l="l" t="t" r="r" b="b"/>
              <a:pathLst>
                <a:path w="2444" h="1356" extrusionOk="0">
                  <a:moveTo>
                    <a:pt x="347" y="184"/>
                  </a:moveTo>
                  <a:cubicBezTo>
                    <a:pt x="352" y="192"/>
                    <a:pt x="358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5" y="56"/>
                    <a:pt x="214" y="56"/>
                  </a:cubicBezTo>
                  <a:cubicBezTo>
                    <a:pt x="210" y="56"/>
                    <a:pt x="208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8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9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27;p9">
              <a:extLst>
                <a:ext uri="{FF2B5EF4-FFF2-40B4-BE49-F238E27FC236}">
                  <a16:creationId xmlns:a16="http://schemas.microsoft.com/office/drawing/2014/main" id="{3D34DA24-627E-4681-982F-85ABA91E6CA1}"/>
                </a:ext>
              </a:extLst>
            </p:cNvPr>
            <p:cNvSpPr/>
            <p:nvPr/>
          </p:nvSpPr>
          <p:spPr>
            <a:xfrm>
              <a:off x="5933949" y="4218083"/>
              <a:ext cx="44060" cy="24744"/>
            </a:xfrm>
            <a:custGeom>
              <a:avLst/>
              <a:gdLst/>
              <a:ahLst/>
              <a:cxnLst/>
              <a:rect l="l" t="t" r="r" b="b"/>
              <a:pathLst>
                <a:path w="2443" h="1372" extrusionOk="0">
                  <a:moveTo>
                    <a:pt x="349" y="205"/>
                  </a:moveTo>
                  <a:cubicBezTo>
                    <a:pt x="353" y="212"/>
                    <a:pt x="358" y="219"/>
                    <a:pt x="365" y="225"/>
                  </a:cubicBezTo>
                  <a:cubicBezTo>
                    <a:pt x="365" y="237"/>
                    <a:pt x="357" y="252"/>
                    <a:pt x="345" y="268"/>
                  </a:cubicBezTo>
                  <a:lnTo>
                    <a:pt x="345" y="268"/>
                  </a:lnTo>
                  <a:cubicBezTo>
                    <a:pt x="350" y="248"/>
                    <a:pt x="351" y="226"/>
                    <a:pt x="349" y="205"/>
                  </a:cubicBezTo>
                  <a:close/>
                  <a:moveTo>
                    <a:pt x="682" y="1"/>
                  </a:moveTo>
                  <a:cubicBezTo>
                    <a:pt x="529" y="1"/>
                    <a:pt x="380" y="16"/>
                    <a:pt x="244" y="43"/>
                  </a:cubicBezTo>
                  <a:cubicBezTo>
                    <a:pt x="213" y="73"/>
                    <a:pt x="152" y="73"/>
                    <a:pt x="122" y="104"/>
                  </a:cubicBezTo>
                  <a:cubicBezTo>
                    <a:pt x="0" y="165"/>
                    <a:pt x="61" y="377"/>
                    <a:pt x="213" y="377"/>
                  </a:cubicBezTo>
                  <a:cubicBezTo>
                    <a:pt x="249" y="377"/>
                    <a:pt x="278" y="366"/>
                    <a:pt x="299" y="347"/>
                  </a:cubicBezTo>
                  <a:lnTo>
                    <a:pt x="304" y="347"/>
                  </a:lnTo>
                  <a:cubicBezTo>
                    <a:pt x="335" y="317"/>
                    <a:pt x="365" y="317"/>
                    <a:pt x="426" y="317"/>
                  </a:cubicBezTo>
                  <a:lnTo>
                    <a:pt x="456" y="317"/>
                  </a:lnTo>
                  <a:cubicBezTo>
                    <a:pt x="487" y="286"/>
                    <a:pt x="517" y="286"/>
                    <a:pt x="547" y="286"/>
                  </a:cubicBezTo>
                  <a:lnTo>
                    <a:pt x="730" y="286"/>
                  </a:lnTo>
                  <a:cubicBezTo>
                    <a:pt x="1064" y="317"/>
                    <a:pt x="1399" y="408"/>
                    <a:pt x="1672" y="621"/>
                  </a:cubicBezTo>
                  <a:cubicBezTo>
                    <a:pt x="1885" y="803"/>
                    <a:pt x="2037" y="1046"/>
                    <a:pt x="2158" y="1289"/>
                  </a:cubicBezTo>
                  <a:cubicBezTo>
                    <a:pt x="2178" y="1347"/>
                    <a:pt x="2216" y="1372"/>
                    <a:pt x="2256" y="1372"/>
                  </a:cubicBezTo>
                  <a:cubicBezTo>
                    <a:pt x="2343" y="1372"/>
                    <a:pt x="2443" y="1262"/>
                    <a:pt x="2402" y="1137"/>
                  </a:cubicBezTo>
                  <a:cubicBezTo>
                    <a:pt x="2158" y="651"/>
                    <a:pt x="1763" y="256"/>
                    <a:pt x="1247" y="73"/>
                  </a:cubicBezTo>
                  <a:cubicBezTo>
                    <a:pt x="1062" y="23"/>
                    <a:pt x="869" y="1"/>
                    <a:pt x="6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928;p9">
              <a:extLst>
                <a:ext uri="{FF2B5EF4-FFF2-40B4-BE49-F238E27FC236}">
                  <a16:creationId xmlns:a16="http://schemas.microsoft.com/office/drawing/2014/main" id="{ECC96267-2E2B-44A2-B3F1-5D0301B9C3DA}"/>
                </a:ext>
              </a:extLst>
            </p:cNvPr>
            <p:cNvSpPr/>
            <p:nvPr/>
          </p:nvSpPr>
          <p:spPr>
            <a:xfrm>
              <a:off x="5952579" y="4198118"/>
              <a:ext cx="44078" cy="24437"/>
            </a:xfrm>
            <a:custGeom>
              <a:avLst/>
              <a:gdLst/>
              <a:ahLst/>
              <a:cxnLst/>
              <a:rect l="l" t="t" r="r" b="b"/>
              <a:pathLst>
                <a:path w="2444" h="1355" extrusionOk="0">
                  <a:moveTo>
                    <a:pt x="347" y="184"/>
                  </a:moveTo>
                  <a:cubicBezTo>
                    <a:pt x="352" y="192"/>
                    <a:pt x="357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4" y="56"/>
                    <a:pt x="214" y="56"/>
                  </a:cubicBezTo>
                  <a:cubicBezTo>
                    <a:pt x="210" y="56"/>
                    <a:pt x="207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7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8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929;p9">
              <a:extLst>
                <a:ext uri="{FF2B5EF4-FFF2-40B4-BE49-F238E27FC236}">
                  <a16:creationId xmlns:a16="http://schemas.microsoft.com/office/drawing/2014/main" id="{0637CA62-F71E-4CF7-80FC-8EF296503509}"/>
                </a:ext>
              </a:extLst>
            </p:cNvPr>
            <p:cNvSpPr/>
            <p:nvPr/>
          </p:nvSpPr>
          <p:spPr>
            <a:xfrm>
              <a:off x="6148836" y="3535260"/>
              <a:ext cx="187492" cy="646338"/>
            </a:xfrm>
            <a:custGeom>
              <a:avLst/>
              <a:gdLst/>
              <a:ahLst/>
              <a:cxnLst/>
              <a:rect l="l" t="t" r="r" b="b"/>
              <a:pathLst>
                <a:path w="10396" h="35838" extrusionOk="0">
                  <a:moveTo>
                    <a:pt x="9180" y="1"/>
                  </a:moveTo>
                  <a:cubicBezTo>
                    <a:pt x="6991" y="1"/>
                    <a:pt x="0" y="9636"/>
                    <a:pt x="0" y="9636"/>
                  </a:cubicBezTo>
                  <a:lnTo>
                    <a:pt x="1338" y="35837"/>
                  </a:lnTo>
                  <a:lnTo>
                    <a:pt x="10396" y="35503"/>
                  </a:lnTo>
                  <a:cubicBezTo>
                    <a:pt x="10396" y="35503"/>
                    <a:pt x="9697" y="1"/>
                    <a:pt x="91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930;p9">
              <a:extLst>
                <a:ext uri="{FF2B5EF4-FFF2-40B4-BE49-F238E27FC236}">
                  <a16:creationId xmlns:a16="http://schemas.microsoft.com/office/drawing/2014/main" id="{14C180D4-1576-4E1A-8ED1-1E9EC558AD69}"/>
                </a:ext>
              </a:extLst>
            </p:cNvPr>
            <p:cNvSpPr/>
            <p:nvPr/>
          </p:nvSpPr>
          <p:spPr>
            <a:xfrm>
              <a:off x="5842944" y="3391088"/>
              <a:ext cx="268631" cy="794334"/>
            </a:xfrm>
            <a:custGeom>
              <a:avLst/>
              <a:gdLst/>
              <a:ahLst/>
              <a:cxnLst/>
              <a:rect l="l" t="t" r="r" b="b"/>
              <a:pathLst>
                <a:path w="14895" h="44044" extrusionOk="0">
                  <a:moveTo>
                    <a:pt x="1" y="1"/>
                  </a:moveTo>
                  <a:lnTo>
                    <a:pt x="3071" y="44044"/>
                  </a:lnTo>
                  <a:lnTo>
                    <a:pt x="11399" y="44044"/>
                  </a:lnTo>
                  <a:lnTo>
                    <a:pt x="14895" y="1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931;p9">
              <a:extLst>
                <a:ext uri="{FF2B5EF4-FFF2-40B4-BE49-F238E27FC236}">
                  <a16:creationId xmlns:a16="http://schemas.microsoft.com/office/drawing/2014/main" id="{06117AD2-661C-4C22-9995-14950F39EB31}"/>
                </a:ext>
              </a:extLst>
            </p:cNvPr>
            <p:cNvSpPr/>
            <p:nvPr/>
          </p:nvSpPr>
          <p:spPr>
            <a:xfrm>
              <a:off x="5791959" y="3186066"/>
              <a:ext cx="101447" cy="349212"/>
            </a:xfrm>
            <a:custGeom>
              <a:avLst/>
              <a:gdLst/>
              <a:ahLst/>
              <a:cxnLst/>
              <a:rect l="l" t="t" r="r" b="b"/>
              <a:pathLst>
                <a:path w="5625" h="19363" extrusionOk="0">
                  <a:moveTo>
                    <a:pt x="5624" y="1"/>
                  </a:moveTo>
                  <a:lnTo>
                    <a:pt x="1" y="2554"/>
                  </a:lnTo>
                  <a:lnTo>
                    <a:pt x="4287" y="19363"/>
                  </a:lnTo>
                  <a:lnTo>
                    <a:pt x="5624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932;p9">
              <a:extLst>
                <a:ext uri="{FF2B5EF4-FFF2-40B4-BE49-F238E27FC236}">
                  <a16:creationId xmlns:a16="http://schemas.microsoft.com/office/drawing/2014/main" id="{F29FB08F-E932-4796-9003-914637E74B79}"/>
                </a:ext>
              </a:extLst>
            </p:cNvPr>
            <p:cNvSpPr/>
            <p:nvPr/>
          </p:nvSpPr>
          <p:spPr>
            <a:xfrm>
              <a:off x="5545276" y="2676938"/>
              <a:ext cx="657304" cy="571890"/>
            </a:xfrm>
            <a:custGeom>
              <a:avLst/>
              <a:gdLst/>
              <a:ahLst/>
              <a:cxnLst/>
              <a:rect l="l" t="t" r="r" b="b"/>
              <a:pathLst>
                <a:path w="36446" h="31710" extrusionOk="0">
                  <a:moveTo>
                    <a:pt x="23793" y="1"/>
                  </a:moveTo>
                  <a:cubicBezTo>
                    <a:pt x="23367" y="1"/>
                    <a:pt x="22934" y="9"/>
                    <a:pt x="22494" y="24"/>
                  </a:cubicBezTo>
                  <a:cubicBezTo>
                    <a:pt x="8937" y="632"/>
                    <a:pt x="1" y="18899"/>
                    <a:pt x="3192" y="26985"/>
                  </a:cubicBezTo>
                  <a:cubicBezTo>
                    <a:pt x="4675" y="30705"/>
                    <a:pt x="7922" y="31710"/>
                    <a:pt x="11066" y="31710"/>
                  </a:cubicBezTo>
                  <a:cubicBezTo>
                    <a:pt x="14754" y="31710"/>
                    <a:pt x="18300" y="30328"/>
                    <a:pt x="18694" y="30328"/>
                  </a:cubicBezTo>
                  <a:cubicBezTo>
                    <a:pt x="18694" y="30328"/>
                    <a:pt x="27934" y="28808"/>
                    <a:pt x="35412" y="25890"/>
                  </a:cubicBezTo>
                  <a:cubicBezTo>
                    <a:pt x="35442" y="25769"/>
                    <a:pt x="35442" y="25617"/>
                    <a:pt x="35473" y="25465"/>
                  </a:cubicBezTo>
                  <a:cubicBezTo>
                    <a:pt x="36445" y="21453"/>
                    <a:pt x="35929" y="17136"/>
                    <a:pt x="34470" y="13246"/>
                  </a:cubicBezTo>
                  <a:cubicBezTo>
                    <a:pt x="32980" y="9355"/>
                    <a:pt x="30579" y="5890"/>
                    <a:pt x="27843" y="2790"/>
                  </a:cubicBezTo>
                  <a:cubicBezTo>
                    <a:pt x="26962" y="1817"/>
                    <a:pt x="26050" y="875"/>
                    <a:pt x="25047" y="24"/>
                  </a:cubicBezTo>
                  <a:cubicBezTo>
                    <a:pt x="24637" y="9"/>
                    <a:pt x="24219" y="1"/>
                    <a:pt x="23793" y="1"/>
                  </a:cubicBezTo>
                  <a:close/>
                </a:path>
              </a:pathLst>
            </a:custGeom>
            <a:solidFill>
              <a:srgbClr val="A7E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933;p9">
              <a:extLst>
                <a:ext uri="{FF2B5EF4-FFF2-40B4-BE49-F238E27FC236}">
                  <a16:creationId xmlns:a16="http://schemas.microsoft.com/office/drawing/2014/main" id="{AE2033DC-80F2-49B0-9B91-230278CE5B07}"/>
                </a:ext>
              </a:extLst>
            </p:cNvPr>
            <p:cNvSpPr/>
            <p:nvPr/>
          </p:nvSpPr>
          <p:spPr>
            <a:xfrm>
              <a:off x="5808407" y="2992010"/>
              <a:ext cx="385949" cy="158456"/>
            </a:xfrm>
            <a:custGeom>
              <a:avLst/>
              <a:gdLst/>
              <a:ahLst/>
              <a:cxnLst/>
              <a:rect l="l" t="t" r="r" b="b"/>
              <a:pathLst>
                <a:path w="21400" h="8786" extrusionOk="0">
                  <a:moveTo>
                    <a:pt x="21399" y="1"/>
                  </a:moveTo>
                  <a:lnTo>
                    <a:pt x="1" y="274"/>
                  </a:lnTo>
                  <a:lnTo>
                    <a:pt x="1" y="6293"/>
                  </a:lnTo>
                  <a:lnTo>
                    <a:pt x="2250" y="8785"/>
                  </a:lnTo>
                  <a:lnTo>
                    <a:pt x="4651" y="4378"/>
                  </a:lnTo>
                  <a:lnTo>
                    <a:pt x="21399" y="2280"/>
                  </a:lnTo>
                  <a:lnTo>
                    <a:pt x="21399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934;p9">
              <a:extLst>
                <a:ext uri="{FF2B5EF4-FFF2-40B4-BE49-F238E27FC236}">
                  <a16:creationId xmlns:a16="http://schemas.microsoft.com/office/drawing/2014/main" id="{BA308738-CD10-451D-9E77-C8AE04F0DB54}"/>
                </a:ext>
              </a:extLst>
            </p:cNvPr>
            <p:cNvSpPr/>
            <p:nvPr/>
          </p:nvSpPr>
          <p:spPr>
            <a:xfrm>
              <a:off x="5996981" y="2677353"/>
              <a:ext cx="376625" cy="466529"/>
            </a:xfrm>
            <a:custGeom>
              <a:avLst/>
              <a:gdLst/>
              <a:ahLst/>
              <a:cxnLst/>
              <a:rect l="l" t="t" r="r" b="b"/>
              <a:pathLst>
                <a:path w="20883" h="25868" extrusionOk="0">
                  <a:moveTo>
                    <a:pt x="1" y="1"/>
                  </a:moveTo>
                  <a:cubicBezTo>
                    <a:pt x="1004" y="852"/>
                    <a:pt x="1916" y="1794"/>
                    <a:pt x="2797" y="2767"/>
                  </a:cubicBezTo>
                  <a:cubicBezTo>
                    <a:pt x="5533" y="5867"/>
                    <a:pt x="7934" y="9332"/>
                    <a:pt x="9424" y="13223"/>
                  </a:cubicBezTo>
                  <a:cubicBezTo>
                    <a:pt x="10883" y="17113"/>
                    <a:pt x="11399" y="21399"/>
                    <a:pt x="10427" y="25442"/>
                  </a:cubicBezTo>
                  <a:cubicBezTo>
                    <a:pt x="10396" y="25594"/>
                    <a:pt x="10396" y="25746"/>
                    <a:pt x="10366" y="25867"/>
                  </a:cubicBezTo>
                  <a:cubicBezTo>
                    <a:pt x="16141" y="23618"/>
                    <a:pt x="20883" y="20548"/>
                    <a:pt x="19545" y="16657"/>
                  </a:cubicBezTo>
                  <a:cubicBezTo>
                    <a:pt x="16688" y="8299"/>
                    <a:pt x="11703" y="487"/>
                    <a:pt x="1" y="1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935;p9">
              <a:extLst>
                <a:ext uri="{FF2B5EF4-FFF2-40B4-BE49-F238E27FC236}">
                  <a16:creationId xmlns:a16="http://schemas.microsoft.com/office/drawing/2014/main" id="{DB10AEF1-B690-4A68-8882-118C82DFDFAE}"/>
                </a:ext>
              </a:extLst>
            </p:cNvPr>
            <p:cNvSpPr/>
            <p:nvPr/>
          </p:nvSpPr>
          <p:spPr>
            <a:xfrm>
              <a:off x="5484769" y="1953951"/>
              <a:ext cx="759472" cy="432822"/>
            </a:xfrm>
            <a:custGeom>
              <a:avLst/>
              <a:gdLst/>
              <a:ahLst/>
              <a:cxnLst/>
              <a:rect l="l" t="t" r="r" b="b"/>
              <a:pathLst>
                <a:path w="42111" h="23999" extrusionOk="0">
                  <a:moveTo>
                    <a:pt x="30872" y="0"/>
                  </a:moveTo>
                  <a:cubicBezTo>
                    <a:pt x="28494" y="0"/>
                    <a:pt x="25471" y="390"/>
                    <a:pt x="21593" y="1175"/>
                  </a:cubicBezTo>
                  <a:cubicBezTo>
                    <a:pt x="21016" y="1144"/>
                    <a:pt x="20460" y="1129"/>
                    <a:pt x="19923" y="1129"/>
                  </a:cubicBezTo>
                  <a:cubicBezTo>
                    <a:pt x="0" y="1129"/>
                    <a:pt x="7020" y="21998"/>
                    <a:pt x="7642" y="23212"/>
                  </a:cubicBezTo>
                  <a:cubicBezTo>
                    <a:pt x="7980" y="23843"/>
                    <a:pt x="8716" y="23998"/>
                    <a:pt x="9360" y="23998"/>
                  </a:cubicBezTo>
                  <a:cubicBezTo>
                    <a:pt x="9988" y="23998"/>
                    <a:pt x="10529" y="23850"/>
                    <a:pt x="10529" y="23850"/>
                  </a:cubicBezTo>
                  <a:cubicBezTo>
                    <a:pt x="10529" y="23850"/>
                    <a:pt x="12687" y="12513"/>
                    <a:pt x="15332" y="10993"/>
                  </a:cubicBezTo>
                  <a:cubicBezTo>
                    <a:pt x="15461" y="10918"/>
                    <a:pt x="15630" y="10883"/>
                    <a:pt x="15835" y="10883"/>
                  </a:cubicBezTo>
                  <a:cubicBezTo>
                    <a:pt x="19682" y="10883"/>
                    <a:pt x="36150" y="23349"/>
                    <a:pt x="39363" y="23349"/>
                  </a:cubicBezTo>
                  <a:cubicBezTo>
                    <a:pt x="39474" y="23349"/>
                    <a:pt x="39570" y="23334"/>
                    <a:pt x="39648" y="23303"/>
                  </a:cubicBezTo>
                  <a:cubicBezTo>
                    <a:pt x="42110" y="22330"/>
                    <a:pt x="41350" y="12300"/>
                    <a:pt x="39648" y="6312"/>
                  </a:cubicBezTo>
                  <a:cubicBezTo>
                    <a:pt x="38457" y="2121"/>
                    <a:pt x="36417" y="0"/>
                    <a:pt x="308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936;p9">
              <a:extLst>
                <a:ext uri="{FF2B5EF4-FFF2-40B4-BE49-F238E27FC236}">
                  <a16:creationId xmlns:a16="http://schemas.microsoft.com/office/drawing/2014/main" id="{0AA4095B-D774-4F84-BEEA-40D1282DE08D}"/>
                </a:ext>
              </a:extLst>
            </p:cNvPr>
            <p:cNvSpPr/>
            <p:nvPr/>
          </p:nvSpPr>
          <p:spPr>
            <a:xfrm>
              <a:off x="5651088" y="2089701"/>
              <a:ext cx="484600" cy="645184"/>
            </a:xfrm>
            <a:custGeom>
              <a:avLst/>
              <a:gdLst/>
              <a:ahLst/>
              <a:cxnLst/>
              <a:rect l="l" t="t" r="r" b="b"/>
              <a:pathLst>
                <a:path w="26870" h="35774" extrusionOk="0">
                  <a:moveTo>
                    <a:pt x="10152" y="1"/>
                  </a:moveTo>
                  <a:cubicBezTo>
                    <a:pt x="9737" y="1891"/>
                    <a:pt x="8378" y="3711"/>
                    <a:pt x="6963" y="3711"/>
                  </a:cubicBezTo>
                  <a:cubicBezTo>
                    <a:pt x="6513" y="3711"/>
                    <a:pt x="6057" y="3527"/>
                    <a:pt x="5623" y="3101"/>
                  </a:cubicBezTo>
                  <a:cubicBezTo>
                    <a:pt x="5552" y="4478"/>
                    <a:pt x="4776" y="5985"/>
                    <a:pt x="4049" y="5985"/>
                  </a:cubicBezTo>
                  <a:cubicBezTo>
                    <a:pt x="3845" y="5985"/>
                    <a:pt x="3645" y="5866"/>
                    <a:pt x="3465" y="5593"/>
                  </a:cubicBezTo>
                  <a:cubicBezTo>
                    <a:pt x="3009" y="7600"/>
                    <a:pt x="1034" y="10214"/>
                    <a:pt x="0" y="11521"/>
                  </a:cubicBezTo>
                  <a:lnTo>
                    <a:pt x="882" y="19940"/>
                  </a:lnTo>
                  <a:cubicBezTo>
                    <a:pt x="1437" y="25381"/>
                    <a:pt x="6103" y="29442"/>
                    <a:pt x="11466" y="29442"/>
                  </a:cubicBezTo>
                  <a:cubicBezTo>
                    <a:pt x="11675" y="29442"/>
                    <a:pt x="11886" y="29436"/>
                    <a:pt x="12098" y="29424"/>
                  </a:cubicBezTo>
                  <a:lnTo>
                    <a:pt x="12918" y="32949"/>
                  </a:lnTo>
                  <a:lnTo>
                    <a:pt x="10061" y="34682"/>
                  </a:lnTo>
                  <a:cubicBezTo>
                    <a:pt x="11164" y="35097"/>
                    <a:pt x="13350" y="35773"/>
                    <a:pt x="15940" y="35773"/>
                  </a:cubicBezTo>
                  <a:cubicBezTo>
                    <a:pt x="18276" y="35773"/>
                    <a:pt x="20941" y="35223"/>
                    <a:pt x="23435" y="33436"/>
                  </a:cubicBezTo>
                  <a:cubicBezTo>
                    <a:pt x="23466" y="33375"/>
                    <a:pt x="23496" y="33314"/>
                    <a:pt x="23496" y="33253"/>
                  </a:cubicBezTo>
                  <a:lnTo>
                    <a:pt x="23496" y="33253"/>
                  </a:lnTo>
                  <a:cubicBezTo>
                    <a:pt x="22944" y="33335"/>
                    <a:pt x="22382" y="33384"/>
                    <a:pt x="21826" y="33384"/>
                  </a:cubicBezTo>
                  <a:cubicBezTo>
                    <a:pt x="20512" y="33384"/>
                    <a:pt x="19232" y="33110"/>
                    <a:pt x="18207" y="32342"/>
                  </a:cubicBezTo>
                  <a:cubicBezTo>
                    <a:pt x="17143" y="31521"/>
                    <a:pt x="16566" y="30335"/>
                    <a:pt x="16171" y="29120"/>
                  </a:cubicBezTo>
                  <a:cubicBezTo>
                    <a:pt x="16111" y="28879"/>
                    <a:pt x="15339" y="25379"/>
                    <a:pt x="15671" y="25379"/>
                  </a:cubicBezTo>
                  <a:cubicBezTo>
                    <a:pt x="15675" y="25379"/>
                    <a:pt x="15680" y="25380"/>
                    <a:pt x="15684" y="25381"/>
                  </a:cubicBezTo>
                  <a:cubicBezTo>
                    <a:pt x="16505" y="25584"/>
                    <a:pt x="17358" y="25686"/>
                    <a:pt x="18210" y="25686"/>
                  </a:cubicBezTo>
                  <a:cubicBezTo>
                    <a:pt x="21306" y="25686"/>
                    <a:pt x="24396" y="24348"/>
                    <a:pt x="25897" y="21703"/>
                  </a:cubicBezTo>
                  <a:cubicBezTo>
                    <a:pt x="26870" y="20001"/>
                    <a:pt x="26840" y="18572"/>
                    <a:pt x="26444" y="16840"/>
                  </a:cubicBezTo>
                  <a:cubicBezTo>
                    <a:pt x="26080" y="15198"/>
                    <a:pt x="25624" y="13557"/>
                    <a:pt x="25077" y="11977"/>
                  </a:cubicBezTo>
                  <a:cubicBezTo>
                    <a:pt x="24043" y="11369"/>
                    <a:pt x="23162" y="10548"/>
                    <a:pt x="22523" y="9545"/>
                  </a:cubicBezTo>
                  <a:cubicBezTo>
                    <a:pt x="21627" y="10179"/>
                    <a:pt x="20604" y="10457"/>
                    <a:pt x="19578" y="10457"/>
                  </a:cubicBezTo>
                  <a:cubicBezTo>
                    <a:pt x="17507" y="10457"/>
                    <a:pt x="15424" y="9327"/>
                    <a:pt x="14347" y="7721"/>
                  </a:cubicBezTo>
                  <a:cubicBezTo>
                    <a:pt x="13496" y="6445"/>
                    <a:pt x="13253" y="4621"/>
                    <a:pt x="12918" y="2979"/>
                  </a:cubicBezTo>
                  <a:cubicBezTo>
                    <a:pt x="12158" y="2736"/>
                    <a:pt x="11064" y="2007"/>
                    <a:pt x="10152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937;p9">
              <a:extLst>
                <a:ext uri="{FF2B5EF4-FFF2-40B4-BE49-F238E27FC236}">
                  <a16:creationId xmlns:a16="http://schemas.microsoft.com/office/drawing/2014/main" id="{72E8C678-5963-451D-9786-09AEFF9BD805}"/>
                </a:ext>
              </a:extLst>
            </p:cNvPr>
            <p:cNvSpPr/>
            <p:nvPr/>
          </p:nvSpPr>
          <p:spPr>
            <a:xfrm>
              <a:off x="5884064" y="2143968"/>
              <a:ext cx="311933" cy="547921"/>
            </a:xfrm>
            <a:custGeom>
              <a:avLst/>
              <a:gdLst/>
              <a:ahLst/>
              <a:cxnLst/>
              <a:rect l="l" t="t" r="r" b="b"/>
              <a:pathLst>
                <a:path w="17296" h="30381" extrusionOk="0">
                  <a:moveTo>
                    <a:pt x="0" y="1"/>
                  </a:moveTo>
                  <a:cubicBezTo>
                    <a:pt x="335" y="1642"/>
                    <a:pt x="578" y="3436"/>
                    <a:pt x="1429" y="4743"/>
                  </a:cubicBezTo>
                  <a:cubicBezTo>
                    <a:pt x="2505" y="6326"/>
                    <a:pt x="4585" y="7449"/>
                    <a:pt x="6654" y="7449"/>
                  </a:cubicBezTo>
                  <a:cubicBezTo>
                    <a:pt x="7682" y="7449"/>
                    <a:pt x="8707" y="7172"/>
                    <a:pt x="9605" y="6536"/>
                  </a:cubicBezTo>
                  <a:cubicBezTo>
                    <a:pt x="10244" y="7539"/>
                    <a:pt x="11125" y="8390"/>
                    <a:pt x="12159" y="8968"/>
                  </a:cubicBezTo>
                  <a:cubicBezTo>
                    <a:pt x="12706" y="10548"/>
                    <a:pt x="13162" y="12189"/>
                    <a:pt x="13526" y="13831"/>
                  </a:cubicBezTo>
                  <a:cubicBezTo>
                    <a:pt x="13922" y="15563"/>
                    <a:pt x="13466" y="17326"/>
                    <a:pt x="12493" y="19028"/>
                  </a:cubicBezTo>
                  <a:cubicBezTo>
                    <a:pt x="10999" y="21620"/>
                    <a:pt x="8070" y="22633"/>
                    <a:pt x="5249" y="22633"/>
                  </a:cubicBezTo>
                  <a:cubicBezTo>
                    <a:pt x="4397" y="22633"/>
                    <a:pt x="3556" y="22541"/>
                    <a:pt x="2766" y="22372"/>
                  </a:cubicBezTo>
                  <a:cubicBezTo>
                    <a:pt x="2763" y="22371"/>
                    <a:pt x="2760" y="22371"/>
                    <a:pt x="2757" y="22371"/>
                  </a:cubicBezTo>
                  <a:cubicBezTo>
                    <a:pt x="2415" y="22371"/>
                    <a:pt x="3192" y="25900"/>
                    <a:pt x="3253" y="26111"/>
                  </a:cubicBezTo>
                  <a:cubicBezTo>
                    <a:pt x="3648" y="27326"/>
                    <a:pt x="4225" y="28542"/>
                    <a:pt x="5289" y="29333"/>
                  </a:cubicBezTo>
                  <a:cubicBezTo>
                    <a:pt x="6301" y="30112"/>
                    <a:pt x="7561" y="30381"/>
                    <a:pt x="8857" y="30381"/>
                  </a:cubicBezTo>
                  <a:cubicBezTo>
                    <a:pt x="9430" y="30381"/>
                    <a:pt x="10010" y="30328"/>
                    <a:pt x="10578" y="30244"/>
                  </a:cubicBezTo>
                  <a:cubicBezTo>
                    <a:pt x="10639" y="30062"/>
                    <a:pt x="10669" y="29940"/>
                    <a:pt x="10669" y="29940"/>
                  </a:cubicBezTo>
                  <a:lnTo>
                    <a:pt x="7842" y="28694"/>
                  </a:lnTo>
                  <a:lnTo>
                    <a:pt x="6991" y="25624"/>
                  </a:lnTo>
                  <a:lnTo>
                    <a:pt x="7235" y="25594"/>
                  </a:lnTo>
                  <a:cubicBezTo>
                    <a:pt x="13040" y="24986"/>
                    <a:pt x="17295" y="19728"/>
                    <a:pt x="16688" y="13922"/>
                  </a:cubicBezTo>
                  <a:lnTo>
                    <a:pt x="16140" y="8603"/>
                  </a:lnTo>
                  <a:cubicBezTo>
                    <a:pt x="12493" y="8116"/>
                    <a:pt x="8937" y="1127"/>
                    <a:pt x="8937" y="1125"/>
                  </a:cubicBezTo>
                  <a:lnTo>
                    <a:pt x="8937" y="1125"/>
                  </a:lnTo>
                  <a:cubicBezTo>
                    <a:pt x="8937" y="1127"/>
                    <a:pt x="10365" y="5381"/>
                    <a:pt x="8937" y="5624"/>
                  </a:cubicBezTo>
                  <a:cubicBezTo>
                    <a:pt x="8875" y="5634"/>
                    <a:pt x="8812" y="5639"/>
                    <a:pt x="8748" y="5639"/>
                  </a:cubicBezTo>
                  <a:cubicBezTo>
                    <a:pt x="7322" y="5639"/>
                    <a:pt x="5291" y="3164"/>
                    <a:pt x="5289" y="3162"/>
                  </a:cubicBezTo>
                  <a:lnTo>
                    <a:pt x="5289" y="3162"/>
                  </a:lnTo>
                  <a:cubicBezTo>
                    <a:pt x="5291" y="3164"/>
                    <a:pt x="7142" y="5503"/>
                    <a:pt x="5289" y="6110"/>
                  </a:cubicBezTo>
                  <a:cubicBezTo>
                    <a:pt x="5207" y="6137"/>
                    <a:pt x="5123" y="6150"/>
                    <a:pt x="5039" y="6150"/>
                  </a:cubicBezTo>
                  <a:cubicBezTo>
                    <a:pt x="3201" y="6150"/>
                    <a:pt x="1034" y="92"/>
                    <a:pt x="1034" y="92"/>
                  </a:cubicBezTo>
                  <a:cubicBezTo>
                    <a:pt x="1034" y="92"/>
                    <a:pt x="927" y="115"/>
                    <a:pt x="745" y="115"/>
                  </a:cubicBezTo>
                  <a:cubicBezTo>
                    <a:pt x="563" y="115"/>
                    <a:pt x="304" y="92"/>
                    <a:pt x="0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938;p9">
              <a:extLst>
                <a:ext uri="{FF2B5EF4-FFF2-40B4-BE49-F238E27FC236}">
                  <a16:creationId xmlns:a16="http://schemas.microsoft.com/office/drawing/2014/main" id="{FF9F5FEF-CFD3-431F-B9A5-9A928C8A153B}"/>
                </a:ext>
              </a:extLst>
            </p:cNvPr>
            <p:cNvSpPr/>
            <p:nvPr/>
          </p:nvSpPr>
          <p:spPr>
            <a:xfrm>
              <a:off x="5544735" y="2349603"/>
              <a:ext cx="133766" cy="109635"/>
            </a:xfrm>
            <a:custGeom>
              <a:avLst/>
              <a:gdLst/>
              <a:ahLst/>
              <a:cxnLst/>
              <a:rect l="l" t="t" r="r" b="b"/>
              <a:pathLst>
                <a:path w="7417" h="6079" extrusionOk="0">
                  <a:moveTo>
                    <a:pt x="3972" y="0"/>
                  </a:moveTo>
                  <a:cubicBezTo>
                    <a:pt x="3470" y="0"/>
                    <a:pt x="2909" y="139"/>
                    <a:pt x="2310" y="514"/>
                  </a:cubicBezTo>
                  <a:cubicBezTo>
                    <a:pt x="0" y="1973"/>
                    <a:pt x="1672" y="5164"/>
                    <a:pt x="4317" y="5894"/>
                  </a:cubicBezTo>
                  <a:cubicBezTo>
                    <a:pt x="4790" y="6025"/>
                    <a:pt x="5194" y="6078"/>
                    <a:pt x="5537" y="6078"/>
                  </a:cubicBezTo>
                  <a:cubicBezTo>
                    <a:pt x="7110" y="6078"/>
                    <a:pt x="7417" y="4952"/>
                    <a:pt x="7417" y="4952"/>
                  </a:cubicBezTo>
                  <a:lnTo>
                    <a:pt x="6323" y="1091"/>
                  </a:lnTo>
                  <a:cubicBezTo>
                    <a:pt x="6323" y="1091"/>
                    <a:pt x="5381" y="0"/>
                    <a:pt x="397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939;p9">
              <a:extLst>
                <a:ext uri="{FF2B5EF4-FFF2-40B4-BE49-F238E27FC236}">
                  <a16:creationId xmlns:a16="http://schemas.microsoft.com/office/drawing/2014/main" id="{C910B686-85DC-4DDE-A23C-A2A44CFBEF03}"/>
                </a:ext>
              </a:extLst>
            </p:cNvPr>
            <p:cNvSpPr/>
            <p:nvPr/>
          </p:nvSpPr>
          <p:spPr>
            <a:xfrm>
              <a:off x="6093468" y="2313479"/>
              <a:ext cx="205040" cy="119265"/>
            </a:xfrm>
            <a:custGeom>
              <a:avLst/>
              <a:gdLst/>
              <a:ahLst/>
              <a:cxnLst/>
              <a:rect l="l" t="t" r="r" b="b"/>
              <a:pathLst>
                <a:path w="11369" h="6613" extrusionOk="0">
                  <a:moveTo>
                    <a:pt x="8146" y="1"/>
                  </a:moveTo>
                  <a:cubicBezTo>
                    <a:pt x="5982" y="1"/>
                    <a:pt x="3435" y="2547"/>
                    <a:pt x="3435" y="2547"/>
                  </a:cubicBezTo>
                  <a:cubicBezTo>
                    <a:pt x="3435" y="2547"/>
                    <a:pt x="0" y="5708"/>
                    <a:pt x="5077" y="6529"/>
                  </a:cubicBezTo>
                  <a:cubicBezTo>
                    <a:pt x="5418" y="6586"/>
                    <a:pt x="5742" y="6613"/>
                    <a:pt x="6050" y="6613"/>
                  </a:cubicBezTo>
                  <a:cubicBezTo>
                    <a:pt x="10346" y="6613"/>
                    <a:pt x="11368" y="1402"/>
                    <a:pt x="9241" y="268"/>
                  </a:cubicBezTo>
                  <a:cubicBezTo>
                    <a:pt x="8898" y="80"/>
                    <a:pt x="8528" y="1"/>
                    <a:pt x="8146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940;p9">
              <a:extLst>
                <a:ext uri="{FF2B5EF4-FFF2-40B4-BE49-F238E27FC236}">
                  <a16:creationId xmlns:a16="http://schemas.microsoft.com/office/drawing/2014/main" id="{908DF625-8B5A-4802-9859-BD95B042E169}"/>
                </a:ext>
              </a:extLst>
            </p:cNvPr>
            <p:cNvSpPr/>
            <p:nvPr/>
          </p:nvSpPr>
          <p:spPr>
            <a:xfrm>
              <a:off x="5634081" y="2015198"/>
              <a:ext cx="540545" cy="283925"/>
            </a:xfrm>
            <a:custGeom>
              <a:avLst/>
              <a:gdLst/>
              <a:ahLst/>
              <a:cxnLst/>
              <a:rect l="l" t="t" r="r" b="b"/>
              <a:pathLst>
                <a:path w="29972" h="15743" extrusionOk="0">
                  <a:moveTo>
                    <a:pt x="18766" y="1"/>
                  </a:moveTo>
                  <a:cubicBezTo>
                    <a:pt x="18400" y="1"/>
                    <a:pt x="18032" y="20"/>
                    <a:pt x="17661" y="59"/>
                  </a:cubicBezTo>
                  <a:lnTo>
                    <a:pt x="10062" y="849"/>
                  </a:lnTo>
                  <a:cubicBezTo>
                    <a:pt x="4256" y="1457"/>
                    <a:pt x="1" y="6715"/>
                    <a:pt x="609" y="12521"/>
                  </a:cubicBezTo>
                  <a:lnTo>
                    <a:pt x="943" y="15652"/>
                  </a:lnTo>
                  <a:cubicBezTo>
                    <a:pt x="2007" y="14345"/>
                    <a:pt x="3952" y="11731"/>
                    <a:pt x="4408" y="9724"/>
                  </a:cubicBezTo>
                  <a:cubicBezTo>
                    <a:pt x="4588" y="9997"/>
                    <a:pt x="4788" y="10116"/>
                    <a:pt x="4992" y="10116"/>
                  </a:cubicBezTo>
                  <a:cubicBezTo>
                    <a:pt x="5719" y="10116"/>
                    <a:pt x="6495" y="8609"/>
                    <a:pt x="6566" y="7232"/>
                  </a:cubicBezTo>
                  <a:cubicBezTo>
                    <a:pt x="7000" y="7658"/>
                    <a:pt x="7456" y="7842"/>
                    <a:pt x="7906" y="7842"/>
                  </a:cubicBezTo>
                  <a:cubicBezTo>
                    <a:pt x="9321" y="7842"/>
                    <a:pt x="10680" y="6022"/>
                    <a:pt x="11095" y="4132"/>
                  </a:cubicBezTo>
                  <a:cubicBezTo>
                    <a:pt x="12378" y="6962"/>
                    <a:pt x="14026" y="7251"/>
                    <a:pt x="14645" y="7251"/>
                  </a:cubicBezTo>
                  <a:cubicBezTo>
                    <a:pt x="14804" y="7251"/>
                    <a:pt x="14895" y="7232"/>
                    <a:pt x="14895" y="7232"/>
                  </a:cubicBezTo>
                  <a:cubicBezTo>
                    <a:pt x="14895" y="7232"/>
                    <a:pt x="17062" y="13290"/>
                    <a:pt x="18900" y="13290"/>
                  </a:cubicBezTo>
                  <a:cubicBezTo>
                    <a:pt x="18984" y="13290"/>
                    <a:pt x="19068" y="13277"/>
                    <a:pt x="19150" y="13250"/>
                  </a:cubicBezTo>
                  <a:cubicBezTo>
                    <a:pt x="21003" y="12643"/>
                    <a:pt x="19152" y="10304"/>
                    <a:pt x="19150" y="10302"/>
                  </a:cubicBezTo>
                  <a:lnTo>
                    <a:pt x="19150" y="10302"/>
                  </a:lnTo>
                  <a:cubicBezTo>
                    <a:pt x="19152" y="10304"/>
                    <a:pt x="21183" y="12779"/>
                    <a:pt x="22609" y="12779"/>
                  </a:cubicBezTo>
                  <a:cubicBezTo>
                    <a:pt x="22673" y="12779"/>
                    <a:pt x="22736" y="12774"/>
                    <a:pt x="22798" y="12764"/>
                  </a:cubicBezTo>
                  <a:cubicBezTo>
                    <a:pt x="24226" y="12521"/>
                    <a:pt x="22798" y="8267"/>
                    <a:pt x="22798" y="8265"/>
                  </a:cubicBezTo>
                  <a:lnTo>
                    <a:pt x="22798" y="8265"/>
                  </a:lnTo>
                  <a:cubicBezTo>
                    <a:pt x="22798" y="8267"/>
                    <a:pt x="26354" y="15256"/>
                    <a:pt x="29971" y="15743"/>
                  </a:cubicBezTo>
                  <a:lnTo>
                    <a:pt x="29333" y="9512"/>
                  </a:lnTo>
                  <a:cubicBezTo>
                    <a:pt x="28764" y="4077"/>
                    <a:pt x="24119" y="1"/>
                    <a:pt x="187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941;p9">
              <a:extLst>
                <a:ext uri="{FF2B5EF4-FFF2-40B4-BE49-F238E27FC236}">
                  <a16:creationId xmlns:a16="http://schemas.microsoft.com/office/drawing/2014/main" id="{2BEE8D05-F6B0-4519-BE5D-77B8AB19E80C}"/>
                </a:ext>
              </a:extLst>
            </p:cNvPr>
            <p:cNvSpPr/>
            <p:nvPr/>
          </p:nvSpPr>
          <p:spPr>
            <a:xfrm>
              <a:off x="6033578" y="2414627"/>
              <a:ext cx="111026" cy="111049"/>
            </a:xfrm>
            <a:custGeom>
              <a:avLst/>
              <a:gdLst/>
              <a:ahLst/>
              <a:cxnLst/>
              <a:rect l="l" t="t" r="r" b="b"/>
              <a:pathLst>
                <a:path w="2250" h="2250" extrusionOk="0">
                  <a:moveTo>
                    <a:pt x="1125" y="1"/>
                  </a:moveTo>
                  <a:cubicBezTo>
                    <a:pt x="487" y="1"/>
                    <a:pt x="1" y="487"/>
                    <a:pt x="1" y="1125"/>
                  </a:cubicBezTo>
                  <a:cubicBezTo>
                    <a:pt x="1" y="1733"/>
                    <a:pt x="487" y="2250"/>
                    <a:pt x="1125" y="2250"/>
                  </a:cubicBezTo>
                  <a:cubicBezTo>
                    <a:pt x="1733" y="2250"/>
                    <a:pt x="2250" y="1733"/>
                    <a:pt x="2250" y="1125"/>
                  </a:cubicBezTo>
                  <a:cubicBezTo>
                    <a:pt x="2250" y="487"/>
                    <a:pt x="1733" y="1"/>
                    <a:pt x="112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942;p9">
              <a:extLst>
                <a:ext uri="{FF2B5EF4-FFF2-40B4-BE49-F238E27FC236}">
                  <a16:creationId xmlns:a16="http://schemas.microsoft.com/office/drawing/2014/main" id="{DE61DF67-6CC0-49DE-B3DE-86664CDAD62B}"/>
                </a:ext>
              </a:extLst>
            </p:cNvPr>
            <p:cNvSpPr/>
            <p:nvPr/>
          </p:nvSpPr>
          <p:spPr>
            <a:xfrm>
              <a:off x="5861448" y="1845146"/>
              <a:ext cx="127327" cy="155768"/>
            </a:xfrm>
            <a:custGeom>
              <a:avLst/>
              <a:gdLst/>
              <a:ahLst/>
              <a:cxnLst/>
              <a:rect l="l" t="t" r="r" b="b"/>
              <a:pathLst>
                <a:path w="7060" h="8637" extrusionOk="0">
                  <a:moveTo>
                    <a:pt x="2085" y="0"/>
                  </a:moveTo>
                  <a:cubicBezTo>
                    <a:pt x="0" y="0"/>
                    <a:pt x="890" y="8150"/>
                    <a:pt x="890" y="8150"/>
                  </a:cubicBezTo>
                  <a:lnTo>
                    <a:pt x="707" y="8637"/>
                  </a:lnTo>
                  <a:cubicBezTo>
                    <a:pt x="707" y="8637"/>
                    <a:pt x="7060" y="4594"/>
                    <a:pt x="5388" y="3621"/>
                  </a:cubicBezTo>
                  <a:cubicBezTo>
                    <a:pt x="5224" y="3528"/>
                    <a:pt x="5057" y="3485"/>
                    <a:pt x="4890" y="3485"/>
                  </a:cubicBezTo>
                  <a:cubicBezTo>
                    <a:pt x="3323" y="3485"/>
                    <a:pt x="1710" y="7208"/>
                    <a:pt x="1710" y="7208"/>
                  </a:cubicBezTo>
                  <a:cubicBezTo>
                    <a:pt x="1710" y="7208"/>
                    <a:pt x="4355" y="247"/>
                    <a:pt x="2166" y="4"/>
                  </a:cubicBezTo>
                  <a:cubicBezTo>
                    <a:pt x="2139" y="2"/>
                    <a:pt x="2112" y="0"/>
                    <a:pt x="20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943;p9">
              <a:extLst>
                <a:ext uri="{FF2B5EF4-FFF2-40B4-BE49-F238E27FC236}">
                  <a16:creationId xmlns:a16="http://schemas.microsoft.com/office/drawing/2014/main" id="{971E30F3-B215-4063-92BA-E710ED340F7B}"/>
                </a:ext>
              </a:extLst>
            </p:cNvPr>
            <p:cNvSpPr/>
            <p:nvPr/>
          </p:nvSpPr>
          <p:spPr>
            <a:xfrm>
              <a:off x="6044683" y="237418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74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944;p9">
              <a:extLst>
                <a:ext uri="{FF2B5EF4-FFF2-40B4-BE49-F238E27FC236}">
                  <a16:creationId xmlns:a16="http://schemas.microsoft.com/office/drawing/2014/main" id="{5DE08D57-0755-4B1C-B7FD-919273087D2C}"/>
                </a:ext>
              </a:extLst>
            </p:cNvPr>
            <p:cNvSpPr/>
            <p:nvPr/>
          </p:nvSpPr>
          <p:spPr>
            <a:xfrm>
              <a:off x="5733122" y="2439840"/>
              <a:ext cx="115498" cy="113953"/>
            </a:xfrm>
            <a:custGeom>
              <a:avLst/>
              <a:gdLst/>
              <a:ahLst/>
              <a:cxnLst/>
              <a:rect l="l" t="t" r="r" b="b"/>
              <a:pathLst>
                <a:path w="2250" h="2220" extrusionOk="0">
                  <a:moveTo>
                    <a:pt x="1125" y="0"/>
                  </a:moveTo>
                  <a:cubicBezTo>
                    <a:pt x="517" y="0"/>
                    <a:pt x="0" y="487"/>
                    <a:pt x="0" y="1125"/>
                  </a:cubicBezTo>
                  <a:cubicBezTo>
                    <a:pt x="0" y="1733"/>
                    <a:pt x="517" y="2219"/>
                    <a:pt x="1125" y="2219"/>
                  </a:cubicBezTo>
                  <a:cubicBezTo>
                    <a:pt x="1763" y="2219"/>
                    <a:pt x="2250" y="1733"/>
                    <a:pt x="2250" y="1125"/>
                  </a:cubicBezTo>
                  <a:cubicBezTo>
                    <a:pt x="2250" y="487"/>
                    <a:pt x="1763" y="0"/>
                    <a:pt x="112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945;p9">
              <a:extLst>
                <a:ext uri="{FF2B5EF4-FFF2-40B4-BE49-F238E27FC236}">
                  <a16:creationId xmlns:a16="http://schemas.microsoft.com/office/drawing/2014/main" id="{59827306-3BF5-47F1-B8A5-64723E5AF33B}"/>
                </a:ext>
              </a:extLst>
            </p:cNvPr>
            <p:cNvSpPr/>
            <p:nvPr/>
          </p:nvSpPr>
          <p:spPr>
            <a:xfrm>
              <a:off x="5760722" y="239501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43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946;p9">
              <a:extLst>
                <a:ext uri="{FF2B5EF4-FFF2-40B4-BE49-F238E27FC236}">
                  <a16:creationId xmlns:a16="http://schemas.microsoft.com/office/drawing/2014/main" id="{315D5222-1DD4-4622-9E17-E785F25E9CC6}"/>
                </a:ext>
              </a:extLst>
            </p:cNvPr>
            <p:cNvSpPr/>
            <p:nvPr/>
          </p:nvSpPr>
          <p:spPr>
            <a:xfrm>
              <a:off x="5948755" y="2283757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7"/>
                    <a:pt x="4255" y="11977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947;p9">
              <a:extLst>
                <a:ext uri="{FF2B5EF4-FFF2-40B4-BE49-F238E27FC236}">
                  <a16:creationId xmlns:a16="http://schemas.microsoft.com/office/drawing/2014/main" id="{E0FB0B83-373C-4E09-B558-44FF2A980C5B}"/>
                </a:ext>
              </a:extLst>
            </p:cNvPr>
            <p:cNvSpPr/>
            <p:nvPr/>
          </p:nvSpPr>
          <p:spPr>
            <a:xfrm>
              <a:off x="5814248" y="2478772"/>
              <a:ext cx="100545" cy="67180"/>
            </a:xfrm>
            <a:custGeom>
              <a:avLst/>
              <a:gdLst/>
              <a:ahLst/>
              <a:cxnLst/>
              <a:rect l="l" t="t" r="r" b="b"/>
              <a:pathLst>
                <a:path w="5575" h="3725" extrusionOk="0">
                  <a:moveTo>
                    <a:pt x="332" y="0"/>
                  </a:moveTo>
                  <a:cubicBezTo>
                    <a:pt x="313" y="0"/>
                    <a:pt x="294" y="2"/>
                    <a:pt x="274" y="6"/>
                  </a:cubicBezTo>
                  <a:cubicBezTo>
                    <a:pt x="122" y="67"/>
                    <a:pt x="1" y="219"/>
                    <a:pt x="61" y="371"/>
                  </a:cubicBezTo>
                  <a:cubicBezTo>
                    <a:pt x="639" y="1738"/>
                    <a:pt x="1764" y="3045"/>
                    <a:pt x="3192" y="3532"/>
                  </a:cubicBezTo>
                  <a:cubicBezTo>
                    <a:pt x="3585" y="3663"/>
                    <a:pt x="4000" y="3724"/>
                    <a:pt x="4424" y="3724"/>
                  </a:cubicBezTo>
                  <a:cubicBezTo>
                    <a:pt x="4690" y="3724"/>
                    <a:pt x="4959" y="3700"/>
                    <a:pt x="5229" y="3653"/>
                  </a:cubicBezTo>
                  <a:cubicBezTo>
                    <a:pt x="5574" y="3596"/>
                    <a:pt x="5456" y="3101"/>
                    <a:pt x="5132" y="3101"/>
                  </a:cubicBezTo>
                  <a:cubicBezTo>
                    <a:pt x="5114" y="3101"/>
                    <a:pt x="5096" y="3103"/>
                    <a:pt x="5077" y="3106"/>
                  </a:cubicBezTo>
                  <a:cubicBezTo>
                    <a:pt x="4872" y="3143"/>
                    <a:pt x="4671" y="3160"/>
                    <a:pt x="4476" y="3160"/>
                  </a:cubicBezTo>
                  <a:cubicBezTo>
                    <a:pt x="2870" y="3160"/>
                    <a:pt x="1580" y="1995"/>
                    <a:pt x="821" y="614"/>
                  </a:cubicBezTo>
                  <a:cubicBezTo>
                    <a:pt x="761" y="492"/>
                    <a:pt x="700" y="401"/>
                    <a:pt x="639" y="279"/>
                  </a:cubicBezTo>
                  <a:cubicBezTo>
                    <a:pt x="639" y="258"/>
                    <a:pt x="593" y="159"/>
                    <a:pt x="588" y="159"/>
                  </a:cubicBezTo>
                  <a:lnTo>
                    <a:pt x="588" y="159"/>
                  </a:lnTo>
                  <a:cubicBezTo>
                    <a:pt x="586" y="159"/>
                    <a:pt x="591" y="175"/>
                    <a:pt x="609" y="219"/>
                  </a:cubicBezTo>
                  <a:cubicBezTo>
                    <a:pt x="556" y="86"/>
                    <a:pt x="457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948;p9">
              <a:extLst>
                <a:ext uri="{FF2B5EF4-FFF2-40B4-BE49-F238E27FC236}">
                  <a16:creationId xmlns:a16="http://schemas.microsoft.com/office/drawing/2014/main" id="{77AAFA47-04C3-42BB-AA16-FCE1346034A2}"/>
                </a:ext>
              </a:extLst>
            </p:cNvPr>
            <p:cNvSpPr/>
            <p:nvPr/>
          </p:nvSpPr>
          <p:spPr>
            <a:xfrm>
              <a:off x="5885705" y="2391823"/>
              <a:ext cx="78380" cy="100311"/>
            </a:xfrm>
            <a:custGeom>
              <a:avLst/>
              <a:gdLst/>
              <a:ahLst/>
              <a:cxnLst/>
              <a:rect l="l" t="t" r="r" b="b"/>
              <a:pathLst>
                <a:path w="4346" h="5562" extrusionOk="0">
                  <a:moveTo>
                    <a:pt x="2621" y="0"/>
                  </a:moveTo>
                  <a:cubicBezTo>
                    <a:pt x="2447" y="0"/>
                    <a:pt x="2268" y="143"/>
                    <a:pt x="2341" y="361"/>
                  </a:cubicBezTo>
                  <a:cubicBezTo>
                    <a:pt x="2736" y="1820"/>
                    <a:pt x="3162" y="3279"/>
                    <a:pt x="3587" y="4738"/>
                  </a:cubicBezTo>
                  <a:cubicBezTo>
                    <a:pt x="3610" y="4817"/>
                    <a:pt x="3632" y="4896"/>
                    <a:pt x="3655" y="4975"/>
                  </a:cubicBezTo>
                  <a:lnTo>
                    <a:pt x="3655" y="4975"/>
                  </a:lnTo>
                  <a:cubicBezTo>
                    <a:pt x="2544" y="4871"/>
                    <a:pt x="1454" y="4786"/>
                    <a:pt x="365" y="4678"/>
                  </a:cubicBezTo>
                  <a:cubicBezTo>
                    <a:pt x="356" y="4677"/>
                    <a:pt x="347" y="4676"/>
                    <a:pt x="338" y="4676"/>
                  </a:cubicBezTo>
                  <a:cubicBezTo>
                    <a:pt x="1" y="4676"/>
                    <a:pt x="10" y="5225"/>
                    <a:pt x="365" y="5255"/>
                  </a:cubicBezTo>
                  <a:cubicBezTo>
                    <a:pt x="1581" y="5377"/>
                    <a:pt x="2797" y="5468"/>
                    <a:pt x="4043" y="5559"/>
                  </a:cubicBezTo>
                  <a:cubicBezTo>
                    <a:pt x="4055" y="5561"/>
                    <a:pt x="4067" y="5562"/>
                    <a:pt x="4078" y="5562"/>
                  </a:cubicBezTo>
                  <a:cubicBezTo>
                    <a:pt x="4241" y="5562"/>
                    <a:pt x="4345" y="5367"/>
                    <a:pt x="4317" y="5225"/>
                  </a:cubicBezTo>
                  <a:cubicBezTo>
                    <a:pt x="3891" y="3735"/>
                    <a:pt x="3466" y="2276"/>
                    <a:pt x="3070" y="817"/>
                  </a:cubicBezTo>
                  <a:cubicBezTo>
                    <a:pt x="3010" y="605"/>
                    <a:pt x="2949" y="392"/>
                    <a:pt x="2888" y="209"/>
                  </a:cubicBezTo>
                  <a:cubicBezTo>
                    <a:pt x="2852" y="63"/>
                    <a:pt x="2737" y="0"/>
                    <a:pt x="26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949;p9">
              <a:extLst>
                <a:ext uri="{FF2B5EF4-FFF2-40B4-BE49-F238E27FC236}">
                  <a16:creationId xmlns:a16="http://schemas.microsoft.com/office/drawing/2014/main" id="{711B281E-B1AA-4CE1-81A4-5384F66E65F7}"/>
                </a:ext>
              </a:extLst>
            </p:cNvPr>
            <p:cNvSpPr/>
            <p:nvPr/>
          </p:nvSpPr>
          <p:spPr>
            <a:xfrm>
              <a:off x="5871457" y="2398875"/>
              <a:ext cx="87181" cy="12083"/>
            </a:xfrm>
            <a:custGeom>
              <a:avLst/>
              <a:gdLst/>
              <a:ahLst/>
              <a:cxnLst/>
              <a:rect l="l" t="t" r="r" b="b"/>
              <a:pathLst>
                <a:path w="4834" h="670" fill="none" extrusionOk="0">
                  <a:moveTo>
                    <a:pt x="0" y="669"/>
                  </a:moveTo>
                  <a:lnTo>
                    <a:pt x="4833" y="1"/>
                  </a:lnTo>
                </a:path>
              </a:pathLst>
            </a:custGeom>
            <a:noFill/>
            <a:ln w="98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950;p9">
              <a:extLst>
                <a:ext uri="{FF2B5EF4-FFF2-40B4-BE49-F238E27FC236}">
                  <a16:creationId xmlns:a16="http://schemas.microsoft.com/office/drawing/2014/main" id="{26AC31BE-BCF7-4C01-BD0F-9130DEF24EAC}"/>
                </a:ext>
              </a:extLst>
            </p:cNvPr>
            <p:cNvSpPr/>
            <p:nvPr/>
          </p:nvSpPr>
          <p:spPr>
            <a:xfrm>
              <a:off x="6152677" y="2321577"/>
              <a:ext cx="41120" cy="47721"/>
            </a:xfrm>
            <a:custGeom>
              <a:avLst/>
              <a:gdLst/>
              <a:ahLst/>
              <a:cxnLst/>
              <a:rect l="l" t="t" r="r" b="b"/>
              <a:pathLst>
                <a:path w="2280" h="2646" fill="none" extrusionOk="0">
                  <a:moveTo>
                    <a:pt x="0" y="2645"/>
                  </a:moveTo>
                  <a:lnTo>
                    <a:pt x="2280" y="1"/>
                  </a:lnTo>
                </a:path>
              </a:pathLst>
            </a:custGeom>
            <a:noFill/>
            <a:ln w="98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951;p9">
              <a:extLst>
                <a:ext uri="{FF2B5EF4-FFF2-40B4-BE49-F238E27FC236}">
                  <a16:creationId xmlns:a16="http://schemas.microsoft.com/office/drawing/2014/main" id="{4996665D-8384-457F-A1FB-DE3997D8FC9F}"/>
                </a:ext>
              </a:extLst>
            </p:cNvPr>
            <p:cNvSpPr/>
            <p:nvPr/>
          </p:nvSpPr>
          <p:spPr>
            <a:xfrm>
              <a:off x="5664794" y="2302946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6"/>
                    <a:pt x="4255" y="11976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952;p9">
              <a:extLst>
                <a:ext uri="{FF2B5EF4-FFF2-40B4-BE49-F238E27FC236}">
                  <a16:creationId xmlns:a16="http://schemas.microsoft.com/office/drawing/2014/main" id="{769CDEB9-E81C-43F9-8746-264BD21F7C3F}"/>
                </a:ext>
              </a:extLst>
            </p:cNvPr>
            <p:cNvSpPr/>
            <p:nvPr/>
          </p:nvSpPr>
          <p:spPr>
            <a:xfrm>
              <a:off x="5709196" y="2267868"/>
              <a:ext cx="97587" cy="31255"/>
            </a:xfrm>
            <a:custGeom>
              <a:avLst/>
              <a:gdLst/>
              <a:ahLst/>
              <a:cxnLst/>
              <a:rect l="l" t="t" r="r" b="b"/>
              <a:pathLst>
                <a:path w="5411" h="1733" extrusionOk="0">
                  <a:moveTo>
                    <a:pt x="3309" y="0"/>
                  </a:moveTo>
                  <a:cubicBezTo>
                    <a:pt x="3047" y="0"/>
                    <a:pt x="2781" y="31"/>
                    <a:pt x="2523" y="91"/>
                  </a:cubicBezTo>
                  <a:cubicBezTo>
                    <a:pt x="2037" y="213"/>
                    <a:pt x="1550" y="426"/>
                    <a:pt x="1125" y="699"/>
                  </a:cubicBezTo>
                  <a:cubicBezTo>
                    <a:pt x="699" y="973"/>
                    <a:pt x="304" y="1307"/>
                    <a:pt x="0" y="1733"/>
                  </a:cubicBezTo>
                  <a:cubicBezTo>
                    <a:pt x="395" y="1429"/>
                    <a:pt x="821" y="1186"/>
                    <a:pt x="1277" y="942"/>
                  </a:cubicBezTo>
                  <a:cubicBezTo>
                    <a:pt x="1702" y="730"/>
                    <a:pt x="2158" y="547"/>
                    <a:pt x="2614" y="456"/>
                  </a:cubicBezTo>
                  <a:cubicBezTo>
                    <a:pt x="2881" y="385"/>
                    <a:pt x="3159" y="355"/>
                    <a:pt x="3434" y="355"/>
                  </a:cubicBezTo>
                  <a:cubicBezTo>
                    <a:pt x="3629" y="355"/>
                    <a:pt x="3823" y="370"/>
                    <a:pt x="4012" y="395"/>
                  </a:cubicBezTo>
                  <a:cubicBezTo>
                    <a:pt x="4499" y="426"/>
                    <a:pt x="4955" y="608"/>
                    <a:pt x="5411" y="790"/>
                  </a:cubicBezTo>
                  <a:cubicBezTo>
                    <a:pt x="5046" y="487"/>
                    <a:pt x="4590" y="183"/>
                    <a:pt x="4073" y="91"/>
                  </a:cubicBezTo>
                  <a:cubicBezTo>
                    <a:pt x="3830" y="31"/>
                    <a:pt x="3572" y="0"/>
                    <a:pt x="3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953;p9">
              <a:extLst>
                <a:ext uri="{FF2B5EF4-FFF2-40B4-BE49-F238E27FC236}">
                  <a16:creationId xmlns:a16="http://schemas.microsoft.com/office/drawing/2014/main" id="{D8C09449-11BC-4437-8A27-88C5D0BA9031}"/>
                </a:ext>
              </a:extLst>
            </p:cNvPr>
            <p:cNvSpPr/>
            <p:nvPr/>
          </p:nvSpPr>
          <p:spPr>
            <a:xfrm>
              <a:off x="5984933" y="2245721"/>
              <a:ext cx="97587" cy="31471"/>
            </a:xfrm>
            <a:custGeom>
              <a:avLst/>
              <a:gdLst/>
              <a:ahLst/>
              <a:cxnLst/>
              <a:rect l="l" t="t" r="r" b="b"/>
              <a:pathLst>
                <a:path w="5411" h="1745" extrusionOk="0">
                  <a:moveTo>
                    <a:pt x="3266" y="1"/>
                  </a:moveTo>
                  <a:cubicBezTo>
                    <a:pt x="3018" y="1"/>
                    <a:pt x="2767" y="32"/>
                    <a:pt x="2523" y="104"/>
                  </a:cubicBezTo>
                  <a:cubicBezTo>
                    <a:pt x="2037" y="225"/>
                    <a:pt x="1550" y="438"/>
                    <a:pt x="1125" y="711"/>
                  </a:cubicBezTo>
                  <a:cubicBezTo>
                    <a:pt x="699" y="985"/>
                    <a:pt x="304" y="1319"/>
                    <a:pt x="0" y="1745"/>
                  </a:cubicBezTo>
                  <a:cubicBezTo>
                    <a:pt x="395" y="1441"/>
                    <a:pt x="821" y="1198"/>
                    <a:pt x="1277" y="955"/>
                  </a:cubicBezTo>
                  <a:cubicBezTo>
                    <a:pt x="1702" y="742"/>
                    <a:pt x="2158" y="560"/>
                    <a:pt x="2614" y="468"/>
                  </a:cubicBezTo>
                  <a:cubicBezTo>
                    <a:pt x="2918" y="387"/>
                    <a:pt x="3236" y="360"/>
                    <a:pt x="3549" y="360"/>
                  </a:cubicBezTo>
                  <a:cubicBezTo>
                    <a:pt x="3705" y="360"/>
                    <a:pt x="3860" y="367"/>
                    <a:pt x="4012" y="377"/>
                  </a:cubicBezTo>
                  <a:cubicBezTo>
                    <a:pt x="4499" y="438"/>
                    <a:pt x="4955" y="620"/>
                    <a:pt x="5411" y="803"/>
                  </a:cubicBezTo>
                  <a:cubicBezTo>
                    <a:pt x="5046" y="499"/>
                    <a:pt x="4590" y="195"/>
                    <a:pt x="4073" y="104"/>
                  </a:cubicBezTo>
                  <a:cubicBezTo>
                    <a:pt x="3817" y="39"/>
                    <a:pt x="3543" y="1"/>
                    <a:pt x="3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954;p9">
              <a:extLst>
                <a:ext uri="{FF2B5EF4-FFF2-40B4-BE49-F238E27FC236}">
                  <a16:creationId xmlns:a16="http://schemas.microsoft.com/office/drawing/2014/main" id="{399416AB-F397-4E1D-8212-497403E74A5B}"/>
                </a:ext>
              </a:extLst>
            </p:cNvPr>
            <p:cNvSpPr/>
            <p:nvPr/>
          </p:nvSpPr>
          <p:spPr>
            <a:xfrm>
              <a:off x="6203103" y="2330360"/>
              <a:ext cx="63159" cy="82654"/>
            </a:xfrm>
            <a:custGeom>
              <a:avLst/>
              <a:gdLst/>
              <a:ahLst/>
              <a:cxnLst/>
              <a:rect l="l" t="t" r="r" b="b"/>
              <a:pathLst>
                <a:path w="3502" h="4583" extrusionOk="0">
                  <a:moveTo>
                    <a:pt x="3071" y="0"/>
                  </a:moveTo>
                  <a:cubicBezTo>
                    <a:pt x="1581" y="91"/>
                    <a:pt x="669" y="1095"/>
                    <a:pt x="274" y="2341"/>
                  </a:cubicBezTo>
                  <a:cubicBezTo>
                    <a:pt x="244" y="2371"/>
                    <a:pt x="244" y="2402"/>
                    <a:pt x="244" y="2432"/>
                  </a:cubicBezTo>
                  <a:cubicBezTo>
                    <a:pt x="61" y="3040"/>
                    <a:pt x="1" y="3739"/>
                    <a:pt x="31" y="4377"/>
                  </a:cubicBezTo>
                  <a:cubicBezTo>
                    <a:pt x="46" y="4514"/>
                    <a:pt x="153" y="4582"/>
                    <a:pt x="251" y="4582"/>
                  </a:cubicBezTo>
                  <a:cubicBezTo>
                    <a:pt x="350" y="4582"/>
                    <a:pt x="441" y="4514"/>
                    <a:pt x="426" y="4377"/>
                  </a:cubicBezTo>
                  <a:cubicBezTo>
                    <a:pt x="365" y="3769"/>
                    <a:pt x="426" y="3131"/>
                    <a:pt x="609" y="2523"/>
                  </a:cubicBezTo>
                  <a:cubicBezTo>
                    <a:pt x="1051" y="2177"/>
                    <a:pt x="1616" y="1977"/>
                    <a:pt x="2178" y="1977"/>
                  </a:cubicBezTo>
                  <a:cubicBezTo>
                    <a:pt x="2505" y="1977"/>
                    <a:pt x="2830" y="2044"/>
                    <a:pt x="3131" y="2189"/>
                  </a:cubicBezTo>
                  <a:cubicBezTo>
                    <a:pt x="3157" y="2200"/>
                    <a:pt x="3181" y="2204"/>
                    <a:pt x="3205" y="2204"/>
                  </a:cubicBezTo>
                  <a:cubicBezTo>
                    <a:pt x="3382" y="2204"/>
                    <a:pt x="3501" y="1935"/>
                    <a:pt x="3314" y="1854"/>
                  </a:cubicBezTo>
                  <a:cubicBezTo>
                    <a:pt x="2950" y="1679"/>
                    <a:pt x="2575" y="1600"/>
                    <a:pt x="2203" y="1600"/>
                  </a:cubicBezTo>
                  <a:cubicBezTo>
                    <a:pt x="1736" y="1600"/>
                    <a:pt x="1275" y="1726"/>
                    <a:pt x="852" y="1946"/>
                  </a:cubicBezTo>
                  <a:cubicBezTo>
                    <a:pt x="1247" y="1095"/>
                    <a:pt x="1946" y="456"/>
                    <a:pt x="3071" y="395"/>
                  </a:cubicBezTo>
                  <a:cubicBezTo>
                    <a:pt x="3314" y="395"/>
                    <a:pt x="3314" y="0"/>
                    <a:pt x="30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955;p9">
              <a:extLst>
                <a:ext uri="{FF2B5EF4-FFF2-40B4-BE49-F238E27FC236}">
                  <a16:creationId xmlns:a16="http://schemas.microsoft.com/office/drawing/2014/main" id="{55F777E0-9147-4967-BDC5-EAC160CB5F7A}"/>
                </a:ext>
              </a:extLst>
            </p:cNvPr>
            <p:cNvSpPr/>
            <p:nvPr/>
          </p:nvSpPr>
          <p:spPr>
            <a:xfrm>
              <a:off x="5592330" y="2363255"/>
              <a:ext cx="59317" cy="82240"/>
            </a:xfrm>
            <a:custGeom>
              <a:avLst/>
              <a:gdLst/>
              <a:ahLst/>
              <a:cxnLst/>
              <a:rect l="l" t="t" r="r" b="b"/>
              <a:pathLst>
                <a:path w="3289" h="4560" extrusionOk="0">
                  <a:moveTo>
                    <a:pt x="431" y="0"/>
                  </a:moveTo>
                  <a:cubicBezTo>
                    <a:pt x="188" y="0"/>
                    <a:pt x="188" y="365"/>
                    <a:pt x="431" y="395"/>
                  </a:cubicBezTo>
                  <a:cubicBezTo>
                    <a:pt x="1465" y="456"/>
                    <a:pt x="2134" y="1094"/>
                    <a:pt x="2498" y="1945"/>
                  </a:cubicBezTo>
                  <a:cubicBezTo>
                    <a:pt x="2117" y="1713"/>
                    <a:pt x="1689" y="1589"/>
                    <a:pt x="1257" y="1589"/>
                  </a:cubicBezTo>
                  <a:cubicBezTo>
                    <a:pt x="897" y="1589"/>
                    <a:pt x="533" y="1675"/>
                    <a:pt x="188" y="1854"/>
                  </a:cubicBezTo>
                  <a:cubicBezTo>
                    <a:pt x="1" y="1935"/>
                    <a:pt x="120" y="2204"/>
                    <a:pt x="297" y="2204"/>
                  </a:cubicBezTo>
                  <a:cubicBezTo>
                    <a:pt x="321" y="2204"/>
                    <a:pt x="345" y="2199"/>
                    <a:pt x="371" y="2189"/>
                  </a:cubicBezTo>
                  <a:cubicBezTo>
                    <a:pt x="649" y="2044"/>
                    <a:pt x="949" y="1976"/>
                    <a:pt x="1249" y="1976"/>
                  </a:cubicBezTo>
                  <a:cubicBezTo>
                    <a:pt x="1767" y="1976"/>
                    <a:pt x="2288" y="2176"/>
                    <a:pt x="2711" y="2523"/>
                  </a:cubicBezTo>
                  <a:cubicBezTo>
                    <a:pt x="2863" y="3131"/>
                    <a:pt x="2924" y="3769"/>
                    <a:pt x="2893" y="4377"/>
                  </a:cubicBezTo>
                  <a:cubicBezTo>
                    <a:pt x="2878" y="4499"/>
                    <a:pt x="2962" y="4559"/>
                    <a:pt x="3053" y="4559"/>
                  </a:cubicBezTo>
                  <a:cubicBezTo>
                    <a:pt x="3144" y="4559"/>
                    <a:pt x="3243" y="4499"/>
                    <a:pt x="3258" y="4377"/>
                  </a:cubicBezTo>
                  <a:cubicBezTo>
                    <a:pt x="3289" y="3708"/>
                    <a:pt x="3228" y="3040"/>
                    <a:pt x="3045" y="2432"/>
                  </a:cubicBezTo>
                  <a:cubicBezTo>
                    <a:pt x="3045" y="2371"/>
                    <a:pt x="3045" y="2340"/>
                    <a:pt x="3015" y="2310"/>
                  </a:cubicBezTo>
                  <a:cubicBezTo>
                    <a:pt x="2650" y="1064"/>
                    <a:pt x="1799" y="91"/>
                    <a:pt x="43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956;p9">
              <a:extLst>
                <a:ext uri="{FF2B5EF4-FFF2-40B4-BE49-F238E27FC236}">
                  <a16:creationId xmlns:a16="http://schemas.microsoft.com/office/drawing/2014/main" id="{1EA806E4-6E97-4CD1-B412-2353A03A6859}"/>
                </a:ext>
              </a:extLst>
            </p:cNvPr>
            <p:cNvSpPr/>
            <p:nvPr/>
          </p:nvSpPr>
          <p:spPr>
            <a:xfrm>
              <a:off x="5756881" y="2933973"/>
              <a:ext cx="81248" cy="190666"/>
            </a:xfrm>
            <a:custGeom>
              <a:avLst/>
              <a:gdLst/>
              <a:ahLst/>
              <a:cxnLst/>
              <a:rect l="l" t="t" r="r" b="b"/>
              <a:pathLst>
                <a:path w="4505" h="10572" extrusionOk="0">
                  <a:moveTo>
                    <a:pt x="1079" y="0"/>
                  </a:moveTo>
                  <a:cubicBezTo>
                    <a:pt x="967" y="0"/>
                    <a:pt x="858" y="64"/>
                    <a:pt x="821" y="210"/>
                  </a:cubicBezTo>
                  <a:cubicBezTo>
                    <a:pt x="1" y="3796"/>
                    <a:pt x="1490" y="7778"/>
                    <a:pt x="3891" y="10483"/>
                  </a:cubicBezTo>
                  <a:cubicBezTo>
                    <a:pt x="3947" y="10546"/>
                    <a:pt x="4012" y="10572"/>
                    <a:pt x="4076" y="10572"/>
                  </a:cubicBezTo>
                  <a:cubicBezTo>
                    <a:pt x="4294" y="10572"/>
                    <a:pt x="4504" y="10276"/>
                    <a:pt x="4317" y="10088"/>
                  </a:cubicBezTo>
                  <a:cubicBezTo>
                    <a:pt x="3557" y="9237"/>
                    <a:pt x="2949" y="8204"/>
                    <a:pt x="2432" y="7201"/>
                  </a:cubicBezTo>
                  <a:cubicBezTo>
                    <a:pt x="1368" y="5103"/>
                    <a:pt x="852" y="2702"/>
                    <a:pt x="1368" y="362"/>
                  </a:cubicBezTo>
                  <a:cubicBezTo>
                    <a:pt x="1423" y="143"/>
                    <a:pt x="1248" y="0"/>
                    <a:pt x="10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957;p9">
              <a:extLst>
                <a:ext uri="{FF2B5EF4-FFF2-40B4-BE49-F238E27FC236}">
                  <a16:creationId xmlns:a16="http://schemas.microsoft.com/office/drawing/2014/main" id="{1B6F38CD-F8F0-498A-BF7E-D29FB90F47A4}"/>
                </a:ext>
              </a:extLst>
            </p:cNvPr>
            <p:cNvSpPr/>
            <p:nvPr/>
          </p:nvSpPr>
          <p:spPr>
            <a:xfrm>
              <a:off x="6493088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1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23" y="33557"/>
                    <a:pt x="275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7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9" y="3496"/>
                    <a:pt x="550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958;p9">
              <a:extLst>
                <a:ext uri="{FF2B5EF4-FFF2-40B4-BE49-F238E27FC236}">
                  <a16:creationId xmlns:a16="http://schemas.microsoft.com/office/drawing/2014/main" id="{D76F1955-2D1A-4D3F-814B-8D4ECFE2D16A}"/>
                </a:ext>
              </a:extLst>
            </p:cNvPr>
            <p:cNvSpPr/>
            <p:nvPr/>
          </p:nvSpPr>
          <p:spPr>
            <a:xfrm>
              <a:off x="6592316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1" y="0"/>
                  </a:moveTo>
                  <a:cubicBezTo>
                    <a:pt x="457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959;p9">
              <a:extLst>
                <a:ext uri="{FF2B5EF4-FFF2-40B4-BE49-F238E27FC236}">
                  <a16:creationId xmlns:a16="http://schemas.microsoft.com/office/drawing/2014/main" id="{EF59757B-40F9-4409-8715-855CD8443D0A}"/>
                </a:ext>
              </a:extLst>
            </p:cNvPr>
            <p:cNvSpPr/>
            <p:nvPr/>
          </p:nvSpPr>
          <p:spPr>
            <a:xfrm>
              <a:off x="6692086" y="3737540"/>
              <a:ext cx="168321" cy="630305"/>
            </a:xfrm>
            <a:custGeom>
              <a:avLst/>
              <a:gdLst/>
              <a:ahLst/>
              <a:cxnLst/>
              <a:rect l="l" t="t" r="r" b="b"/>
              <a:pathLst>
                <a:path w="9333" h="34949" extrusionOk="0">
                  <a:moveTo>
                    <a:pt x="7265" y="1"/>
                  </a:moveTo>
                  <a:lnTo>
                    <a:pt x="1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9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9" y="32554"/>
                  </a:cubicBezTo>
                  <a:cubicBezTo>
                    <a:pt x="6232" y="33071"/>
                    <a:pt x="6414" y="33649"/>
                    <a:pt x="6779" y="34105"/>
                  </a:cubicBezTo>
                  <a:cubicBezTo>
                    <a:pt x="7144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3" y="34949"/>
                    <a:pt x="9084" y="34886"/>
                    <a:pt x="933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960;p9">
              <a:extLst>
                <a:ext uri="{FF2B5EF4-FFF2-40B4-BE49-F238E27FC236}">
                  <a16:creationId xmlns:a16="http://schemas.microsoft.com/office/drawing/2014/main" id="{9B0905C2-3D5E-4035-B3E6-A9D6599F7707}"/>
                </a:ext>
              </a:extLst>
            </p:cNvPr>
            <p:cNvSpPr/>
            <p:nvPr/>
          </p:nvSpPr>
          <p:spPr>
            <a:xfrm>
              <a:off x="6798438" y="3734799"/>
              <a:ext cx="76216" cy="629890"/>
            </a:xfrm>
            <a:custGeom>
              <a:avLst/>
              <a:gdLst/>
              <a:ahLst/>
              <a:cxnLst/>
              <a:rect l="l" t="t" r="r" b="b"/>
              <a:pathLst>
                <a:path w="4226" h="34926" extrusionOk="0">
                  <a:moveTo>
                    <a:pt x="3192" y="1"/>
                  </a:moveTo>
                  <a:lnTo>
                    <a:pt x="1368" y="153"/>
                  </a:lnTo>
                  <a:lnTo>
                    <a:pt x="0" y="29910"/>
                  </a:lnTo>
                  <a:cubicBezTo>
                    <a:pt x="0" y="29910"/>
                    <a:pt x="2462" y="32342"/>
                    <a:pt x="3465" y="34925"/>
                  </a:cubicBezTo>
                  <a:cubicBezTo>
                    <a:pt x="3648" y="34834"/>
                    <a:pt x="3800" y="34682"/>
                    <a:pt x="3921" y="34530"/>
                  </a:cubicBezTo>
                  <a:cubicBezTo>
                    <a:pt x="4165" y="34196"/>
                    <a:pt x="4225" y="33801"/>
                    <a:pt x="4225" y="33375"/>
                  </a:cubicBezTo>
                  <a:cubicBezTo>
                    <a:pt x="4073" y="33102"/>
                    <a:pt x="3891" y="32858"/>
                    <a:pt x="3709" y="32615"/>
                  </a:cubicBezTo>
                  <a:cubicBezTo>
                    <a:pt x="2888" y="31582"/>
                    <a:pt x="1854" y="30731"/>
                    <a:pt x="1095" y="29636"/>
                  </a:cubicBezTo>
                  <a:cubicBezTo>
                    <a:pt x="1095" y="29636"/>
                    <a:pt x="1064" y="29606"/>
                    <a:pt x="1064" y="29606"/>
                  </a:cubicBezTo>
                  <a:lnTo>
                    <a:pt x="3192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961;p9">
              <a:extLst>
                <a:ext uri="{FF2B5EF4-FFF2-40B4-BE49-F238E27FC236}">
                  <a16:creationId xmlns:a16="http://schemas.microsoft.com/office/drawing/2014/main" id="{DFD2B368-633A-4225-BF27-5483E0B01E09}"/>
                </a:ext>
              </a:extLst>
            </p:cNvPr>
            <p:cNvSpPr/>
            <p:nvPr/>
          </p:nvSpPr>
          <p:spPr>
            <a:xfrm>
              <a:off x="6377967" y="2650000"/>
              <a:ext cx="480777" cy="121334"/>
            </a:xfrm>
            <a:custGeom>
              <a:avLst/>
              <a:gdLst/>
              <a:ahLst/>
              <a:cxnLst/>
              <a:rect l="l" t="t" r="r" b="b"/>
              <a:pathLst>
                <a:path w="26658" h="6571" extrusionOk="0">
                  <a:moveTo>
                    <a:pt x="11842" y="1"/>
                  </a:moveTo>
                  <a:cubicBezTo>
                    <a:pt x="6595" y="1"/>
                    <a:pt x="3012" y="1164"/>
                    <a:pt x="1" y="6571"/>
                  </a:cubicBezTo>
                  <a:cubicBezTo>
                    <a:pt x="6293" y="6267"/>
                    <a:pt x="12615" y="5963"/>
                    <a:pt x="18907" y="5659"/>
                  </a:cubicBezTo>
                  <a:cubicBezTo>
                    <a:pt x="21491" y="5537"/>
                    <a:pt x="24074" y="5416"/>
                    <a:pt x="26658" y="5203"/>
                  </a:cubicBezTo>
                  <a:cubicBezTo>
                    <a:pt x="24956" y="2558"/>
                    <a:pt x="22433" y="613"/>
                    <a:pt x="18664" y="340"/>
                  </a:cubicBezTo>
                  <a:cubicBezTo>
                    <a:pt x="16105" y="171"/>
                    <a:pt x="13851" y="1"/>
                    <a:pt x="11842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962;p9">
              <a:extLst>
                <a:ext uri="{FF2B5EF4-FFF2-40B4-BE49-F238E27FC236}">
                  <a16:creationId xmlns:a16="http://schemas.microsoft.com/office/drawing/2014/main" id="{C17A86B0-A36C-4AA1-A64F-FFE5041B48BA}"/>
                </a:ext>
              </a:extLst>
            </p:cNvPr>
            <p:cNvSpPr/>
            <p:nvPr/>
          </p:nvSpPr>
          <p:spPr>
            <a:xfrm>
              <a:off x="6329181" y="2746053"/>
              <a:ext cx="565740" cy="143141"/>
            </a:xfrm>
            <a:custGeom>
              <a:avLst/>
              <a:gdLst/>
              <a:ahLst/>
              <a:cxnLst/>
              <a:rect l="l" t="t" r="r" b="b"/>
              <a:pathLst>
                <a:path w="31369" h="7752" extrusionOk="0">
                  <a:moveTo>
                    <a:pt x="29363" y="1"/>
                  </a:moveTo>
                  <a:cubicBezTo>
                    <a:pt x="26779" y="214"/>
                    <a:pt x="24196" y="335"/>
                    <a:pt x="21612" y="457"/>
                  </a:cubicBezTo>
                  <a:cubicBezTo>
                    <a:pt x="15320" y="761"/>
                    <a:pt x="8998" y="1065"/>
                    <a:pt x="2706" y="1369"/>
                  </a:cubicBezTo>
                  <a:cubicBezTo>
                    <a:pt x="1764" y="3040"/>
                    <a:pt x="882" y="5138"/>
                    <a:pt x="1" y="7752"/>
                  </a:cubicBezTo>
                  <a:cubicBezTo>
                    <a:pt x="10457" y="6627"/>
                    <a:pt x="20913" y="5563"/>
                    <a:pt x="31369" y="4621"/>
                  </a:cubicBezTo>
                  <a:cubicBezTo>
                    <a:pt x="30883" y="2980"/>
                    <a:pt x="30244" y="1399"/>
                    <a:pt x="29363" y="1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963;p9">
              <a:extLst>
                <a:ext uri="{FF2B5EF4-FFF2-40B4-BE49-F238E27FC236}">
                  <a16:creationId xmlns:a16="http://schemas.microsoft.com/office/drawing/2014/main" id="{9369C314-8255-4822-8BC9-5191186FCB65}"/>
                </a:ext>
              </a:extLst>
            </p:cNvPr>
            <p:cNvSpPr/>
            <p:nvPr/>
          </p:nvSpPr>
          <p:spPr>
            <a:xfrm>
              <a:off x="6250600" y="2952895"/>
              <a:ext cx="670631" cy="303435"/>
            </a:xfrm>
            <a:custGeom>
              <a:avLst/>
              <a:gdLst/>
              <a:ahLst/>
              <a:cxnLst/>
              <a:rect l="l" t="t" r="r" b="b"/>
              <a:pathLst>
                <a:path w="37185" h="16433" extrusionOk="0">
                  <a:moveTo>
                    <a:pt x="33283" y="0"/>
                  </a:moveTo>
                  <a:cubicBezTo>
                    <a:pt x="23200" y="0"/>
                    <a:pt x="13098" y="345"/>
                    <a:pt x="3020" y="1079"/>
                  </a:cubicBezTo>
                  <a:cubicBezTo>
                    <a:pt x="2655" y="2477"/>
                    <a:pt x="2291" y="3966"/>
                    <a:pt x="1896" y="5608"/>
                  </a:cubicBezTo>
                  <a:cubicBezTo>
                    <a:pt x="0" y="13772"/>
                    <a:pt x="3672" y="16432"/>
                    <a:pt x="9262" y="16432"/>
                  </a:cubicBezTo>
                  <a:cubicBezTo>
                    <a:pt x="19717" y="16432"/>
                    <a:pt x="36881" y="7127"/>
                    <a:pt x="36881" y="7127"/>
                  </a:cubicBezTo>
                  <a:cubicBezTo>
                    <a:pt x="36881" y="7127"/>
                    <a:pt x="37185" y="3997"/>
                    <a:pt x="36881" y="15"/>
                  </a:cubicBezTo>
                  <a:cubicBezTo>
                    <a:pt x="35682" y="5"/>
                    <a:pt x="34482" y="0"/>
                    <a:pt x="33283" y="0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964;p9">
              <a:extLst>
                <a:ext uri="{FF2B5EF4-FFF2-40B4-BE49-F238E27FC236}">
                  <a16:creationId xmlns:a16="http://schemas.microsoft.com/office/drawing/2014/main" id="{08DD1846-1776-4B15-974D-A6767714A115}"/>
                </a:ext>
              </a:extLst>
            </p:cNvPr>
            <p:cNvSpPr/>
            <p:nvPr/>
          </p:nvSpPr>
          <p:spPr>
            <a:xfrm>
              <a:off x="6305067" y="2831360"/>
              <a:ext cx="610701" cy="141460"/>
            </a:xfrm>
            <a:custGeom>
              <a:avLst/>
              <a:gdLst/>
              <a:ahLst/>
              <a:cxnLst/>
              <a:rect l="l" t="t" r="r" b="b"/>
              <a:pathLst>
                <a:path w="33862" h="7661" extrusionOk="0">
                  <a:moveTo>
                    <a:pt x="32706" y="1"/>
                  </a:moveTo>
                  <a:cubicBezTo>
                    <a:pt x="22250" y="974"/>
                    <a:pt x="11794" y="2007"/>
                    <a:pt x="1338" y="3132"/>
                  </a:cubicBezTo>
                  <a:cubicBezTo>
                    <a:pt x="912" y="4500"/>
                    <a:pt x="456" y="6019"/>
                    <a:pt x="0" y="7661"/>
                  </a:cubicBezTo>
                  <a:cubicBezTo>
                    <a:pt x="10078" y="6927"/>
                    <a:pt x="20180" y="6582"/>
                    <a:pt x="30263" y="6582"/>
                  </a:cubicBezTo>
                  <a:cubicBezTo>
                    <a:pt x="31462" y="6582"/>
                    <a:pt x="32662" y="6587"/>
                    <a:pt x="33861" y="6597"/>
                  </a:cubicBezTo>
                  <a:cubicBezTo>
                    <a:pt x="33679" y="4530"/>
                    <a:pt x="33344" y="2220"/>
                    <a:pt x="32706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965;p9">
              <a:extLst>
                <a:ext uri="{FF2B5EF4-FFF2-40B4-BE49-F238E27FC236}">
                  <a16:creationId xmlns:a16="http://schemas.microsoft.com/office/drawing/2014/main" id="{F495EEA2-7B79-4F5B-9A82-F98D86BFFFFD}"/>
                </a:ext>
              </a:extLst>
            </p:cNvPr>
            <p:cNvSpPr/>
            <p:nvPr/>
          </p:nvSpPr>
          <p:spPr>
            <a:xfrm>
              <a:off x="6451733" y="4266543"/>
              <a:ext cx="191586" cy="144478"/>
            </a:xfrm>
            <a:custGeom>
              <a:avLst/>
              <a:gdLst/>
              <a:ahLst/>
              <a:cxnLst/>
              <a:rect l="l" t="t" r="r" b="b"/>
              <a:pathLst>
                <a:path w="10623" h="8011" extrusionOk="0">
                  <a:moveTo>
                    <a:pt x="10501" y="0"/>
                  </a:moveTo>
                  <a:lnTo>
                    <a:pt x="10501" y="0"/>
                  </a:lnTo>
                  <a:cubicBezTo>
                    <a:pt x="9559" y="213"/>
                    <a:pt x="8677" y="730"/>
                    <a:pt x="8039" y="1490"/>
                  </a:cubicBezTo>
                  <a:cubicBezTo>
                    <a:pt x="7461" y="2219"/>
                    <a:pt x="7127" y="3131"/>
                    <a:pt x="6519" y="3861"/>
                  </a:cubicBezTo>
                  <a:cubicBezTo>
                    <a:pt x="5941" y="4560"/>
                    <a:pt x="5090" y="5046"/>
                    <a:pt x="4178" y="5198"/>
                  </a:cubicBezTo>
                  <a:cubicBezTo>
                    <a:pt x="4016" y="5234"/>
                    <a:pt x="3846" y="5254"/>
                    <a:pt x="3675" y="5254"/>
                  </a:cubicBezTo>
                  <a:cubicBezTo>
                    <a:pt x="3271" y="5254"/>
                    <a:pt x="2867" y="5142"/>
                    <a:pt x="2568" y="4864"/>
                  </a:cubicBezTo>
                  <a:cubicBezTo>
                    <a:pt x="2446" y="4742"/>
                    <a:pt x="2355" y="4560"/>
                    <a:pt x="2294" y="4377"/>
                  </a:cubicBezTo>
                  <a:lnTo>
                    <a:pt x="2294" y="4377"/>
                  </a:lnTo>
                  <a:cubicBezTo>
                    <a:pt x="0" y="5657"/>
                    <a:pt x="909" y="8011"/>
                    <a:pt x="3087" y="8011"/>
                  </a:cubicBezTo>
                  <a:cubicBezTo>
                    <a:pt x="3650" y="8011"/>
                    <a:pt x="4299" y="7853"/>
                    <a:pt x="4999" y="7478"/>
                  </a:cubicBezTo>
                  <a:cubicBezTo>
                    <a:pt x="8403" y="5624"/>
                    <a:pt x="9528" y="3952"/>
                    <a:pt x="9528" y="3952"/>
                  </a:cubicBezTo>
                  <a:cubicBezTo>
                    <a:pt x="9528" y="3952"/>
                    <a:pt x="10622" y="2706"/>
                    <a:pt x="1050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966;p9">
              <a:extLst>
                <a:ext uri="{FF2B5EF4-FFF2-40B4-BE49-F238E27FC236}">
                  <a16:creationId xmlns:a16="http://schemas.microsoft.com/office/drawing/2014/main" id="{8AA41394-14BE-428B-A5DF-4C32AFF5EBAF}"/>
                </a:ext>
              </a:extLst>
            </p:cNvPr>
            <p:cNvSpPr/>
            <p:nvPr/>
          </p:nvSpPr>
          <p:spPr>
            <a:xfrm>
              <a:off x="6732647" y="4266543"/>
              <a:ext cx="156814" cy="144424"/>
            </a:xfrm>
            <a:custGeom>
              <a:avLst/>
              <a:gdLst/>
              <a:ahLst/>
              <a:cxnLst/>
              <a:rect l="l" t="t" r="r" b="b"/>
              <a:pathLst>
                <a:path w="8695" h="8008" extrusionOk="0">
                  <a:moveTo>
                    <a:pt x="1" y="0"/>
                  </a:moveTo>
                  <a:lnTo>
                    <a:pt x="1" y="0"/>
                  </a:lnTo>
                  <a:cubicBezTo>
                    <a:pt x="305" y="1429"/>
                    <a:pt x="1004" y="2827"/>
                    <a:pt x="1825" y="4043"/>
                  </a:cubicBezTo>
                  <a:cubicBezTo>
                    <a:pt x="2220" y="4651"/>
                    <a:pt x="2706" y="5289"/>
                    <a:pt x="3223" y="5897"/>
                  </a:cubicBezTo>
                  <a:cubicBezTo>
                    <a:pt x="3952" y="6688"/>
                    <a:pt x="4803" y="7417"/>
                    <a:pt x="5806" y="7782"/>
                  </a:cubicBezTo>
                  <a:cubicBezTo>
                    <a:pt x="6121" y="7911"/>
                    <a:pt x="6470" y="8007"/>
                    <a:pt x="6818" y="8007"/>
                  </a:cubicBezTo>
                  <a:cubicBezTo>
                    <a:pt x="7042" y="8007"/>
                    <a:pt x="7265" y="7968"/>
                    <a:pt x="7478" y="7873"/>
                  </a:cubicBezTo>
                  <a:cubicBezTo>
                    <a:pt x="7934" y="7691"/>
                    <a:pt x="8238" y="7265"/>
                    <a:pt x="8390" y="6779"/>
                  </a:cubicBezTo>
                  <a:cubicBezTo>
                    <a:pt x="8694" y="5836"/>
                    <a:pt x="8390" y="4803"/>
                    <a:pt x="7873" y="3891"/>
                  </a:cubicBezTo>
                  <a:cubicBezTo>
                    <a:pt x="7873" y="4317"/>
                    <a:pt x="7813" y="4712"/>
                    <a:pt x="7569" y="5046"/>
                  </a:cubicBezTo>
                  <a:cubicBezTo>
                    <a:pt x="7291" y="5426"/>
                    <a:pt x="6780" y="5616"/>
                    <a:pt x="6283" y="5616"/>
                  </a:cubicBezTo>
                  <a:cubicBezTo>
                    <a:pt x="6184" y="5616"/>
                    <a:pt x="6085" y="5608"/>
                    <a:pt x="5989" y="5593"/>
                  </a:cubicBezTo>
                  <a:cubicBezTo>
                    <a:pt x="5411" y="5502"/>
                    <a:pt x="4895" y="5198"/>
                    <a:pt x="4530" y="4773"/>
                  </a:cubicBezTo>
                  <a:cubicBezTo>
                    <a:pt x="4165" y="4317"/>
                    <a:pt x="3983" y="3739"/>
                    <a:pt x="3740" y="3222"/>
                  </a:cubicBezTo>
                  <a:cubicBezTo>
                    <a:pt x="3010" y="1703"/>
                    <a:pt x="1612" y="517"/>
                    <a:pt x="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967;p9">
              <a:extLst>
                <a:ext uri="{FF2B5EF4-FFF2-40B4-BE49-F238E27FC236}">
                  <a16:creationId xmlns:a16="http://schemas.microsoft.com/office/drawing/2014/main" id="{4C898A3C-E6A2-4611-BC59-AAB8D733E9BB}"/>
                </a:ext>
              </a:extLst>
            </p:cNvPr>
            <p:cNvSpPr/>
            <p:nvPr/>
          </p:nvSpPr>
          <p:spPr>
            <a:xfrm>
              <a:off x="7002901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275" y="0"/>
                  </a:moveTo>
                  <a:cubicBezTo>
                    <a:pt x="1" y="730"/>
                    <a:pt x="123" y="1398"/>
                    <a:pt x="123" y="1398"/>
                  </a:cubicBezTo>
                  <a:lnTo>
                    <a:pt x="13314" y="1398"/>
                  </a:lnTo>
                  <a:lnTo>
                    <a:pt x="13345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968;p9">
              <a:extLst>
                <a:ext uri="{FF2B5EF4-FFF2-40B4-BE49-F238E27FC236}">
                  <a16:creationId xmlns:a16="http://schemas.microsoft.com/office/drawing/2014/main" id="{137F386F-044C-4B22-89E7-4F2BBC61443E}"/>
                </a:ext>
              </a:extLst>
            </p:cNvPr>
            <p:cNvSpPr/>
            <p:nvPr/>
          </p:nvSpPr>
          <p:spPr>
            <a:xfrm>
              <a:off x="7007843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78" y="760"/>
                    <a:pt x="2888" y="851"/>
                  </a:cubicBezTo>
                  <a:cubicBezTo>
                    <a:pt x="1034" y="1064"/>
                    <a:pt x="304" y="1855"/>
                    <a:pt x="1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969;p9">
              <a:extLst>
                <a:ext uri="{FF2B5EF4-FFF2-40B4-BE49-F238E27FC236}">
                  <a16:creationId xmlns:a16="http://schemas.microsoft.com/office/drawing/2014/main" id="{B946CE30-2EB4-4017-BD3B-4F56BA244049}"/>
                </a:ext>
              </a:extLst>
            </p:cNvPr>
            <p:cNvSpPr/>
            <p:nvPr/>
          </p:nvSpPr>
          <p:spPr>
            <a:xfrm>
              <a:off x="7099929" y="4166773"/>
              <a:ext cx="144749" cy="131024"/>
            </a:xfrm>
            <a:custGeom>
              <a:avLst/>
              <a:gdLst/>
              <a:ahLst/>
              <a:cxnLst/>
              <a:rect l="l" t="t" r="r" b="b"/>
              <a:pathLst>
                <a:path w="802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802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970;p9">
              <a:extLst>
                <a:ext uri="{FF2B5EF4-FFF2-40B4-BE49-F238E27FC236}">
                  <a16:creationId xmlns:a16="http://schemas.microsoft.com/office/drawing/2014/main" id="{58968E48-A2B6-4297-810C-B027F745F06E}"/>
                </a:ext>
              </a:extLst>
            </p:cNvPr>
            <p:cNvSpPr/>
            <p:nvPr/>
          </p:nvSpPr>
          <p:spPr>
            <a:xfrm>
              <a:off x="7342230" y="4292856"/>
              <a:ext cx="186410" cy="63844"/>
            </a:xfrm>
            <a:custGeom>
              <a:avLst/>
              <a:gdLst/>
              <a:ahLst/>
              <a:cxnLst/>
              <a:rect l="l" t="t" r="r" b="b"/>
              <a:pathLst>
                <a:path w="10336" h="3540" extrusionOk="0">
                  <a:moveTo>
                    <a:pt x="1" y="0"/>
                  </a:moveTo>
                  <a:cubicBezTo>
                    <a:pt x="1" y="183"/>
                    <a:pt x="1" y="365"/>
                    <a:pt x="1" y="517"/>
                  </a:cubicBezTo>
                  <a:cubicBezTo>
                    <a:pt x="62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5" y="3341"/>
                    <a:pt x="4513" y="3539"/>
                    <a:pt x="5913" y="3539"/>
                  </a:cubicBezTo>
                  <a:cubicBezTo>
                    <a:pt x="6671" y="3539"/>
                    <a:pt x="7430" y="3481"/>
                    <a:pt x="8177" y="3374"/>
                  </a:cubicBezTo>
                  <a:cubicBezTo>
                    <a:pt x="8603" y="3314"/>
                    <a:pt x="9059" y="3222"/>
                    <a:pt x="9454" y="3010"/>
                  </a:cubicBezTo>
                  <a:cubicBezTo>
                    <a:pt x="9849" y="2797"/>
                    <a:pt x="10214" y="2463"/>
                    <a:pt x="10275" y="2007"/>
                  </a:cubicBezTo>
                  <a:cubicBezTo>
                    <a:pt x="10335" y="1703"/>
                    <a:pt x="10275" y="1399"/>
                    <a:pt x="10123" y="1125"/>
                  </a:cubicBezTo>
                  <a:cubicBezTo>
                    <a:pt x="9092" y="1776"/>
                    <a:pt x="7650" y="2112"/>
                    <a:pt x="6530" y="2112"/>
                  </a:cubicBezTo>
                  <a:cubicBezTo>
                    <a:pt x="6395" y="2112"/>
                    <a:pt x="6265" y="2108"/>
                    <a:pt x="6141" y="2098"/>
                  </a:cubicBezTo>
                  <a:cubicBezTo>
                    <a:pt x="4621" y="1946"/>
                    <a:pt x="3101" y="1429"/>
                    <a:pt x="1733" y="821"/>
                  </a:cubicBezTo>
                  <a:cubicBezTo>
                    <a:pt x="1186" y="608"/>
                    <a:pt x="639" y="365"/>
                    <a:pt x="92" y="92"/>
                  </a:cubicBezTo>
                  <a:cubicBezTo>
                    <a:pt x="92" y="61"/>
                    <a:pt x="31" y="31"/>
                    <a:pt x="1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971;p9">
              <a:extLst>
                <a:ext uri="{FF2B5EF4-FFF2-40B4-BE49-F238E27FC236}">
                  <a16:creationId xmlns:a16="http://schemas.microsoft.com/office/drawing/2014/main" id="{6F169CEB-B69E-45FC-BA0A-100A1883A085}"/>
                </a:ext>
              </a:extLst>
            </p:cNvPr>
            <p:cNvSpPr/>
            <p:nvPr/>
          </p:nvSpPr>
          <p:spPr>
            <a:xfrm>
              <a:off x="7338947" y="4158892"/>
              <a:ext cx="129383" cy="163036"/>
            </a:xfrm>
            <a:custGeom>
              <a:avLst/>
              <a:gdLst/>
              <a:ahLst/>
              <a:cxnLst/>
              <a:rect l="l" t="t" r="r" b="b"/>
              <a:pathLst>
                <a:path w="7174" h="9040" extrusionOk="0">
                  <a:moveTo>
                    <a:pt x="1825" y="0"/>
                  </a:moveTo>
                  <a:cubicBezTo>
                    <a:pt x="1340" y="0"/>
                    <a:pt x="870" y="50"/>
                    <a:pt x="548" y="255"/>
                  </a:cubicBezTo>
                  <a:cubicBezTo>
                    <a:pt x="1" y="620"/>
                    <a:pt x="92" y="1319"/>
                    <a:pt x="122" y="1896"/>
                  </a:cubicBezTo>
                  <a:cubicBezTo>
                    <a:pt x="274" y="3720"/>
                    <a:pt x="213" y="5605"/>
                    <a:pt x="183" y="7428"/>
                  </a:cubicBezTo>
                  <a:cubicBezTo>
                    <a:pt x="213" y="7459"/>
                    <a:pt x="274" y="7489"/>
                    <a:pt x="274" y="7489"/>
                  </a:cubicBezTo>
                  <a:cubicBezTo>
                    <a:pt x="821" y="7763"/>
                    <a:pt x="1368" y="8036"/>
                    <a:pt x="1915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29" y="7155"/>
                    <a:pt x="6171" y="6638"/>
                    <a:pt x="7174" y="6486"/>
                  </a:cubicBezTo>
                  <a:cubicBezTo>
                    <a:pt x="6444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09" y="255"/>
                    <a:pt x="3678" y="164"/>
                    <a:pt x="3618" y="103"/>
                  </a:cubicBezTo>
                  <a:cubicBezTo>
                    <a:pt x="3526" y="42"/>
                    <a:pt x="3405" y="42"/>
                    <a:pt x="3283" y="42"/>
                  </a:cubicBezTo>
                  <a:cubicBezTo>
                    <a:pt x="3236" y="44"/>
                    <a:pt x="3187" y="45"/>
                    <a:pt x="3135" y="45"/>
                  </a:cubicBezTo>
                  <a:cubicBezTo>
                    <a:pt x="2760" y="45"/>
                    <a:pt x="2286" y="0"/>
                    <a:pt x="1825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972;p9">
              <a:extLst>
                <a:ext uri="{FF2B5EF4-FFF2-40B4-BE49-F238E27FC236}">
                  <a16:creationId xmlns:a16="http://schemas.microsoft.com/office/drawing/2014/main" id="{E10D4037-CE24-4274-A58B-2E1F2009B8B0}"/>
                </a:ext>
              </a:extLst>
            </p:cNvPr>
            <p:cNvSpPr/>
            <p:nvPr/>
          </p:nvSpPr>
          <p:spPr>
            <a:xfrm>
              <a:off x="7411863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1" y="0"/>
                  </a:moveTo>
                  <a:cubicBezTo>
                    <a:pt x="2128" y="152"/>
                    <a:pt x="486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4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0" y="1854"/>
                    <a:pt x="5988" y="1642"/>
                    <a:pt x="5806" y="1490"/>
                  </a:cubicBezTo>
                  <a:cubicBezTo>
                    <a:pt x="5380" y="1125"/>
                    <a:pt x="4863" y="912"/>
                    <a:pt x="4377" y="669"/>
                  </a:cubicBezTo>
                  <a:cubicBezTo>
                    <a:pt x="3952" y="487"/>
                    <a:pt x="3526" y="243"/>
                    <a:pt x="3161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973;p9">
              <a:extLst>
                <a:ext uri="{FF2B5EF4-FFF2-40B4-BE49-F238E27FC236}">
                  <a16:creationId xmlns:a16="http://schemas.microsoft.com/office/drawing/2014/main" id="{DA9989B0-4DD2-442E-B0A3-AB226D8929EE}"/>
                </a:ext>
              </a:extLst>
            </p:cNvPr>
            <p:cNvSpPr/>
            <p:nvPr/>
          </p:nvSpPr>
          <p:spPr>
            <a:xfrm>
              <a:off x="7400897" y="4259473"/>
              <a:ext cx="55602" cy="29884"/>
            </a:xfrm>
            <a:custGeom>
              <a:avLst/>
              <a:gdLst/>
              <a:ahLst/>
              <a:cxnLst/>
              <a:rect l="l" t="t" r="r" b="b"/>
              <a:pathLst>
                <a:path w="3083" h="1657" extrusionOk="0">
                  <a:moveTo>
                    <a:pt x="122" y="1396"/>
                  </a:moveTo>
                  <a:cubicBezTo>
                    <a:pt x="124" y="1396"/>
                    <a:pt x="127" y="1396"/>
                    <a:pt x="129" y="1396"/>
                  </a:cubicBezTo>
                  <a:lnTo>
                    <a:pt x="129" y="1396"/>
                  </a:lnTo>
                  <a:cubicBezTo>
                    <a:pt x="117" y="1403"/>
                    <a:pt x="104" y="1413"/>
                    <a:pt x="91" y="1426"/>
                  </a:cubicBezTo>
                  <a:cubicBezTo>
                    <a:pt x="91" y="1426"/>
                    <a:pt x="91" y="1426"/>
                    <a:pt x="122" y="1396"/>
                  </a:cubicBezTo>
                  <a:close/>
                  <a:moveTo>
                    <a:pt x="329" y="1454"/>
                  </a:moveTo>
                  <a:lnTo>
                    <a:pt x="329" y="1454"/>
                  </a:lnTo>
                  <a:cubicBezTo>
                    <a:pt x="331" y="1455"/>
                    <a:pt x="333" y="1456"/>
                    <a:pt x="335" y="1456"/>
                  </a:cubicBezTo>
                  <a:cubicBezTo>
                    <a:pt x="335" y="1460"/>
                    <a:pt x="335" y="1463"/>
                    <a:pt x="335" y="1467"/>
                  </a:cubicBezTo>
                  <a:lnTo>
                    <a:pt x="335" y="1467"/>
                  </a:lnTo>
                  <a:cubicBezTo>
                    <a:pt x="333" y="1463"/>
                    <a:pt x="331" y="1459"/>
                    <a:pt x="329" y="1454"/>
                  </a:cubicBezTo>
                  <a:close/>
                  <a:moveTo>
                    <a:pt x="2361" y="1"/>
                  </a:moveTo>
                  <a:cubicBezTo>
                    <a:pt x="1525" y="1"/>
                    <a:pt x="736" y="571"/>
                    <a:pt x="213" y="1244"/>
                  </a:cubicBezTo>
                  <a:cubicBezTo>
                    <a:pt x="152" y="1304"/>
                    <a:pt x="0" y="1487"/>
                    <a:pt x="61" y="1578"/>
                  </a:cubicBezTo>
                  <a:cubicBezTo>
                    <a:pt x="100" y="1636"/>
                    <a:pt x="138" y="1657"/>
                    <a:pt x="184" y="1657"/>
                  </a:cubicBezTo>
                  <a:cubicBezTo>
                    <a:pt x="211" y="1657"/>
                    <a:pt x="240" y="1650"/>
                    <a:pt x="274" y="1639"/>
                  </a:cubicBezTo>
                  <a:cubicBezTo>
                    <a:pt x="274" y="1639"/>
                    <a:pt x="304" y="1639"/>
                    <a:pt x="304" y="1608"/>
                  </a:cubicBezTo>
                  <a:cubicBezTo>
                    <a:pt x="323" y="1590"/>
                    <a:pt x="334" y="1569"/>
                    <a:pt x="340" y="1547"/>
                  </a:cubicBezTo>
                  <a:lnTo>
                    <a:pt x="340" y="1547"/>
                  </a:lnTo>
                  <a:cubicBezTo>
                    <a:pt x="365" y="1544"/>
                    <a:pt x="365" y="1515"/>
                    <a:pt x="365" y="1487"/>
                  </a:cubicBezTo>
                  <a:cubicBezTo>
                    <a:pt x="426" y="1426"/>
                    <a:pt x="456" y="1396"/>
                    <a:pt x="517" y="1335"/>
                  </a:cubicBezTo>
                  <a:cubicBezTo>
                    <a:pt x="669" y="1122"/>
                    <a:pt x="851" y="940"/>
                    <a:pt x="1064" y="788"/>
                  </a:cubicBezTo>
                  <a:cubicBezTo>
                    <a:pt x="1449" y="493"/>
                    <a:pt x="1901" y="283"/>
                    <a:pt x="2371" y="283"/>
                  </a:cubicBezTo>
                  <a:cubicBezTo>
                    <a:pt x="2532" y="283"/>
                    <a:pt x="2695" y="308"/>
                    <a:pt x="2857" y="362"/>
                  </a:cubicBezTo>
                  <a:cubicBezTo>
                    <a:pt x="2875" y="368"/>
                    <a:pt x="2892" y="371"/>
                    <a:pt x="2908" y="371"/>
                  </a:cubicBezTo>
                  <a:cubicBezTo>
                    <a:pt x="3049" y="371"/>
                    <a:pt x="3083" y="143"/>
                    <a:pt x="2918" y="89"/>
                  </a:cubicBezTo>
                  <a:cubicBezTo>
                    <a:pt x="2732" y="28"/>
                    <a:pt x="2545" y="1"/>
                    <a:pt x="23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974;p9">
              <a:extLst>
                <a:ext uri="{FF2B5EF4-FFF2-40B4-BE49-F238E27FC236}">
                  <a16:creationId xmlns:a16="http://schemas.microsoft.com/office/drawing/2014/main" id="{528179F3-88D8-4DAD-AEA8-864F52A0C431}"/>
                </a:ext>
              </a:extLst>
            </p:cNvPr>
            <p:cNvSpPr/>
            <p:nvPr/>
          </p:nvSpPr>
          <p:spPr>
            <a:xfrm>
              <a:off x="7383890" y="4234297"/>
              <a:ext cx="55620" cy="30118"/>
            </a:xfrm>
            <a:custGeom>
              <a:avLst/>
              <a:gdLst/>
              <a:ahLst/>
              <a:cxnLst/>
              <a:rect l="l" t="t" r="r" b="b"/>
              <a:pathLst>
                <a:path w="3084" h="1670" extrusionOk="0">
                  <a:moveTo>
                    <a:pt x="123" y="1393"/>
                  </a:moveTo>
                  <a:cubicBezTo>
                    <a:pt x="125" y="1394"/>
                    <a:pt x="127" y="1396"/>
                    <a:pt x="130" y="1397"/>
                  </a:cubicBezTo>
                  <a:lnTo>
                    <a:pt x="130" y="1397"/>
                  </a:lnTo>
                  <a:cubicBezTo>
                    <a:pt x="116" y="1403"/>
                    <a:pt x="104" y="1412"/>
                    <a:pt x="92" y="1424"/>
                  </a:cubicBezTo>
                  <a:cubicBezTo>
                    <a:pt x="92" y="1424"/>
                    <a:pt x="92" y="1424"/>
                    <a:pt x="123" y="1393"/>
                  </a:cubicBezTo>
                  <a:close/>
                  <a:moveTo>
                    <a:pt x="335" y="1581"/>
                  </a:moveTo>
                  <a:lnTo>
                    <a:pt x="335" y="1581"/>
                  </a:lnTo>
                  <a:cubicBezTo>
                    <a:pt x="334" y="1583"/>
                    <a:pt x="334" y="1584"/>
                    <a:pt x="333" y="1586"/>
                  </a:cubicBezTo>
                  <a:lnTo>
                    <a:pt x="333" y="1586"/>
                  </a:lnTo>
                  <a:cubicBezTo>
                    <a:pt x="334" y="1585"/>
                    <a:pt x="335" y="1583"/>
                    <a:pt x="335" y="1581"/>
                  </a:cubicBezTo>
                  <a:close/>
                  <a:moveTo>
                    <a:pt x="2365" y="1"/>
                  </a:moveTo>
                  <a:cubicBezTo>
                    <a:pt x="1514" y="1"/>
                    <a:pt x="740" y="590"/>
                    <a:pt x="214" y="1241"/>
                  </a:cubicBezTo>
                  <a:cubicBezTo>
                    <a:pt x="153" y="1333"/>
                    <a:pt x="1" y="1485"/>
                    <a:pt x="62" y="1606"/>
                  </a:cubicBezTo>
                  <a:cubicBezTo>
                    <a:pt x="99" y="1644"/>
                    <a:pt x="137" y="1670"/>
                    <a:pt x="182" y="1670"/>
                  </a:cubicBezTo>
                  <a:cubicBezTo>
                    <a:pt x="209" y="1670"/>
                    <a:pt x="240" y="1660"/>
                    <a:pt x="275" y="1636"/>
                  </a:cubicBezTo>
                  <a:lnTo>
                    <a:pt x="305" y="1636"/>
                  </a:lnTo>
                  <a:cubicBezTo>
                    <a:pt x="318" y="1620"/>
                    <a:pt x="328" y="1603"/>
                    <a:pt x="333" y="1586"/>
                  </a:cubicBezTo>
                  <a:lnTo>
                    <a:pt x="333" y="1586"/>
                  </a:lnTo>
                  <a:cubicBezTo>
                    <a:pt x="332" y="1588"/>
                    <a:pt x="330" y="1589"/>
                    <a:pt x="329" y="1589"/>
                  </a:cubicBezTo>
                  <a:cubicBezTo>
                    <a:pt x="322" y="1589"/>
                    <a:pt x="315" y="1576"/>
                    <a:pt x="335" y="1576"/>
                  </a:cubicBezTo>
                  <a:cubicBezTo>
                    <a:pt x="335" y="1578"/>
                    <a:pt x="335" y="1580"/>
                    <a:pt x="335" y="1581"/>
                  </a:cubicBezTo>
                  <a:lnTo>
                    <a:pt x="335" y="1581"/>
                  </a:lnTo>
                  <a:cubicBezTo>
                    <a:pt x="338" y="1571"/>
                    <a:pt x="340" y="1562"/>
                    <a:pt x="341" y="1552"/>
                  </a:cubicBezTo>
                  <a:lnTo>
                    <a:pt x="341" y="1552"/>
                  </a:lnTo>
                  <a:cubicBezTo>
                    <a:pt x="349" y="1531"/>
                    <a:pt x="366" y="1515"/>
                    <a:pt x="366" y="1515"/>
                  </a:cubicBezTo>
                  <a:cubicBezTo>
                    <a:pt x="427" y="1424"/>
                    <a:pt x="457" y="1393"/>
                    <a:pt x="518" y="1333"/>
                  </a:cubicBezTo>
                  <a:cubicBezTo>
                    <a:pt x="670" y="1120"/>
                    <a:pt x="852" y="937"/>
                    <a:pt x="1065" y="785"/>
                  </a:cubicBezTo>
                  <a:cubicBezTo>
                    <a:pt x="1427" y="491"/>
                    <a:pt x="1891" y="281"/>
                    <a:pt x="2367" y="281"/>
                  </a:cubicBezTo>
                  <a:cubicBezTo>
                    <a:pt x="2531" y="281"/>
                    <a:pt x="2695" y="306"/>
                    <a:pt x="2858" y="360"/>
                  </a:cubicBezTo>
                  <a:cubicBezTo>
                    <a:pt x="2873" y="366"/>
                    <a:pt x="2888" y="369"/>
                    <a:pt x="2901" y="369"/>
                  </a:cubicBezTo>
                  <a:cubicBezTo>
                    <a:pt x="3026" y="369"/>
                    <a:pt x="3083" y="141"/>
                    <a:pt x="2919" y="86"/>
                  </a:cubicBezTo>
                  <a:cubicBezTo>
                    <a:pt x="2732" y="28"/>
                    <a:pt x="2547" y="1"/>
                    <a:pt x="2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975;p9">
              <a:extLst>
                <a:ext uri="{FF2B5EF4-FFF2-40B4-BE49-F238E27FC236}">
                  <a16:creationId xmlns:a16="http://schemas.microsoft.com/office/drawing/2014/main" id="{06F04F34-12CA-4B61-A1C3-24159F782747}"/>
                </a:ext>
              </a:extLst>
            </p:cNvPr>
            <p:cNvSpPr/>
            <p:nvPr/>
          </p:nvSpPr>
          <p:spPr>
            <a:xfrm>
              <a:off x="7377326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2320" y="1"/>
                  </a:moveTo>
                  <a:cubicBezTo>
                    <a:pt x="1474" y="1"/>
                    <a:pt x="706" y="571"/>
                    <a:pt x="183" y="1244"/>
                  </a:cubicBezTo>
                  <a:cubicBezTo>
                    <a:pt x="154" y="1273"/>
                    <a:pt x="104" y="1330"/>
                    <a:pt x="66" y="1391"/>
                  </a:cubicBezTo>
                  <a:lnTo>
                    <a:pt x="66" y="1391"/>
                  </a:lnTo>
                  <a:cubicBezTo>
                    <a:pt x="65" y="1392"/>
                    <a:pt x="63" y="1394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0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3" y="1639"/>
                  </a:cubicBezTo>
                  <a:cubicBezTo>
                    <a:pt x="243" y="1639"/>
                    <a:pt x="243" y="1639"/>
                    <a:pt x="274" y="1609"/>
                  </a:cubicBezTo>
                  <a:cubicBezTo>
                    <a:pt x="282" y="1600"/>
                    <a:pt x="289" y="1592"/>
                    <a:pt x="294" y="1583"/>
                  </a:cubicBezTo>
                  <a:lnTo>
                    <a:pt x="294" y="1583"/>
                  </a:lnTo>
                  <a:cubicBezTo>
                    <a:pt x="294" y="1583"/>
                    <a:pt x="295" y="1583"/>
                    <a:pt x="295" y="1583"/>
                  </a:cubicBezTo>
                  <a:cubicBezTo>
                    <a:pt x="298" y="1583"/>
                    <a:pt x="302" y="1577"/>
                    <a:pt x="303" y="1563"/>
                  </a:cubicBezTo>
                  <a:lnTo>
                    <a:pt x="303" y="1563"/>
                  </a:lnTo>
                  <a:cubicBezTo>
                    <a:pt x="301" y="1570"/>
                    <a:pt x="298" y="1576"/>
                    <a:pt x="294" y="1583"/>
                  </a:cubicBezTo>
                  <a:lnTo>
                    <a:pt x="294" y="1583"/>
                  </a:lnTo>
                  <a:cubicBezTo>
                    <a:pt x="289" y="1581"/>
                    <a:pt x="287" y="1565"/>
                    <a:pt x="304" y="1548"/>
                  </a:cubicBezTo>
                  <a:lnTo>
                    <a:pt x="304" y="1548"/>
                  </a:lnTo>
                  <a:cubicBezTo>
                    <a:pt x="304" y="1554"/>
                    <a:pt x="304" y="1559"/>
                    <a:pt x="303" y="1563"/>
                  </a:cubicBezTo>
                  <a:lnTo>
                    <a:pt x="303" y="1563"/>
                  </a:lnTo>
                  <a:cubicBezTo>
                    <a:pt x="306" y="1556"/>
                    <a:pt x="307" y="1550"/>
                    <a:pt x="309" y="1543"/>
                  </a:cubicBezTo>
                  <a:lnTo>
                    <a:pt x="309" y="1543"/>
                  </a:lnTo>
                  <a:cubicBezTo>
                    <a:pt x="317" y="1533"/>
                    <a:pt x="335" y="1510"/>
                    <a:pt x="335" y="1487"/>
                  </a:cubicBezTo>
                  <a:cubicBezTo>
                    <a:pt x="395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1" y="284"/>
                    <a:pt x="2664" y="308"/>
                    <a:pt x="2827" y="362"/>
                  </a:cubicBezTo>
                  <a:cubicBezTo>
                    <a:pt x="2845" y="368"/>
                    <a:pt x="2862" y="371"/>
                    <a:pt x="2877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696" y="29"/>
                    <a:pt x="2506" y="1"/>
                    <a:pt x="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976;p9">
              <a:extLst>
                <a:ext uri="{FF2B5EF4-FFF2-40B4-BE49-F238E27FC236}">
                  <a16:creationId xmlns:a16="http://schemas.microsoft.com/office/drawing/2014/main" id="{2965F4DE-30BE-4642-BC0F-ED99EF42D812}"/>
                </a:ext>
              </a:extLst>
            </p:cNvPr>
            <p:cNvSpPr/>
            <p:nvPr/>
          </p:nvSpPr>
          <p:spPr>
            <a:xfrm>
              <a:off x="7111454" y="4234297"/>
              <a:ext cx="43518" cy="24455"/>
            </a:xfrm>
            <a:custGeom>
              <a:avLst/>
              <a:gdLst/>
              <a:ahLst/>
              <a:cxnLst/>
              <a:rect l="l" t="t" r="r" b="b"/>
              <a:pathLst>
                <a:path w="2413" h="1356" extrusionOk="0">
                  <a:moveTo>
                    <a:pt x="316" y="184"/>
                  </a:moveTo>
                  <a:cubicBezTo>
                    <a:pt x="321" y="192"/>
                    <a:pt x="327" y="200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6"/>
                    <a:pt x="316" y="184"/>
                  </a:cubicBezTo>
                  <a:close/>
                  <a:moveTo>
                    <a:pt x="633" y="1"/>
                  </a:moveTo>
                  <a:cubicBezTo>
                    <a:pt x="493" y="1"/>
                    <a:pt x="353" y="18"/>
                    <a:pt x="213" y="56"/>
                  </a:cubicBezTo>
                  <a:cubicBezTo>
                    <a:pt x="204" y="56"/>
                    <a:pt x="196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70"/>
                    <a:pt x="122" y="86"/>
                  </a:cubicBezTo>
                  <a:cubicBezTo>
                    <a:pt x="0" y="178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9"/>
                    <a:pt x="274" y="329"/>
                    <a:pt x="274" y="329"/>
                  </a:cubicBezTo>
                  <a:cubicBezTo>
                    <a:pt x="304" y="299"/>
                    <a:pt x="33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699" y="269"/>
                  </a:lnTo>
                  <a:cubicBezTo>
                    <a:pt x="1034" y="299"/>
                    <a:pt x="1368" y="390"/>
                    <a:pt x="1642" y="633"/>
                  </a:cubicBezTo>
                  <a:cubicBezTo>
                    <a:pt x="1854" y="816"/>
                    <a:pt x="2006" y="1029"/>
                    <a:pt x="2128" y="1272"/>
                  </a:cubicBezTo>
                  <a:cubicBezTo>
                    <a:pt x="2148" y="1331"/>
                    <a:pt x="2187" y="1355"/>
                    <a:pt x="2229" y="1355"/>
                  </a:cubicBezTo>
                  <a:cubicBezTo>
                    <a:pt x="2315" y="1355"/>
                    <a:pt x="2412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22" y="33"/>
                    <a:pt x="828" y="1"/>
                    <a:pt x="6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977;p9">
              <a:extLst>
                <a:ext uri="{FF2B5EF4-FFF2-40B4-BE49-F238E27FC236}">
                  <a16:creationId xmlns:a16="http://schemas.microsoft.com/office/drawing/2014/main" id="{A1834BA8-8995-4F2F-99A9-9B7060F9C79E}"/>
                </a:ext>
              </a:extLst>
            </p:cNvPr>
            <p:cNvSpPr/>
            <p:nvPr/>
          </p:nvSpPr>
          <p:spPr>
            <a:xfrm>
              <a:off x="7130084" y="4218083"/>
              <a:ext cx="43518" cy="24744"/>
            </a:xfrm>
            <a:custGeom>
              <a:avLst/>
              <a:gdLst/>
              <a:ahLst/>
              <a:cxnLst/>
              <a:rect l="l" t="t" r="r" b="b"/>
              <a:pathLst>
                <a:path w="2413" h="1372" extrusionOk="0">
                  <a:moveTo>
                    <a:pt x="319" y="205"/>
                  </a:moveTo>
                  <a:lnTo>
                    <a:pt x="319" y="205"/>
                  </a:lnTo>
                  <a:cubicBezTo>
                    <a:pt x="323" y="212"/>
                    <a:pt x="328" y="219"/>
                    <a:pt x="335" y="225"/>
                  </a:cubicBezTo>
                  <a:cubicBezTo>
                    <a:pt x="335" y="237"/>
                    <a:pt x="326" y="254"/>
                    <a:pt x="314" y="272"/>
                  </a:cubicBezTo>
                  <a:lnTo>
                    <a:pt x="314" y="272"/>
                  </a:lnTo>
                  <a:cubicBezTo>
                    <a:pt x="320" y="251"/>
                    <a:pt x="321" y="228"/>
                    <a:pt x="319" y="205"/>
                  </a:cubicBezTo>
                  <a:close/>
                  <a:moveTo>
                    <a:pt x="664" y="1"/>
                  </a:moveTo>
                  <a:cubicBezTo>
                    <a:pt x="514" y="1"/>
                    <a:pt x="364" y="16"/>
                    <a:pt x="214" y="43"/>
                  </a:cubicBezTo>
                  <a:cubicBezTo>
                    <a:pt x="183" y="73"/>
                    <a:pt x="153" y="73"/>
                    <a:pt x="122" y="104"/>
                  </a:cubicBezTo>
                  <a:cubicBezTo>
                    <a:pt x="1" y="165"/>
                    <a:pt x="31" y="377"/>
                    <a:pt x="183" y="377"/>
                  </a:cubicBezTo>
                  <a:cubicBezTo>
                    <a:pt x="219" y="377"/>
                    <a:pt x="248" y="366"/>
                    <a:pt x="269" y="347"/>
                  </a:cubicBezTo>
                  <a:lnTo>
                    <a:pt x="274" y="347"/>
                  </a:lnTo>
                  <a:cubicBezTo>
                    <a:pt x="274" y="345"/>
                    <a:pt x="274" y="344"/>
                    <a:pt x="274" y="343"/>
                  </a:cubicBezTo>
                  <a:lnTo>
                    <a:pt x="274" y="343"/>
                  </a:lnTo>
                  <a:cubicBezTo>
                    <a:pt x="274" y="342"/>
                    <a:pt x="275" y="342"/>
                    <a:pt x="275" y="342"/>
                  </a:cubicBezTo>
                  <a:lnTo>
                    <a:pt x="275" y="342"/>
                  </a:lnTo>
                  <a:cubicBezTo>
                    <a:pt x="274" y="344"/>
                    <a:pt x="274" y="345"/>
                    <a:pt x="274" y="347"/>
                  </a:cubicBezTo>
                  <a:cubicBezTo>
                    <a:pt x="305" y="317"/>
                    <a:pt x="335" y="317"/>
                    <a:pt x="396" y="317"/>
                  </a:cubicBezTo>
                  <a:lnTo>
                    <a:pt x="426" y="317"/>
                  </a:lnTo>
                  <a:cubicBezTo>
                    <a:pt x="457" y="286"/>
                    <a:pt x="487" y="286"/>
                    <a:pt x="517" y="286"/>
                  </a:cubicBezTo>
                  <a:lnTo>
                    <a:pt x="700" y="286"/>
                  </a:lnTo>
                  <a:cubicBezTo>
                    <a:pt x="1034" y="317"/>
                    <a:pt x="1369" y="408"/>
                    <a:pt x="1642" y="621"/>
                  </a:cubicBezTo>
                  <a:cubicBezTo>
                    <a:pt x="1855" y="803"/>
                    <a:pt x="2007" y="1046"/>
                    <a:pt x="2128" y="1289"/>
                  </a:cubicBezTo>
                  <a:cubicBezTo>
                    <a:pt x="2148" y="1347"/>
                    <a:pt x="2186" y="1372"/>
                    <a:pt x="2227" y="1372"/>
                  </a:cubicBezTo>
                  <a:cubicBezTo>
                    <a:pt x="2313" y="1372"/>
                    <a:pt x="2413" y="1262"/>
                    <a:pt x="2372" y="1137"/>
                  </a:cubicBezTo>
                  <a:cubicBezTo>
                    <a:pt x="2128" y="651"/>
                    <a:pt x="1733" y="256"/>
                    <a:pt x="1217" y="73"/>
                  </a:cubicBezTo>
                  <a:cubicBezTo>
                    <a:pt x="1033" y="23"/>
                    <a:pt x="848" y="1"/>
                    <a:pt x="6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978;p9">
              <a:extLst>
                <a:ext uri="{FF2B5EF4-FFF2-40B4-BE49-F238E27FC236}">
                  <a16:creationId xmlns:a16="http://schemas.microsoft.com/office/drawing/2014/main" id="{17546FE1-8B29-4D16-BF9A-6E8A8313785F}"/>
                </a:ext>
              </a:extLst>
            </p:cNvPr>
            <p:cNvSpPr/>
            <p:nvPr/>
          </p:nvSpPr>
          <p:spPr>
            <a:xfrm>
              <a:off x="7148732" y="4198118"/>
              <a:ext cx="43879" cy="24437"/>
            </a:xfrm>
            <a:custGeom>
              <a:avLst/>
              <a:gdLst/>
              <a:ahLst/>
              <a:cxnLst/>
              <a:rect l="l" t="t" r="r" b="b"/>
              <a:pathLst>
                <a:path w="2433" h="1355" extrusionOk="0">
                  <a:moveTo>
                    <a:pt x="281" y="110"/>
                  </a:moveTo>
                  <a:cubicBezTo>
                    <a:pt x="288" y="112"/>
                    <a:pt x="296" y="115"/>
                    <a:pt x="304" y="117"/>
                  </a:cubicBezTo>
                  <a:cubicBezTo>
                    <a:pt x="304" y="129"/>
                    <a:pt x="304" y="140"/>
                    <a:pt x="306" y="152"/>
                  </a:cubicBezTo>
                  <a:lnTo>
                    <a:pt x="306" y="152"/>
                  </a:lnTo>
                  <a:cubicBezTo>
                    <a:pt x="300" y="137"/>
                    <a:pt x="291" y="123"/>
                    <a:pt x="281" y="110"/>
                  </a:cubicBezTo>
                  <a:close/>
                  <a:moveTo>
                    <a:pt x="315" y="182"/>
                  </a:moveTo>
                  <a:cubicBezTo>
                    <a:pt x="320" y="190"/>
                    <a:pt x="326" y="199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4"/>
                    <a:pt x="315" y="182"/>
                  </a:cubicBezTo>
                  <a:close/>
                  <a:moveTo>
                    <a:pt x="642" y="1"/>
                  </a:moveTo>
                  <a:cubicBezTo>
                    <a:pt x="498" y="1"/>
                    <a:pt x="353" y="18"/>
                    <a:pt x="213" y="56"/>
                  </a:cubicBezTo>
                  <a:cubicBezTo>
                    <a:pt x="204" y="56"/>
                    <a:pt x="195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69"/>
                    <a:pt x="122" y="86"/>
                  </a:cubicBezTo>
                  <a:cubicBezTo>
                    <a:pt x="0" y="177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8"/>
                    <a:pt x="274" y="329"/>
                    <a:pt x="274" y="329"/>
                  </a:cubicBezTo>
                  <a:cubicBezTo>
                    <a:pt x="304" y="299"/>
                    <a:pt x="36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730" y="269"/>
                  </a:lnTo>
                  <a:cubicBezTo>
                    <a:pt x="1034" y="299"/>
                    <a:pt x="1398" y="390"/>
                    <a:pt x="1642" y="633"/>
                  </a:cubicBezTo>
                  <a:cubicBezTo>
                    <a:pt x="1854" y="816"/>
                    <a:pt x="2006" y="1028"/>
                    <a:pt x="2128" y="1272"/>
                  </a:cubicBezTo>
                  <a:cubicBezTo>
                    <a:pt x="2148" y="1331"/>
                    <a:pt x="2190" y="1355"/>
                    <a:pt x="2235" y="1355"/>
                  </a:cubicBezTo>
                  <a:cubicBezTo>
                    <a:pt x="2328" y="1355"/>
                    <a:pt x="2433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39" y="33"/>
                    <a:pt x="842" y="1"/>
                    <a:pt x="6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979;p9">
              <a:extLst>
                <a:ext uri="{FF2B5EF4-FFF2-40B4-BE49-F238E27FC236}">
                  <a16:creationId xmlns:a16="http://schemas.microsoft.com/office/drawing/2014/main" id="{D37C8FC4-374D-4F85-8CB9-CEA1C8C68240}"/>
                </a:ext>
              </a:extLst>
            </p:cNvPr>
            <p:cNvSpPr/>
            <p:nvPr/>
          </p:nvSpPr>
          <p:spPr>
            <a:xfrm>
              <a:off x="7098847" y="3721093"/>
              <a:ext cx="155155" cy="464329"/>
            </a:xfrm>
            <a:custGeom>
              <a:avLst/>
              <a:gdLst/>
              <a:ahLst/>
              <a:cxnLst/>
              <a:rect l="l" t="t" r="r" b="b"/>
              <a:pathLst>
                <a:path w="8603" h="25746" extrusionOk="0">
                  <a:moveTo>
                    <a:pt x="0" y="1"/>
                  </a:moveTo>
                  <a:lnTo>
                    <a:pt x="4012" y="25746"/>
                  </a:lnTo>
                  <a:lnTo>
                    <a:pt x="8085" y="25746"/>
                  </a:lnTo>
                  <a:lnTo>
                    <a:pt x="86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980;p9">
              <a:extLst>
                <a:ext uri="{FF2B5EF4-FFF2-40B4-BE49-F238E27FC236}">
                  <a16:creationId xmlns:a16="http://schemas.microsoft.com/office/drawing/2014/main" id="{AEF088C0-17CB-41FB-9741-DEB5B83A7641}"/>
                </a:ext>
              </a:extLst>
            </p:cNvPr>
            <p:cNvSpPr/>
            <p:nvPr/>
          </p:nvSpPr>
          <p:spPr>
            <a:xfrm>
              <a:off x="7296745" y="3709045"/>
              <a:ext cx="163920" cy="486801"/>
            </a:xfrm>
            <a:custGeom>
              <a:avLst/>
              <a:gdLst/>
              <a:ahLst/>
              <a:cxnLst/>
              <a:rect l="l" t="t" r="r" b="b"/>
              <a:pathLst>
                <a:path w="9089" h="26992" extrusionOk="0">
                  <a:moveTo>
                    <a:pt x="9088" y="0"/>
                  </a:moveTo>
                  <a:lnTo>
                    <a:pt x="0" y="669"/>
                  </a:lnTo>
                  <a:lnTo>
                    <a:pt x="2189" y="26414"/>
                  </a:lnTo>
                  <a:lnTo>
                    <a:pt x="6930" y="26991"/>
                  </a:lnTo>
                  <a:lnTo>
                    <a:pt x="90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981;p9">
              <a:extLst>
                <a:ext uri="{FF2B5EF4-FFF2-40B4-BE49-F238E27FC236}">
                  <a16:creationId xmlns:a16="http://schemas.microsoft.com/office/drawing/2014/main" id="{BE61D33C-FE28-4B5D-B9A6-DC22A855CF9A}"/>
                </a:ext>
              </a:extLst>
            </p:cNvPr>
            <p:cNvSpPr/>
            <p:nvPr/>
          </p:nvSpPr>
          <p:spPr>
            <a:xfrm>
              <a:off x="6978788" y="2886505"/>
              <a:ext cx="412803" cy="253338"/>
            </a:xfrm>
            <a:custGeom>
              <a:avLst/>
              <a:gdLst/>
              <a:ahLst/>
              <a:cxnLst/>
              <a:rect l="l" t="t" r="r" b="b"/>
              <a:pathLst>
                <a:path w="22889" h="14047" extrusionOk="0">
                  <a:moveTo>
                    <a:pt x="16229" y="1"/>
                  </a:moveTo>
                  <a:cubicBezTo>
                    <a:pt x="14082" y="1"/>
                    <a:pt x="11849" y="107"/>
                    <a:pt x="9666" y="197"/>
                  </a:cubicBezTo>
                  <a:cubicBezTo>
                    <a:pt x="1" y="592"/>
                    <a:pt x="305" y="9833"/>
                    <a:pt x="305" y="9833"/>
                  </a:cubicBezTo>
                  <a:cubicBezTo>
                    <a:pt x="305" y="9833"/>
                    <a:pt x="12397" y="14047"/>
                    <a:pt x="20964" y="14047"/>
                  </a:cubicBezTo>
                  <a:cubicBezTo>
                    <a:pt x="21629" y="14047"/>
                    <a:pt x="22273" y="14021"/>
                    <a:pt x="22889" y="13966"/>
                  </a:cubicBezTo>
                  <a:cubicBezTo>
                    <a:pt x="22250" y="9194"/>
                    <a:pt x="20730" y="4544"/>
                    <a:pt x="18420" y="319"/>
                  </a:cubicBezTo>
                  <a:cubicBezTo>
                    <a:pt x="18451" y="228"/>
                    <a:pt x="18451" y="136"/>
                    <a:pt x="18451" y="45"/>
                  </a:cubicBezTo>
                  <a:cubicBezTo>
                    <a:pt x="17725" y="14"/>
                    <a:pt x="16982" y="1"/>
                    <a:pt x="16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982;p9">
              <a:extLst>
                <a:ext uri="{FF2B5EF4-FFF2-40B4-BE49-F238E27FC236}">
                  <a16:creationId xmlns:a16="http://schemas.microsoft.com/office/drawing/2014/main" id="{F3EAE2A9-BCCC-4A82-B82F-D50421C6525A}"/>
                </a:ext>
              </a:extLst>
            </p:cNvPr>
            <p:cNvSpPr/>
            <p:nvPr/>
          </p:nvSpPr>
          <p:spPr>
            <a:xfrm>
              <a:off x="7310993" y="2887316"/>
              <a:ext cx="207781" cy="251083"/>
            </a:xfrm>
            <a:custGeom>
              <a:avLst/>
              <a:gdLst/>
              <a:ahLst/>
              <a:cxnLst/>
              <a:rect l="l" t="t" r="r" b="b"/>
              <a:pathLst>
                <a:path w="11521" h="13922" extrusionOk="0">
                  <a:moveTo>
                    <a:pt x="31" y="0"/>
                  </a:moveTo>
                  <a:cubicBezTo>
                    <a:pt x="31" y="91"/>
                    <a:pt x="0" y="183"/>
                    <a:pt x="0" y="274"/>
                  </a:cubicBezTo>
                  <a:cubicBezTo>
                    <a:pt x="2310" y="4499"/>
                    <a:pt x="3830" y="9149"/>
                    <a:pt x="4469" y="13921"/>
                  </a:cubicBezTo>
                  <a:cubicBezTo>
                    <a:pt x="8025" y="13587"/>
                    <a:pt x="10639" y="12280"/>
                    <a:pt x="10882" y="9271"/>
                  </a:cubicBezTo>
                  <a:cubicBezTo>
                    <a:pt x="11520" y="2098"/>
                    <a:pt x="6444" y="304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983;p9">
              <a:extLst>
                <a:ext uri="{FF2B5EF4-FFF2-40B4-BE49-F238E27FC236}">
                  <a16:creationId xmlns:a16="http://schemas.microsoft.com/office/drawing/2014/main" id="{820F2286-8690-44BB-B9B0-FF84A0C7C2B7}"/>
                </a:ext>
              </a:extLst>
            </p:cNvPr>
            <p:cNvSpPr/>
            <p:nvPr/>
          </p:nvSpPr>
          <p:spPr>
            <a:xfrm>
              <a:off x="6756218" y="2228155"/>
              <a:ext cx="1034993" cy="623506"/>
            </a:xfrm>
            <a:custGeom>
              <a:avLst/>
              <a:gdLst/>
              <a:ahLst/>
              <a:cxnLst/>
              <a:rect l="l" t="t" r="r" b="b"/>
              <a:pathLst>
                <a:path w="57388" h="34572" extrusionOk="0">
                  <a:moveTo>
                    <a:pt x="29376" y="1"/>
                  </a:moveTo>
                  <a:cubicBezTo>
                    <a:pt x="22886" y="1"/>
                    <a:pt x="16687" y="2526"/>
                    <a:pt x="13527" y="11442"/>
                  </a:cubicBezTo>
                  <a:cubicBezTo>
                    <a:pt x="10092" y="21017"/>
                    <a:pt x="2189" y="18494"/>
                    <a:pt x="1" y="29133"/>
                  </a:cubicBezTo>
                  <a:cubicBezTo>
                    <a:pt x="1" y="29133"/>
                    <a:pt x="1521" y="29923"/>
                    <a:pt x="4256" y="30896"/>
                  </a:cubicBezTo>
                  <a:cubicBezTo>
                    <a:pt x="5198" y="28251"/>
                    <a:pt x="7174" y="27127"/>
                    <a:pt x="7174" y="27127"/>
                  </a:cubicBezTo>
                  <a:lnTo>
                    <a:pt x="7174" y="27127"/>
                  </a:lnTo>
                  <a:lnTo>
                    <a:pt x="6232" y="31564"/>
                  </a:lnTo>
                  <a:cubicBezTo>
                    <a:pt x="10809" y="33011"/>
                    <a:pt x="17616" y="34572"/>
                    <a:pt x="25926" y="34572"/>
                  </a:cubicBezTo>
                  <a:cubicBezTo>
                    <a:pt x="27219" y="34572"/>
                    <a:pt x="28548" y="34534"/>
                    <a:pt x="29910" y="34452"/>
                  </a:cubicBezTo>
                  <a:cubicBezTo>
                    <a:pt x="35716" y="34118"/>
                    <a:pt x="40366" y="33722"/>
                    <a:pt x="44014" y="33358"/>
                  </a:cubicBezTo>
                  <a:cubicBezTo>
                    <a:pt x="43983" y="31200"/>
                    <a:pt x="44075" y="27704"/>
                    <a:pt x="44075" y="27704"/>
                  </a:cubicBezTo>
                  <a:cubicBezTo>
                    <a:pt x="44075" y="27704"/>
                    <a:pt x="45746" y="30652"/>
                    <a:pt x="46537" y="33084"/>
                  </a:cubicBezTo>
                  <a:cubicBezTo>
                    <a:pt x="52312" y="32415"/>
                    <a:pt x="54804" y="31868"/>
                    <a:pt x="54804" y="31868"/>
                  </a:cubicBezTo>
                  <a:cubicBezTo>
                    <a:pt x="54804" y="31868"/>
                    <a:pt x="57388" y="25060"/>
                    <a:pt x="51309" y="21443"/>
                  </a:cubicBezTo>
                  <a:cubicBezTo>
                    <a:pt x="46506" y="18616"/>
                    <a:pt x="46901" y="12446"/>
                    <a:pt x="45473" y="7825"/>
                  </a:cubicBezTo>
                  <a:cubicBezTo>
                    <a:pt x="43467" y="1351"/>
                    <a:pt x="36810" y="348"/>
                    <a:pt x="30883" y="44"/>
                  </a:cubicBezTo>
                  <a:cubicBezTo>
                    <a:pt x="30380" y="16"/>
                    <a:pt x="29877" y="1"/>
                    <a:pt x="293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984;p9">
              <a:extLst>
                <a:ext uri="{FF2B5EF4-FFF2-40B4-BE49-F238E27FC236}">
                  <a16:creationId xmlns:a16="http://schemas.microsoft.com/office/drawing/2014/main" id="{6F29D8D1-FA8F-4413-B52F-AD40066D8824}"/>
                </a:ext>
              </a:extLst>
            </p:cNvPr>
            <p:cNvSpPr/>
            <p:nvPr/>
          </p:nvSpPr>
          <p:spPr>
            <a:xfrm>
              <a:off x="7505591" y="2593003"/>
              <a:ext cx="79210" cy="97930"/>
            </a:xfrm>
            <a:custGeom>
              <a:avLst/>
              <a:gdLst/>
              <a:ahLst/>
              <a:cxnLst/>
              <a:rect l="l" t="t" r="r" b="b"/>
              <a:pathLst>
                <a:path w="4392" h="5430" extrusionOk="0">
                  <a:moveTo>
                    <a:pt x="1539" y="0"/>
                  </a:moveTo>
                  <a:cubicBezTo>
                    <a:pt x="911" y="0"/>
                    <a:pt x="426" y="118"/>
                    <a:pt x="426" y="118"/>
                  </a:cubicBezTo>
                  <a:lnTo>
                    <a:pt x="1" y="5377"/>
                  </a:lnTo>
                  <a:cubicBezTo>
                    <a:pt x="1" y="5377"/>
                    <a:pt x="347" y="5429"/>
                    <a:pt x="844" y="5429"/>
                  </a:cubicBezTo>
                  <a:cubicBezTo>
                    <a:pt x="2120" y="5429"/>
                    <a:pt x="4391" y="5083"/>
                    <a:pt x="4347" y="2611"/>
                  </a:cubicBezTo>
                  <a:cubicBezTo>
                    <a:pt x="4308" y="393"/>
                    <a:pt x="2685" y="0"/>
                    <a:pt x="153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985;p9">
              <a:extLst>
                <a:ext uri="{FF2B5EF4-FFF2-40B4-BE49-F238E27FC236}">
                  <a16:creationId xmlns:a16="http://schemas.microsoft.com/office/drawing/2014/main" id="{2B0E329B-EACF-47F1-9BBF-16356488B1E6}"/>
                </a:ext>
              </a:extLst>
            </p:cNvPr>
            <p:cNvSpPr/>
            <p:nvPr/>
          </p:nvSpPr>
          <p:spPr>
            <a:xfrm>
              <a:off x="6972205" y="2591579"/>
              <a:ext cx="121718" cy="108481"/>
            </a:xfrm>
            <a:custGeom>
              <a:avLst/>
              <a:gdLst/>
              <a:ahLst/>
              <a:cxnLst/>
              <a:rect l="l" t="t" r="r" b="b"/>
              <a:pathLst>
                <a:path w="6749" h="6015" extrusionOk="0">
                  <a:moveTo>
                    <a:pt x="3401" y="1"/>
                  </a:moveTo>
                  <a:cubicBezTo>
                    <a:pt x="2926" y="1"/>
                    <a:pt x="2439" y="105"/>
                    <a:pt x="1977" y="380"/>
                  </a:cubicBezTo>
                  <a:cubicBezTo>
                    <a:pt x="1" y="1535"/>
                    <a:pt x="244" y="4787"/>
                    <a:pt x="3071" y="5760"/>
                  </a:cubicBezTo>
                  <a:cubicBezTo>
                    <a:pt x="3591" y="5941"/>
                    <a:pt x="4045" y="6014"/>
                    <a:pt x="4439" y="6014"/>
                  </a:cubicBezTo>
                  <a:cubicBezTo>
                    <a:pt x="6165" y="6014"/>
                    <a:pt x="6749" y="4605"/>
                    <a:pt x="6749" y="4605"/>
                  </a:cubicBezTo>
                  <a:lnTo>
                    <a:pt x="6323" y="1079"/>
                  </a:lnTo>
                  <a:cubicBezTo>
                    <a:pt x="6323" y="1079"/>
                    <a:pt x="4927" y="1"/>
                    <a:pt x="340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986;p9">
              <a:extLst>
                <a:ext uri="{FF2B5EF4-FFF2-40B4-BE49-F238E27FC236}">
                  <a16:creationId xmlns:a16="http://schemas.microsoft.com/office/drawing/2014/main" id="{FB487868-DF0E-40A2-8702-21B19A4DB072}"/>
                </a:ext>
              </a:extLst>
            </p:cNvPr>
            <p:cNvSpPr/>
            <p:nvPr/>
          </p:nvSpPr>
          <p:spPr>
            <a:xfrm>
              <a:off x="7057186" y="2259644"/>
              <a:ext cx="464870" cy="630431"/>
            </a:xfrm>
            <a:custGeom>
              <a:avLst/>
              <a:gdLst/>
              <a:ahLst/>
              <a:cxnLst/>
              <a:rect l="l" t="t" r="r" b="b"/>
              <a:pathLst>
                <a:path w="25776" h="34956" extrusionOk="0">
                  <a:moveTo>
                    <a:pt x="9848" y="0"/>
                  </a:moveTo>
                  <a:cubicBezTo>
                    <a:pt x="4438" y="0"/>
                    <a:pt x="0" y="4438"/>
                    <a:pt x="0" y="9848"/>
                  </a:cubicBezTo>
                  <a:lnTo>
                    <a:pt x="0" y="16991"/>
                  </a:lnTo>
                  <a:lnTo>
                    <a:pt x="21824" y="16991"/>
                  </a:lnTo>
                  <a:cubicBezTo>
                    <a:pt x="21824" y="16991"/>
                    <a:pt x="25107" y="27812"/>
                    <a:pt x="13861" y="29727"/>
                  </a:cubicBezTo>
                  <a:cubicBezTo>
                    <a:pt x="13590" y="33370"/>
                    <a:pt x="15048" y="34956"/>
                    <a:pt x="17617" y="34956"/>
                  </a:cubicBezTo>
                  <a:cubicBezTo>
                    <a:pt x="17641" y="34956"/>
                    <a:pt x="17666" y="34955"/>
                    <a:pt x="17690" y="34955"/>
                  </a:cubicBezTo>
                  <a:lnTo>
                    <a:pt x="17083" y="34682"/>
                  </a:lnTo>
                  <a:lnTo>
                    <a:pt x="16475" y="31034"/>
                  </a:lnTo>
                  <a:cubicBezTo>
                    <a:pt x="21642" y="30761"/>
                    <a:pt x="25745" y="26475"/>
                    <a:pt x="25745" y="21247"/>
                  </a:cubicBezTo>
                  <a:lnTo>
                    <a:pt x="25745" y="9848"/>
                  </a:lnTo>
                  <a:cubicBezTo>
                    <a:pt x="25776" y="4438"/>
                    <a:pt x="21338" y="0"/>
                    <a:pt x="15927" y="0"/>
                  </a:cubicBez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987;p9">
              <a:extLst>
                <a:ext uri="{FF2B5EF4-FFF2-40B4-BE49-F238E27FC236}">
                  <a16:creationId xmlns:a16="http://schemas.microsoft.com/office/drawing/2014/main" id="{EF72F8CA-4391-49D1-87C3-E4585A3FAA6E}"/>
                </a:ext>
              </a:extLst>
            </p:cNvPr>
            <p:cNvSpPr/>
            <p:nvPr/>
          </p:nvSpPr>
          <p:spPr>
            <a:xfrm>
              <a:off x="7059936" y="2566077"/>
              <a:ext cx="452264" cy="460019"/>
            </a:xfrm>
            <a:custGeom>
              <a:avLst/>
              <a:gdLst/>
              <a:ahLst/>
              <a:cxnLst/>
              <a:rect l="l" t="t" r="r" b="b"/>
              <a:pathLst>
                <a:path w="25077" h="25507" extrusionOk="0">
                  <a:moveTo>
                    <a:pt x="1" y="0"/>
                  </a:moveTo>
                  <a:lnTo>
                    <a:pt x="1" y="4256"/>
                  </a:lnTo>
                  <a:cubicBezTo>
                    <a:pt x="1" y="9484"/>
                    <a:pt x="4134" y="13770"/>
                    <a:pt x="9332" y="14043"/>
                  </a:cubicBezTo>
                  <a:lnTo>
                    <a:pt x="9119" y="17691"/>
                  </a:lnTo>
                  <a:lnTo>
                    <a:pt x="2736" y="18207"/>
                  </a:lnTo>
                  <a:cubicBezTo>
                    <a:pt x="2736" y="18207"/>
                    <a:pt x="4421" y="25507"/>
                    <a:pt x="11490" y="25507"/>
                  </a:cubicBezTo>
                  <a:cubicBezTo>
                    <a:pt x="11590" y="25507"/>
                    <a:pt x="11692" y="25505"/>
                    <a:pt x="11794" y="25502"/>
                  </a:cubicBezTo>
                  <a:cubicBezTo>
                    <a:pt x="19089" y="25290"/>
                    <a:pt x="20670" y="18663"/>
                    <a:pt x="20670" y="18663"/>
                  </a:cubicBezTo>
                  <a:lnTo>
                    <a:pt x="17265" y="17721"/>
                  </a:lnTo>
                  <a:cubicBezTo>
                    <a:pt x="15259" y="17447"/>
                    <a:pt x="13557" y="16414"/>
                    <a:pt x="13831" y="12736"/>
                  </a:cubicBezTo>
                  <a:cubicBezTo>
                    <a:pt x="25077" y="10821"/>
                    <a:pt x="21794" y="0"/>
                    <a:pt x="21794" y="0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988;p9">
              <a:extLst>
                <a:ext uri="{FF2B5EF4-FFF2-40B4-BE49-F238E27FC236}">
                  <a16:creationId xmlns:a16="http://schemas.microsoft.com/office/drawing/2014/main" id="{99E0BF4F-ED28-457F-AD5C-F14AD31A7185}"/>
                </a:ext>
              </a:extLst>
            </p:cNvPr>
            <p:cNvSpPr/>
            <p:nvPr/>
          </p:nvSpPr>
          <p:spPr>
            <a:xfrm>
              <a:off x="7287998" y="2143968"/>
              <a:ext cx="86604" cy="101988"/>
            </a:xfrm>
            <a:custGeom>
              <a:avLst/>
              <a:gdLst/>
              <a:ahLst/>
              <a:cxnLst/>
              <a:rect l="l" t="t" r="r" b="b"/>
              <a:pathLst>
                <a:path w="4802" h="5655" extrusionOk="0">
                  <a:moveTo>
                    <a:pt x="1054" y="1"/>
                  </a:moveTo>
                  <a:cubicBezTo>
                    <a:pt x="1" y="1"/>
                    <a:pt x="333" y="5654"/>
                    <a:pt x="333" y="5654"/>
                  </a:cubicBezTo>
                  <a:cubicBezTo>
                    <a:pt x="2552" y="5350"/>
                    <a:pt x="4801" y="1733"/>
                    <a:pt x="3829" y="1369"/>
                  </a:cubicBezTo>
                  <a:cubicBezTo>
                    <a:pt x="3779" y="1350"/>
                    <a:pt x="3728" y="1341"/>
                    <a:pt x="3674" y="1341"/>
                  </a:cubicBezTo>
                  <a:cubicBezTo>
                    <a:pt x="2678" y="1341"/>
                    <a:pt x="1063" y="4408"/>
                    <a:pt x="1063" y="4408"/>
                  </a:cubicBezTo>
                  <a:cubicBezTo>
                    <a:pt x="1063" y="4408"/>
                    <a:pt x="2126" y="31"/>
                    <a:pt x="1063" y="1"/>
                  </a:cubicBezTo>
                  <a:cubicBezTo>
                    <a:pt x="1060" y="1"/>
                    <a:pt x="1057" y="1"/>
                    <a:pt x="10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989;p9">
              <a:extLst>
                <a:ext uri="{FF2B5EF4-FFF2-40B4-BE49-F238E27FC236}">
                  <a16:creationId xmlns:a16="http://schemas.microsoft.com/office/drawing/2014/main" id="{B71EFD83-D073-4BA5-B478-A7EF08F0DFB2}"/>
                </a:ext>
              </a:extLst>
            </p:cNvPr>
            <p:cNvSpPr/>
            <p:nvPr/>
          </p:nvSpPr>
          <p:spPr>
            <a:xfrm>
              <a:off x="7036897" y="2228642"/>
              <a:ext cx="515801" cy="329770"/>
            </a:xfrm>
            <a:custGeom>
              <a:avLst/>
              <a:gdLst/>
              <a:ahLst/>
              <a:cxnLst/>
              <a:rect l="l" t="t" r="r" b="b"/>
              <a:pathLst>
                <a:path w="28600" h="18285" extrusionOk="0">
                  <a:moveTo>
                    <a:pt x="16396" y="1"/>
                  </a:moveTo>
                  <a:cubicBezTo>
                    <a:pt x="15944" y="1"/>
                    <a:pt x="15474" y="26"/>
                    <a:pt x="14986" y="78"/>
                  </a:cubicBezTo>
                  <a:cubicBezTo>
                    <a:pt x="1308" y="1567"/>
                    <a:pt x="0" y="6035"/>
                    <a:pt x="122" y="18285"/>
                  </a:cubicBezTo>
                  <a:lnTo>
                    <a:pt x="7387" y="18285"/>
                  </a:lnTo>
                  <a:lnTo>
                    <a:pt x="8785" y="13422"/>
                  </a:lnTo>
                  <a:lnTo>
                    <a:pt x="8785" y="18285"/>
                  </a:lnTo>
                  <a:lnTo>
                    <a:pt x="19363" y="18285"/>
                  </a:lnTo>
                  <a:lnTo>
                    <a:pt x="21825" y="14668"/>
                  </a:lnTo>
                  <a:lnTo>
                    <a:pt x="22493" y="18285"/>
                  </a:lnTo>
                  <a:lnTo>
                    <a:pt x="28147" y="18285"/>
                  </a:lnTo>
                  <a:cubicBezTo>
                    <a:pt x="28147" y="18285"/>
                    <a:pt x="28599" y="1"/>
                    <a:pt x="163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990;p9">
              <a:extLst>
                <a:ext uri="{FF2B5EF4-FFF2-40B4-BE49-F238E27FC236}">
                  <a16:creationId xmlns:a16="http://schemas.microsoft.com/office/drawing/2014/main" id="{AC18B3A2-BCA9-454C-8CBE-51E5A19DC6C2}"/>
                </a:ext>
              </a:extLst>
            </p:cNvPr>
            <p:cNvSpPr/>
            <p:nvPr/>
          </p:nvSpPr>
          <p:spPr>
            <a:xfrm>
              <a:off x="7127343" y="2634592"/>
              <a:ext cx="23590" cy="45520"/>
            </a:xfrm>
            <a:custGeom>
              <a:avLst/>
              <a:gdLst/>
              <a:ahLst/>
              <a:cxnLst/>
              <a:rect l="l" t="t" r="r" b="b"/>
              <a:pathLst>
                <a:path w="1308" h="2524" extrusionOk="0">
                  <a:moveTo>
                    <a:pt x="669" y="1"/>
                  </a:moveTo>
                  <a:cubicBezTo>
                    <a:pt x="274" y="1"/>
                    <a:pt x="1" y="578"/>
                    <a:pt x="1" y="1247"/>
                  </a:cubicBezTo>
                  <a:cubicBezTo>
                    <a:pt x="1" y="1946"/>
                    <a:pt x="274" y="2524"/>
                    <a:pt x="669" y="2524"/>
                  </a:cubicBezTo>
                  <a:cubicBezTo>
                    <a:pt x="1034" y="2524"/>
                    <a:pt x="1308" y="1946"/>
                    <a:pt x="1308" y="1247"/>
                  </a:cubicBezTo>
                  <a:cubicBezTo>
                    <a:pt x="1308" y="578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991;p9">
              <a:extLst>
                <a:ext uri="{FF2B5EF4-FFF2-40B4-BE49-F238E27FC236}">
                  <a16:creationId xmlns:a16="http://schemas.microsoft.com/office/drawing/2014/main" id="{D61DF255-F86E-441E-84E6-4A990DB41EB3}"/>
                </a:ext>
              </a:extLst>
            </p:cNvPr>
            <p:cNvSpPr/>
            <p:nvPr/>
          </p:nvSpPr>
          <p:spPr>
            <a:xfrm>
              <a:off x="7418427" y="2640075"/>
              <a:ext cx="24149" cy="45520"/>
            </a:xfrm>
            <a:custGeom>
              <a:avLst/>
              <a:gdLst/>
              <a:ahLst/>
              <a:cxnLst/>
              <a:rect l="l" t="t" r="r" b="b"/>
              <a:pathLst>
                <a:path w="1339" h="2524" extrusionOk="0">
                  <a:moveTo>
                    <a:pt x="670" y="1"/>
                  </a:moveTo>
                  <a:cubicBezTo>
                    <a:pt x="305" y="1"/>
                    <a:pt x="1" y="578"/>
                    <a:pt x="1" y="1277"/>
                  </a:cubicBezTo>
                  <a:cubicBezTo>
                    <a:pt x="1" y="1946"/>
                    <a:pt x="305" y="2524"/>
                    <a:pt x="670" y="2524"/>
                  </a:cubicBezTo>
                  <a:cubicBezTo>
                    <a:pt x="1034" y="2524"/>
                    <a:pt x="1338" y="1946"/>
                    <a:pt x="1338" y="1277"/>
                  </a:cubicBezTo>
                  <a:cubicBezTo>
                    <a:pt x="1338" y="578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992;p9">
              <a:extLst>
                <a:ext uri="{FF2B5EF4-FFF2-40B4-BE49-F238E27FC236}">
                  <a16:creationId xmlns:a16="http://schemas.microsoft.com/office/drawing/2014/main" id="{2D18BBDB-65B5-4F01-828B-D0D946D91F89}"/>
                </a:ext>
              </a:extLst>
            </p:cNvPr>
            <p:cNvSpPr/>
            <p:nvPr/>
          </p:nvSpPr>
          <p:spPr>
            <a:xfrm>
              <a:off x="7240278" y="2640742"/>
              <a:ext cx="73475" cy="89255"/>
            </a:xfrm>
            <a:custGeom>
              <a:avLst/>
              <a:gdLst/>
              <a:ahLst/>
              <a:cxnLst/>
              <a:rect l="l" t="t" r="r" b="b"/>
              <a:pathLst>
                <a:path w="4074" h="4949" extrusionOk="0">
                  <a:moveTo>
                    <a:pt x="2721" y="0"/>
                  </a:moveTo>
                  <a:cubicBezTo>
                    <a:pt x="2635" y="0"/>
                    <a:pt x="2549" y="43"/>
                    <a:pt x="2493" y="146"/>
                  </a:cubicBezTo>
                  <a:cubicBezTo>
                    <a:pt x="1794" y="1423"/>
                    <a:pt x="1095" y="2699"/>
                    <a:pt x="426" y="3976"/>
                  </a:cubicBezTo>
                  <a:cubicBezTo>
                    <a:pt x="304" y="4158"/>
                    <a:pt x="213" y="4341"/>
                    <a:pt x="122" y="4523"/>
                  </a:cubicBezTo>
                  <a:cubicBezTo>
                    <a:pt x="0" y="4736"/>
                    <a:pt x="122" y="4949"/>
                    <a:pt x="365" y="4949"/>
                  </a:cubicBezTo>
                  <a:lnTo>
                    <a:pt x="3709" y="4949"/>
                  </a:lnTo>
                  <a:cubicBezTo>
                    <a:pt x="4073" y="4949"/>
                    <a:pt x="4073" y="4402"/>
                    <a:pt x="3709" y="4402"/>
                  </a:cubicBezTo>
                  <a:lnTo>
                    <a:pt x="840" y="4402"/>
                  </a:lnTo>
                  <a:cubicBezTo>
                    <a:pt x="1456" y="3267"/>
                    <a:pt x="2054" y="2132"/>
                    <a:pt x="2675" y="997"/>
                  </a:cubicBezTo>
                  <a:cubicBezTo>
                    <a:pt x="2797" y="784"/>
                    <a:pt x="2888" y="602"/>
                    <a:pt x="2979" y="420"/>
                  </a:cubicBezTo>
                  <a:cubicBezTo>
                    <a:pt x="3105" y="210"/>
                    <a:pt x="2912" y="0"/>
                    <a:pt x="27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993;p9">
              <a:extLst>
                <a:ext uri="{FF2B5EF4-FFF2-40B4-BE49-F238E27FC236}">
                  <a16:creationId xmlns:a16="http://schemas.microsoft.com/office/drawing/2014/main" id="{EDDCD9F7-4A50-4A0E-A6D2-1BB507BF0B96}"/>
                </a:ext>
              </a:extLst>
            </p:cNvPr>
            <p:cNvSpPr/>
            <p:nvPr/>
          </p:nvSpPr>
          <p:spPr>
            <a:xfrm>
              <a:off x="7103254" y="2676477"/>
              <a:ext cx="86051" cy="85098"/>
            </a:xfrm>
            <a:custGeom>
              <a:avLst/>
              <a:gdLst/>
              <a:ahLst/>
              <a:cxnLst/>
              <a:rect l="l" t="t" r="r" b="b"/>
              <a:pathLst>
                <a:path w="2645" h="2615" extrusionOk="0">
                  <a:moveTo>
                    <a:pt x="1338" y="1"/>
                  </a:moveTo>
                  <a:cubicBezTo>
                    <a:pt x="608" y="1"/>
                    <a:pt x="0" y="578"/>
                    <a:pt x="0" y="1308"/>
                  </a:cubicBezTo>
                  <a:cubicBezTo>
                    <a:pt x="0" y="2037"/>
                    <a:pt x="608" y="2615"/>
                    <a:pt x="1338" y="2615"/>
                  </a:cubicBezTo>
                  <a:cubicBezTo>
                    <a:pt x="2037" y="2615"/>
                    <a:pt x="2645" y="2037"/>
                    <a:pt x="2645" y="1308"/>
                  </a:cubicBezTo>
                  <a:cubicBezTo>
                    <a:pt x="2645" y="578"/>
                    <a:pt x="2037" y="1"/>
                    <a:pt x="133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994;p9">
              <a:extLst>
                <a:ext uri="{FF2B5EF4-FFF2-40B4-BE49-F238E27FC236}">
                  <a16:creationId xmlns:a16="http://schemas.microsoft.com/office/drawing/2014/main" id="{44F4E0F8-204D-4741-94E1-3E168D44AC86}"/>
                </a:ext>
              </a:extLst>
            </p:cNvPr>
            <p:cNvSpPr/>
            <p:nvPr/>
          </p:nvSpPr>
          <p:spPr>
            <a:xfrm>
              <a:off x="7388974" y="2683558"/>
              <a:ext cx="83051" cy="83051"/>
            </a:xfrm>
            <a:custGeom>
              <a:avLst/>
              <a:gdLst/>
              <a:ahLst/>
              <a:cxnLst/>
              <a:rect l="l" t="t" r="r" b="b"/>
              <a:pathLst>
                <a:path w="2615" h="2615" extrusionOk="0">
                  <a:moveTo>
                    <a:pt x="1308" y="0"/>
                  </a:moveTo>
                  <a:cubicBezTo>
                    <a:pt x="578" y="0"/>
                    <a:pt x="1" y="578"/>
                    <a:pt x="1" y="1307"/>
                  </a:cubicBezTo>
                  <a:cubicBezTo>
                    <a:pt x="1" y="2037"/>
                    <a:pt x="578" y="2614"/>
                    <a:pt x="1308" y="2614"/>
                  </a:cubicBezTo>
                  <a:cubicBezTo>
                    <a:pt x="2037" y="2614"/>
                    <a:pt x="2615" y="2037"/>
                    <a:pt x="2615" y="1307"/>
                  </a:cubicBezTo>
                  <a:cubicBezTo>
                    <a:pt x="2615" y="578"/>
                    <a:pt x="2037" y="0"/>
                    <a:pt x="1308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995;p9">
              <a:extLst>
                <a:ext uri="{FF2B5EF4-FFF2-40B4-BE49-F238E27FC236}">
                  <a16:creationId xmlns:a16="http://schemas.microsoft.com/office/drawing/2014/main" id="{56947432-F0A5-4877-9000-08BF5AE6D11D}"/>
                </a:ext>
              </a:extLst>
            </p:cNvPr>
            <p:cNvSpPr/>
            <p:nvPr/>
          </p:nvSpPr>
          <p:spPr>
            <a:xfrm>
              <a:off x="7320858" y="2714541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996;p9">
              <a:extLst>
                <a:ext uri="{FF2B5EF4-FFF2-40B4-BE49-F238E27FC236}">
                  <a16:creationId xmlns:a16="http://schemas.microsoft.com/office/drawing/2014/main" id="{4CFC69BE-65F7-4A17-932E-D611EF2960DB}"/>
                </a:ext>
              </a:extLst>
            </p:cNvPr>
            <p:cNvSpPr/>
            <p:nvPr/>
          </p:nvSpPr>
          <p:spPr>
            <a:xfrm>
              <a:off x="7398156" y="2578539"/>
              <a:ext cx="68533" cy="14410"/>
            </a:xfrm>
            <a:custGeom>
              <a:avLst/>
              <a:gdLst/>
              <a:ahLst/>
              <a:cxnLst/>
              <a:rect l="l" t="t" r="r" b="b"/>
              <a:pathLst>
                <a:path w="3800" h="799" extrusionOk="0">
                  <a:moveTo>
                    <a:pt x="2078" y="1"/>
                  </a:moveTo>
                  <a:cubicBezTo>
                    <a:pt x="2014" y="1"/>
                    <a:pt x="1949" y="3"/>
                    <a:pt x="1885" y="8"/>
                  </a:cubicBezTo>
                  <a:cubicBezTo>
                    <a:pt x="1550" y="39"/>
                    <a:pt x="1186" y="130"/>
                    <a:pt x="882" y="252"/>
                  </a:cubicBezTo>
                  <a:cubicBezTo>
                    <a:pt x="547" y="404"/>
                    <a:pt x="243" y="556"/>
                    <a:pt x="0" y="799"/>
                  </a:cubicBezTo>
                  <a:cubicBezTo>
                    <a:pt x="639" y="616"/>
                    <a:pt x="1277" y="434"/>
                    <a:pt x="1915" y="373"/>
                  </a:cubicBezTo>
                  <a:cubicBezTo>
                    <a:pt x="2250" y="373"/>
                    <a:pt x="2553" y="373"/>
                    <a:pt x="2857" y="434"/>
                  </a:cubicBezTo>
                  <a:cubicBezTo>
                    <a:pt x="3192" y="464"/>
                    <a:pt x="3496" y="586"/>
                    <a:pt x="3800" y="708"/>
                  </a:cubicBezTo>
                  <a:cubicBezTo>
                    <a:pt x="3587" y="464"/>
                    <a:pt x="3283" y="252"/>
                    <a:pt x="2949" y="130"/>
                  </a:cubicBezTo>
                  <a:cubicBezTo>
                    <a:pt x="2674" y="55"/>
                    <a:pt x="2378" y="1"/>
                    <a:pt x="20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997;p9">
              <a:extLst>
                <a:ext uri="{FF2B5EF4-FFF2-40B4-BE49-F238E27FC236}">
                  <a16:creationId xmlns:a16="http://schemas.microsoft.com/office/drawing/2014/main" id="{F1068DDA-2967-4EA9-8205-137B9E5D47B4}"/>
                </a:ext>
              </a:extLst>
            </p:cNvPr>
            <p:cNvSpPr/>
            <p:nvPr/>
          </p:nvSpPr>
          <p:spPr>
            <a:xfrm>
              <a:off x="7093365" y="2578377"/>
              <a:ext cx="68533" cy="16773"/>
            </a:xfrm>
            <a:custGeom>
              <a:avLst/>
              <a:gdLst/>
              <a:ahLst/>
              <a:cxnLst/>
              <a:rect l="l" t="t" r="r" b="b"/>
              <a:pathLst>
                <a:path w="3800" h="930" extrusionOk="0">
                  <a:moveTo>
                    <a:pt x="2188" y="1"/>
                  </a:moveTo>
                  <a:cubicBezTo>
                    <a:pt x="2067" y="1"/>
                    <a:pt x="1946" y="7"/>
                    <a:pt x="1824" y="17"/>
                  </a:cubicBezTo>
                  <a:cubicBezTo>
                    <a:pt x="1490" y="78"/>
                    <a:pt x="1155" y="169"/>
                    <a:pt x="821" y="321"/>
                  </a:cubicBezTo>
                  <a:cubicBezTo>
                    <a:pt x="517" y="473"/>
                    <a:pt x="213" y="656"/>
                    <a:pt x="0" y="929"/>
                  </a:cubicBezTo>
                  <a:cubicBezTo>
                    <a:pt x="639" y="686"/>
                    <a:pt x="1246" y="473"/>
                    <a:pt x="1885" y="413"/>
                  </a:cubicBezTo>
                  <a:cubicBezTo>
                    <a:pt x="2063" y="377"/>
                    <a:pt x="2251" y="362"/>
                    <a:pt x="2438" y="362"/>
                  </a:cubicBezTo>
                  <a:cubicBezTo>
                    <a:pt x="2570" y="362"/>
                    <a:pt x="2701" y="370"/>
                    <a:pt x="2827" y="382"/>
                  </a:cubicBezTo>
                  <a:cubicBezTo>
                    <a:pt x="3161" y="413"/>
                    <a:pt x="3465" y="534"/>
                    <a:pt x="3800" y="625"/>
                  </a:cubicBezTo>
                  <a:cubicBezTo>
                    <a:pt x="3557" y="382"/>
                    <a:pt x="3253" y="200"/>
                    <a:pt x="2888" y="109"/>
                  </a:cubicBezTo>
                  <a:cubicBezTo>
                    <a:pt x="2665" y="28"/>
                    <a:pt x="2429" y="1"/>
                    <a:pt x="21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98;p9">
              <a:extLst>
                <a:ext uri="{FF2B5EF4-FFF2-40B4-BE49-F238E27FC236}">
                  <a16:creationId xmlns:a16="http://schemas.microsoft.com/office/drawing/2014/main" id="{65068675-0B19-465E-945A-815CE4158026}"/>
                </a:ext>
              </a:extLst>
            </p:cNvPr>
            <p:cNvSpPr/>
            <p:nvPr/>
          </p:nvSpPr>
          <p:spPr>
            <a:xfrm>
              <a:off x="7523680" y="2611543"/>
              <a:ext cx="54177" cy="65828"/>
            </a:xfrm>
            <a:custGeom>
              <a:avLst/>
              <a:gdLst/>
              <a:ahLst/>
              <a:cxnLst/>
              <a:rect l="l" t="t" r="r" b="b"/>
              <a:pathLst>
                <a:path w="3004" h="3650" extrusionOk="0">
                  <a:moveTo>
                    <a:pt x="2219" y="1"/>
                  </a:moveTo>
                  <a:cubicBezTo>
                    <a:pt x="2209" y="1"/>
                    <a:pt x="2199" y="1"/>
                    <a:pt x="2189" y="2"/>
                  </a:cubicBezTo>
                  <a:cubicBezTo>
                    <a:pt x="518" y="185"/>
                    <a:pt x="1" y="2008"/>
                    <a:pt x="92" y="3467"/>
                  </a:cubicBezTo>
                  <a:cubicBezTo>
                    <a:pt x="107" y="3589"/>
                    <a:pt x="214" y="3650"/>
                    <a:pt x="312" y="3650"/>
                  </a:cubicBezTo>
                  <a:cubicBezTo>
                    <a:pt x="411" y="3650"/>
                    <a:pt x="502" y="3589"/>
                    <a:pt x="487" y="3467"/>
                  </a:cubicBezTo>
                  <a:cubicBezTo>
                    <a:pt x="457" y="3011"/>
                    <a:pt x="487" y="2525"/>
                    <a:pt x="609" y="2039"/>
                  </a:cubicBezTo>
                  <a:cubicBezTo>
                    <a:pt x="990" y="1829"/>
                    <a:pt x="1432" y="1679"/>
                    <a:pt x="1865" y="1679"/>
                  </a:cubicBezTo>
                  <a:cubicBezTo>
                    <a:pt x="2122" y="1679"/>
                    <a:pt x="2377" y="1732"/>
                    <a:pt x="2615" y="1856"/>
                  </a:cubicBezTo>
                  <a:cubicBezTo>
                    <a:pt x="2647" y="1875"/>
                    <a:pt x="2679" y="1883"/>
                    <a:pt x="2709" y="1883"/>
                  </a:cubicBezTo>
                  <a:cubicBezTo>
                    <a:pt x="2881" y="1883"/>
                    <a:pt x="3004" y="1625"/>
                    <a:pt x="2797" y="1522"/>
                  </a:cubicBezTo>
                  <a:cubicBezTo>
                    <a:pt x="2508" y="1363"/>
                    <a:pt x="2185" y="1293"/>
                    <a:pt x="1857" y="1293"/>
                  </a:cubicBezTo>
                  <a:cubicBezTo>
                    <a:pt x="1495" y="1293"/>
                    <a:pt x="1126" y="1378"/>
                    <a:pt x="791" y="1522"/>
                  </a:cubicBezTo>
                  <a:cubicBezTo>
                    <a:pt x="1034" y="914"/>
                    <a:pt x="1490" y="458"/>
                    <a:pt x="2189" y="397"/>
                  </a:cubicBezTo>
                  <a:cubicBezTo>
                    <a:pt x="2453" y="368"/>
                    <a:pt x="2463" y="1"/>
                    <a:pt x="22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99;p9">
              <a:extLst>
                <a:ext uri="{FF2B5EF4-FFF2-40B4-BE49-F238E27FC236}">
                  <a16:creationId xmlns:a16="http://schemas.microsoft.com/office/drawing/2014/main" id="{DF311566-A55D-411D-BA8C-B541461C4D40}"/>
                </a:ext>
              </a:extLst>
            </p:cNvPr>
            <p:cNvSpPr/>
            <p:nvPr/>
          </p:nvSpPr>
          <p:spPr>
            <a:xfrm>
              <a:off x="6998555" y="2611543"/>
              <a:ext cx="53708" cy="65828"/>
            </a:xfrm>
            <a:custGeom>
              <a:avLst/>
              <a:gdLst/>
              <a:ahLst/>
              <a:cxnLst/>
              <a:rect l="l" t="t" r="r" b="b"/>
              <a:pathLst>
                <a:path w="2978" h="3650" extrusionOk="0">
                  <a:moveTo>
                    <a:pt x="760" y="1"/>
                  </a:moveTo>
                  <a:cubicBezTo>
                    <a:pt x="518" y="1"/>
                    <a:pt x="555" y="368"/>
                    <a:pt x="789" y="397"/>
                  </a:cubicBezTo>
                  <a:cubicBezTo>
                    <a:pt x="1488" y="458"/>
                    <a:pt x="1944" y="914"/>
                    <a:pt x="2187" y="1522"/>
                  </a:cubicBezTo>
                  <a:cubicBezTo>
                    <a:pt x="1852" y="1378"/>
                    <a:pt x="1492" y="1293"/>
                    <a:pt x="1133" y="1293"/>
                  </a:cubicBezTo>
                  <a:cubicBezTo>
                    <a:pt x="808" y="1293"/>
                    <a:pt x="484" y="1363"/>
                    <a:pt x="181" y="1522"/>
                  </a:cubicBezTo>
                  <a:cubicBezTo>
                    <a:pt x="0" y="1625"/>
                    <a:pt x="105" y="1883"/>
                    <a:pt x="271" y="1883"/>
                  </a:cubicBezTo>
                  <a:cubicBezTo>
                    <a:pt x="300" y="1883"/>
                    <a:pt x="332" y="1875"/>
                    <a:pt x="364" y="1856"/>
                  </a:cubicBezTo>
                  <a:cubicBezTo>
                    <a:pt x="601" y="1732"/>
                    <a:pt x="860" y="1679"/>
                    <a:pt x="1121" y="1679"/>
                  </a:cubicBezTo>
                  <a:cubicBezTo>
                    <a:pt x="1561" y="1679"/>
                    <a:pt x="2007" y="1829"/>
                    <a:pt x="2370" y="2039"/>
                  </a:cubicBezTo>
                  <a:cubicBezTo>
                    <a:pt x="2491" y="2525"/>
                    <a:pt x="2522" y="3011"/>
                    <a:pt x="2491" y="3467"/>
                  </a:cubicBezTo>
                  <a:cubicBezTo>
                    <a:pt x="2491" y="3589"/>
                    <a:pt x="2590" y="3650"/>
                    <a:pt x="2689" y="3650"/>
                  </a:cubicBezTo>
                  <a:cubicBezTo>
                    <a:pt x="2788" y="3650"/>
                    <a:pt x="2886" y="3589"/>
                    <a:pt x="2886" y="3467"/>
                  </a:cubicBezTo>
                  <a:cubicBezTo>
                    <a:pt x="2978" y="2008"/>
                    <a:pt x="2461" y="185"/>
                    <a:pt x="789" y="2"/>
                  </a:cubicBezTo>
                  <a:cubicBezTo>
                    <a:pt x="779" y="1"/>
                    <a:pt x="769" y="1"/>
                    <a:pt x="7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000;p9">
              <a:extLst>
                <a:ext uri="{FF2B5EF4-FFF2-40B4-BE49-F238E27FC236}">
                  <a16:creationId xmlns:a16="http://schemas.microsoft.com/office/drawing/2014/main" id="{3CE45C0C-6E9E-4508-B65C-555C704F3D3A}"/>
                </a:ext>
              </a:extLst>
            </p:cNvPr>
            <p:cNvSpPr/>
            <p:nvPr/>
          </p:nvSpPr>
          <p:spPr>
            <a:xfrm>
              <a:off x="7036356" y="2991469"/>
              <a:ext cx="347011" cy="32355"/>
            </a:xfrm>
            <a:custGeom>
              <a:avLst/>
              <a:gdLst/>
              <a:ahLst/>
              <a:cxnLst/>
              <a:rect l="l" t="t" r="r" b="b"/>
              <a:pathLst>
                <a:path w="19241" h="1794" extrusionOk="0">
                  <a:moveTo>
                    <a:pt x="0" y="0"/>
                  </a:moveTo>
                  <a:lnTo>
                    <a:pt x="0" y="1794"/>
                  </a:lnTo>
                  <a:lnTo>
                    <a:pt x="19241" y="1794"/>
                  </a:lnTo>
                  <a:lnTo>
                    <a:pt x="185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001;p9">
              <a:extLst>
                <a:ext uri="{FF2B5EF4-FFF2-40B4-BE49-F238E27FC236}">
                  <a16:creationId xmlns:a16="http://schemas.microsoft.com/office/drawing/2014/main" id="{34116310-7A0F-4D95-944F-3F55B1180610}"/>
                </a:ext>
              </a:extLst>
            </p:cNvPr>
            <p:cNvSpPr/>
            <p:nvPr/>
          </p:nvSpPr>
          <p:spPr>
            <a:xfrm>
              <a:off x="7645380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0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53" y="33557"/>
                    <a:pt x="274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6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8" y="3496"/>
                    <a:pt x="5502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002;p9">
              <a:extLst>
                <a:ext uri="{FF2B5EF4-FFF2-40B4-BE49-F238E27FC236}">
                  <a16:creationId xmlns:a16="http://schemas.microsoft.com/office/drawing/2014/main" id="{030D83DB-E473-4D81-BBD0-D78B0374A296}"/>
                </a:ext>
              </a:extLst>
            </p:cNvPr>
            <p:cNvSpPr/>
            <p:nvPr/>
          </p:nvSpPr>
          <p:spPr>
            <a:xfrm>
              <a:off x="7744608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0" y="0"/>
                  </a:moveTo>
                  <a:cubicBezTo>
                    <a:pt x="456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003;p9">
              <a:extLst>
                <a:ext uri="{FF2B5EF4-FFF2-40B4-BE49-F238E27FC236}">
                  <a16:creationId xmlns:a16="http://schemas.microsoft.com/office/drawing/2014/main" id="{8DD14236-61FE-4623-9CA6-9AC156E6A567}"/>
                </a:ext>
              </a:extLst>
            </p:cNvPr>
            <p:cNvSpPr/>
            <p:nvPr/>
          </p:nvSpPr>
          <p:spPr>
            <a:xfrm>
              <a:off x="7844378" y="3737540"/>
              <a:ext cx="168862" cy="630305"/>
            </a:xfrm>
            <a:custGeom>
              <a:avLst/>
              <a:gdLst/>
              <a:ahLst/>
              <a:cxnLst/>
              <a:rect l="l" t="t" r="r" b="b"/>
              <a:pathLst>
                <a:path w="9363" h="34949" extrusionOk="0">
                  <a:moveTo>
                    <a:pt x="7265" y="1"/>
                  </a:moveTo>
                  <a:lnTo>
                    <a:pt x="0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8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8" y="32554"/>
                  </a:cubicBezTo>
                  <a:cubicBezTo>
                    <a:pt x="6231" y="33071"/>
                    <a:pt x="6414" y="33649"/>
                    <a:pt x="6779" y="34105"/>
                  </a:cubicBezTo>
                  <a:cubicBezTo>
                    <a:pt x="7143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4" y="34949"/>
                    <a:pt x="9092" y="34886"/>
                    <a:pt x="936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004;p9">
              <a:extLst>
                <a:ext uri="{FF2B5EF4-FFF2-40B4-BE49-F238E27FC236}">
                  <a16:creationId xmlns:a16="http://schemas.microsoft.com/office/drawing/2014/main" id="{85464313-F004-4686-9CC3-1B0167DF6CE7}"/>
                </a:ext>
              </a:extLst>
            </p:cNvPr>
            <p:cNvSpPr/>
            <p:nvPr/>
          </p:nvSpPr>
          <p:spPr>
            <a:xfrm>
              <a:off x="7951272" y="3734799"/>
              <a:ext cx="57027" cy="649080"/>
            </a:xfrm>
            <a:custGeom>
              <a:avLst/>
              <a:gdLst/>
              <a:ahLst/>
              <a:cxnLst/>
              <a:rect l="l" t="t" r="r" b="b"/>
              <a:pathLst>
                <a:path w="3162" h="35990" extrusionOk="0">
                  <a:moveTo>
                    <a:pt x="3162" y="1"/>
                  </a:moveTo>
                  <a:lnTo>
                    <a:pt x="1338" y="153"/>
                  </a:lnTo>
                  <a:lnTo>
                    <a:pt x="1" y="29910"/>
                  </a:lnTo>
                  <a:cubicBezTo>
                    <a:pt x="1" y="29910"/>
                    <a:pt x="1429" y="33406"/>
                    <a:pt x="2402" y="35989"/>
                  </a:cubicBezTo>
                  <a:cubicBezTo>
                    <a:pt x="2584" y="35898"/>
                    <a:pt x="2493" y="35260"/>
                    <a:pt x="2615" y="35108"/>
                  </a:cubicBezTo>
                  <a:cubicBezTo>
                    <a:pt x="2858" y="34773"/>
                    <a:pt x="2554" y="34895"/>
                    <a:pt x="2554" y="34469"/>
                  </a:cubicBezTo>
                  <a:cubicBezTo>
                    <a:pt x="2371" y="34196"/>
                    <a:pt x="2463" y="33709"/>
                    <a:pt x="2280" y="33466"/>
                  </a:cubicBezTo>
                  <a:cubicBezTo>
                    <a:pt x="1460" y="32433"/>
                    <a:pt x="1824" y="30731"/>
                    <a:pt x="1064" y="29636"/>
                  </a:cubicBezTo>
                  <a:cubicBezTo>
                    <a:pt x="1064" y="29636"/>
                    <a:pt x="1034" y="29606"/>
                    <a:pt x="1034" y="29606"/>
                  </a:cubicBezTo>
                  <a:lnTo>
                    <a:pt x="3162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005;p9">
              <a:extLst>
                <a:ext uri="{FF2B5EF4-FFF2-40B4-BE49-F238E27FC236}">
                  <a16:creationId xmlns:a16="http://schemas.microsoft.com/office/drawing/2014/main" id="{3A94EF0C-6D0F-4465-8BFD-3C7081BA7390}"/>
                </a:ext>
              </a:extLst>
            </p:cNvPr>
            <p:cNvSpPr/>
            <p:nvPr/>
          </p:nvSpPr>
          <p:spPr>
            <a:xfrm>
              <a:off x="7495725" y="2684783"/>
              <a:ext cx="497766" cy="416338"/>
            </a:xfrm>
            <a:custGeom>
              <a:avLst/>
              <a:gdLst/>
              <a:ahLst/>
              <a:cxnLst/>
              <a:rect l="l" t="t" r="r" b="b"/>
              <a:pathLst>
                <a:path w="27600" h="23085" extrusionOk="0">
                  <a:moveTo>
                    <a:pt x="16874" y="1"/>
                  </a:moveTo>
                  <a:cubicBezTo>
                    <a:pt x="488" y="1"/>
                    <a:pt x="1" y="20484"/>
                    <a:pt x="1" y="20714"/>
                  </a:cubicBezTo>
                  <a:lnTo>
                    <a:pt x="27205" y="23084"/>
                  </a:lnTo>
                  <a:cubicBezTo>
                    <a:pt x="27600" y="18373"/>
                    <a:pt x="26627" y="13601"/>
                    <a:pt x="24956" y="9194"/>
                  </a:cubicBezTo>
                  <a:cubicBezTo>
                    <a:pt x="23831" y="6124"/>
                    <a:pt x="22342" y="3206"/>
                    <a:pt x="20761" y="349"/>
                  </a:cubicBezTo>
                  <a:cubicBezTo>
                    <a:pt x="20518" y="318"/>
                    <a:pt x="20244" y="257"/>
                    <a:pt x="19971" y="227"/>
                  </a:cubicBezTo>
                  <a:cubicBezTo>
                    <a:pt x="18880" y="73"/>
                    <a:pt x="17849" y="1"/>
                    <a:pt x="16874" y="1"/>
                  </a:cubicBezTo>
                  <a:close/>
                </a:path>
              </a:pathLst>
            </a:custGeom>
            <a:solidFill>
              <a:srgbClr val="82E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006;p9">
              <a:extLst>
                <a:ext uri="{FF2B5EF4-FFF2-40B4-BE49-F238E27FC236}">
                  <a16:creationId xmlns:a16="http://schemas.microsoft.com/office/drawing/2014/main" id="{B194375C-F4A1-4F2B-A5D4-75DB296F7B1C}"/>
                </a:ext>
              </a:extLst>
            </p:cNvPr>
            <p:cNvSpPr/>
            <p:nvPr/>
          </p:nvSpPr>
          <p:spPr>
            <a:xfrm>
              <a:off x="7870132" y="2691060"/>
              <a:ext cx="333864" cy="423209"/>
            </a:xfrm>
            <a:custGeom>
              <a:avLst/>
              <a:gdLst/>
              <a:ahLst/>
              <a:cxnLst/>
              <a:rect l="l" t="t" r="r" b="b"/>
              <a:pathLst>
                <a:path w="18512" h="23466" extrusionOk="0">
                  <a:moveTo>
                    <a:pt x="1" y="1"/>
                  </a:moveTo>
                  <a:cubicBezTo>
                    <a:pt x="1582" y="2858"/>
                    <a:pt x="3071" y="5776"/>
                    <a:pt x="4196" y="8846"/>
                  </a:cubicBezTo>
                  <a:cubicBezTo>
                    <a:pt x="5867" y="13253"/>
                    <a:pt x="6840" y="18025"/>
                    <a:pt x="6445" y="22736"/>
                  </a:cubicBezTo>
                  <a:lnTo>
                    <a:pt x="14986" y="23466"/>
                  </a:lnTo>
                  <a:cubicBezTo>
                    <a:pt x="14986" y="23466"/>
                    <a:pt x="18512" y="3192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007;p9">
              <a:extLst>
                <a:ext uri="{FF2B5EF4-FFF2-40B4-BE49-F238E27FC236}">
                  <a16:creationId xmlns:a16="http://schemas.microsoft.com/office/drawing/2014/main" id="{71564450-DC41-45C7-A983-E0E054561F36}"/>
                </a:ext>
              </a:extLst>
            </p:cNvPr>
            <p:cNvSpPr/>
            <p:nvPr/>
          </p:nvSpPr>
          <p:spPr>
            <a:xfrm>
              <a:off x="7594179" y="1901072"/>
              <a:ext cx="649837" cy="615066"/>
            </a:xfrm>
            <a:custGeom>
              <a:avLst/>
              <a:gdLst/>
              <a:ahLst/>
              <a:cxnLst/>
              <a:rect l="l" t="t" r="r" b="b"/>
              <a:pathLst>
                <a:path w="36032" h="34104" extrusionOk="0">
                  <a:moveTo>
                    <a:pt x="14913" y="0"/>
                  </a:moveTo>
                  <a:cubicBezTo>
                    <a:pt x="12895" y="0"/>
                    <a:pt x="10869" y="617"/>
                    <a:pt x="9253" y="1797"/>
                  </a:cubicBezTo>
                  <a:cubicBezTo>
                    <a:pt x="7308" y="3165"/>
                    <a:pt x="5910" y="5323"/>
                    <a:pt x="5423" y="7663"/>
                  </a:cubicBezTo>
                  <a:cubicBezTo>
                    <a:pt x="5241" y="8666"/>
                    <a:pt x="5241" y="9821"/>
                    <a:pt x="5970" y="10551"/>
                  </a:cubicBezTo>
                  <a:cubicBezTo>
                    <a:pt x="3569" y="11098"/>
                    <a:pt x="1533" y="12982"/>
                    <a:pt x="803" y="15323"/>
                  </a:cubicBezTo>
                  <a:cubicBezTo>
                    <a:pt x="1" y="17938"/>
                    <a:pt x="942" y="23082"/>
                    <a:pt x="4309" y="23082"/>
                  </a:cubicBezTo>
                  <a:cubicBezTo>
                    <a:pt x="4385" y="23082"/>
                    <a:pt x="4463" y="23079"/>
                    <a:pt x="4542" y="23074"/>
                  </a:cubicBezTo>
                  <a:cubicBezTo>
                    <a:pt x="5454" y="23013"/>
                    <a:pt x="6335" y="22739"/>
                    <a:pt x="7247" y="22527"/>
                  </a:cubicBezTo>
                  <a:cubicBezTo>
                    <a:pt x="8180" y="22313"/>
                    <a:pt x="9136" y="22217"/>
                    <a:pt x="10095" y="22217"/>
                  </a:cubicBezTo>
                  <a:cubicBezTo>
                    <a:pt x="10230" y="22217"/>
                    <a:pt x="10365" y="22219"/>
                    <a:pt x="10499" y="22223"/>
                  </a:cubicBezTo>
                  <a:cubicBezTo>
                    <a:pt x="11472" y="22284"/>
                    <a:pt x="12506" y="22436"/>
                    <a:pt x="13205" y="23135"/>
                  </a:cubicBezTo>
                  <a:cubicBezTo>
                    <a:pt x="13782" y="23682"/>
                    <a:pt x="14025" y="24502"/>
                    <a:pt x="14360" y="25232"/>
                  </a:cubicBezTo>
                  <a:cubicBezTo>
                    <a:pt x="15545" y="27967"/>
                    <a:pt x="17855" y="30126"/>
                    <a:pt x="20469" y="31524"/>
                  </a:cubicBezTo>
                  <a:cubicBezTo>
                    <a:pt x="23114" y="32922"/>
                    <a:pt x="26062" y="33591"/>
                    <a:pt x="29010" y="34016"/>
                  </a:cubicBezTo>
                  <a:cubicBezTo>
                    <a:pt x="29347" y="34064"/>
                    <a:pt x="29683" y="34104"/>
                    <a:pt x="30011" y="34104"/>
                  </a:cubicBezTo>
                  <a:cubicBezTo>
                    <a:pt x="30305" y="34104"/>
                    <a:pt x="30592" y="34072"/>
                    <a:pt x="30865" y="33986"/>
                  </a:cubicBezTo>
                  <a:cubicBezTo>
                    <a:pt x="31746" y="33682"/>
                    <a:pt x="32324" y="32800"/>
                    <a:pt x="32628" y="31919"/>
                  </a:cubicBezTo>
                  <a:cubicBezTo>
                    <a:pt x="32901" y="31037"/>
                    <a:pt x="32931" y="30095"/>
                    <a:pt x="33083" y="29183"/>
                  </a:cubicBezTo>
                  <a:cubicBezTo>
                    <a:pt x="33327" y="27967"/>
                    <a:pt x="33752" y="26752"/>
                    <a:pt x="34421" y="25688"/>
                  </a:cubicBezTo>
                  <a:cubicBezTo>
                    <a:pt x="34877" y="24958"/>
                    <a:pt x="35424" y="24259"/>
                    <a:pt x="35697" y="23408"/>
                  </a:cubicBezTo>
                  <a:cubicBezTo>
                    <a:pt x="36032" y="22466"/>
                    <a:pt x="35910" y="21402"/>
                    <a:pt x="35789" y="20399"/>
                  </a:cubicBezTo>
                  <a:cubicBezTo>
                    <a:pt x="35606" y="18970"/>
                    <a:pt x="35394" y="17511"/>
                    <a:pt x="34877" y="16144"/>
                  </a:cubicBezTo>
                  <a:cubicBezTo>
                    <a:pt x="34056" y="13986"/>
                    <a:pt x="32567" y="12192"/>
                    <a:pt x="31108" y="10429"/>
                  </a:cubicBezTo>
                  <a:cubicBezTo>
                    <a:pt x="29527" y="8514"/>
                    <a:pt x="27916" y="6599"/>
                    <a:pt x="26001" y="5019"/>
                  </a:cubicBezTo>
                  <a:cubicBezTo>
                    <a:pt x="24603" y="3864"/>
                    <a:pt x="23022" y="2891"/>
                    <a:pt x="21412" y="2040"/>
                  </a:cubicBezTo>
                  <a:cubicBezTo>
                    <a:pt x="19709" y="1128"/>
                    <a:pt x="17916" y="308"/>
                    <a:pt x="16031" y="64"/>
                  </a:cubicBezTo>
                  <a:cubicBezTo>
                    <a:pt x="15661" y="22"/>
                    <a:pt x="15287" y="0"/>
                    <a:pt x="149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8;p9">
              <a:extLst>
                <a:ext uri="{FF2B5EF4-FFF2-40B4-BE49-F238E27FC236}">
                  <a16:creationId xmlns:a16="http://schemas.microsoft.com/office/drawing/2014/main" id="{A6A75FFD-CC7D-47B4-BFA9-9E55A36917AF}"/>
                </a:ext>
              </a:extLst>
            </p:cNvPr>
            <p:cNvSpPr/>
            <p:nvPr/>
          </p:nvSpPr>
          <p:spPr>
            <a:xfrm>
              <a:off x="7608733" y="2263630"/>
              <a:ext cx="100257" cy="113440"/>
            </a:xfrm>
            <a:custGeom>
              <a:avLst/>
              <a:gdLst/>
              <a:ahLst/>
              <a:cxnLst/>
              <a:rect l="l" t="t" r="r" b="b"/>
              <a:pathLst>
                <a:path w="5559" h="6290" extrusionOk="0">
                  <a:moveTo>
                    <a:pt x="3145" y="1"/>
                  </a:moveTo>
                  <a:cubicBezTo>
                    <a:pt x="2696" y="1"/>
                    <a:pt x="2223" y="131"/>
                    <a:pt x="1759" y="478"/>
                  </a:cubicBezTo>
                  <a:cubicBezTo>
                    <a:pt x="0" y="1790"/>
                    <a:pt x="1282" y="6289"/>
                    <a:pt x="4372" y="6289"/>
                  </a:cubicBezTo>
                  <a:cubicBezTo>
                    <a:pt x="4433" y="6289"/>
                    <a:pt x="4494" y="6287"/>
                    <a:pt x="4556" y="6284"/>
                  </a:cubicBezTo>
                  <a:cubicBezTo>
                    <a:pt x="4981" y="4399"/>
                    <a:pt x="5559" y="1117"/>
                    <a:pt x="5559" y="1117"/>
                  </a:cubicBezTo>
                  <a:cubicBezTo>
                    <a:pt x="5559" y="1117"/>
                    <a:pt x="4460" y="1"/>
                    <a:pt x="3145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09;p9">
              <a:extLst>
                <a:ext uri="{FF2B5EF4-FFF2-40B4-BE49-F238E27FC236}">
                  <a16:creationId xmlns:a16="http://schemas.microsoft.com/office/drawing/2014/main" id="{7200382F-931E-4AFA-AAAE-E5FBDB62C721}"/>
                </a:ext>
              </a:extLst>
            </p:cNvPr>
            <p:cNvSpPr/>
            <p:nvPr/>
          </p:nvSpPr>
          <p:spPr>
            <a:xfrm>
              <a:off x="8114633" y="2423691"/>
              <a:ext cx="91077" cy="97389"/>
            </a:xfrm>
            <a:custGeom>
              <a:avLst/>
              <a:gdLst/>
              <a:ahLst/>
              <a:cxnLst/>
              <a:rect l="l" t="t" r="r" b="b"/>
              <a:pathLst>
                <a:path w="5050" h="5400" extrusionOk="0">
                  <a:moveTo>
                    <a:pt x="2240" y="0"/>
                  </a:moveTo>
                  <a:cubicBezTo>
                    <a:pt x="1662" y="0"/>
                    <a:pt x="1216" y="84"/>
                    <a:pt x="1216" y="84"/>
                  </a:cubicBezTo>
                  <a:cubicBezTo>
                    <a:pt x="1216" y="84"/>
                    <a:pt x="973" y="2667"/>
                    <a:pt x="0" y="5099"/>
                  </a:cubicBezTo>
                  <a:cubicBezTo>
                    <a:pt x="765" y="5307"/>
                    <a:pt x="1417" y="5399"/>
                    <a:pt x="1972" y="5399"/>
                  </a:cubicBezTo>
                  <a:cubicBezTo>
                    <a:pt x="4659" y="5399"/>
                    <a:pt x="5050" y="3231"/>
                    <a:pt x="4773" y="1543"/>
                  </a:cubicBezTo>
                  <a:cubicBezTo>
                    <a:pt x="4581" y="241"/>
                    <a:pt x="3221" y="0"/>
                    <a:pt x="2240" y="0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10;p9">
              <a:extLst>
                <a:ext uri="{FF2B5EF4-FFF2-40B4-BE49-F238E27FC236}">
                  <a16:creationId xmlns:a16="http://schemas.microsoft.com/office/drawing/2014/main" id="{81A0AC58-40FB-47E6-84F7-25555835B35E}"/>
                </a:ext>
              </a:extLst>
            </p:cNvPr>
            <p:cNvSpPr/>
            <p:nvPr/>
          </p:nvSpPr>
          <p:spPr>
            <a:xfrm>
              <a:off x="8145545" y="2443583"/>
              <a:ext cx="48586" cy="54141"/>
            </a:xfrm>
            <a:custGeom>
              <a:avLst/>
              <a:gdLst/>
              <a:ahLst/>
              <a:cxnLst/>
              <a:rect l="l" t="t" r="r" b="b"/>
              <a:pathLst>
                <a:path w="2694" h="3002" extrusionOk="0">
                  <a:moveTo>
                    <a:pt x="2291" y="0"/>
                  </a:moveTo>
                  <a:cubicBezTo>
                    <a:pt x="969" y="0"/>
                    <a:pt x="221" y="1542"/>
                    <a:pt x="19" y="2811"/>
                  </a:cubicBezTo>
                  <a:cubicBezTo>
                    <a:pt x="0" y="2923"/>
                    <a:pt x="98" y="3001"/>
                    <a:pt x="182" y="3001"/>
                  </a:cubicBezTo>
                  <a:cubicBezTo>
                    <a:pt x="234" y="3001"/>
                    <a:pt x="281" y="2971"/>
                    <a:pt x="293" y="2902"/>
                  </a:cubicBezTo>
                  <a:cubicBezTo>
                    <a:pt x="353" y="2476"/>
                    <a:pt x="505" y="2051"/>
                    <a:pt x="688" y="1625"/>
                  </a:cubicBezTo>
                  <a:cubicBezTo>
                    <a:pt x="960" y="1497"/>
                    <a:pt x="1267" y="1419"/>
                    <a:pt x="1567" y="1419"/>
                  </a:cubicBezTo>
                  <a:cubicBezTo>
                    <a:pt x="1836" y="1419"/>
                    <a:pt x="2099" y="1482"/>
                    <a:pt x="2329" y="1625"/>
                  </a:cubicBezTo>
                  <a:cubicBezTo>
                    <a:pt x="2356" y="1646"/>
                    <a:pt x="2382" y="1656"/>
                    <a:pt x="2407" y="1656"/>
                  </a:cubicBezTo>
                  <a:cubicBezTo>
                    <a:pt x="2525" y="1656"/>
                    <a:pt x="2606" y="1452"/>
                    <a:pt x="2481" y="1352"/>
                  </a:cubicBezTo>
                  <a:cubicBezTo>
                    <a:pt x="2207" y="1180"/>
                    <a:pt x="1904" y="1106"/>
                    <a:pt x="1599" y="1106"/>
                  </a:cubicBezTo>
                  <a:cubicBezTo>
                    <a:pt x="1363" y="1106"/>
                    <a:pt x="1126" y="1150"/>
                    <a:pt x="900" y="1230"/>
                  </a:cubicBezTo>
                  <a:cubicBezTo>
                    <a:pt x="1240" y="692"/>
                    <a:pt x="1739" y="312"/>
                    <a:pt x="2371" y="312"/>
                  </a:cubicBezTo>
                  <a:cubicBezTo>
                    <a:pt x="2417" y="312"/>
                    <a:pt x="2464" y="314"/>
                    <a:pt x="2511" y="318"/>
                  </a:cubicBezTo>
                  <a:cubicBezTo>
                    <a:pt x="2519" y="319"/>
                    <a:pt x="2527" y="320"/>
                    <a:pt x="2534" y="320"/>
                  </a:cubicBezTo>
                  <a:cubicBezTo>
                    <a:pt x="2693" y="320"/>
                    <a:pt x="2686" y="14"/>
                    <a:pt x="2511" y="14"/>
                  </a:cubicBezTo>
                  <a:cubicBezTo>
                    <a:pt x="2436" y="5"/>
                    <a:pt x="2363" y="0"/>
                    <a:pt x="2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11;p9">
              <a:extLst>
                <a:ext uri="{FF2B5EF4-FFF2-40B4-BE49-F238E27FC236}">
                  <a16:creationId xmlns:a16="http://schemas.microsoft.com/office/drawing/2014/main" id="{8C8F483D-9872-49BD-88C8-5CB3D9006D7D}"/>
                </a:ext>
              </a:extLst>
            </p:cNvPr>
            <p:cNvSpPr/>
            <p:nvPr/>
          </p:nvSpPr>
          <p:spPr>
            <a:xfrm>
              <a:off x="7645686" y="2279880"/>
              <a:ext cx="43573" cy="62221"/>
            </a:xfrm>
            <a:custGeom>
              <a:avLst/>
              <a:gdLst/>
              <a:ahLst/>
              <a:cxnLst/>
              <a:rect l="l" t="t" r="r" b="b"/>
              <a:pathLst>
                <a:path w="2416" h="3450" extrusionOk="0">
                  <a:moveTo>
                    <a:pt x="414" y="1"/>
                  </a:moveTo>
                  <a:cubicBezTo>
                    <a:pt x="249" y="1"/>
                    <a:pt x="176" y="278"/>
                    <a:pt x="379" y="307"/>
                  </a:cubicBezTo>
                  <a:cubicBezTo>
                    <a:pt x="1108" y="398"/>
                    <a:pt x="1564" y="915"/>
                    <a:pt x="1807" y="1553"/>
                  </a:cubicBezTo>
                  <a:cubicBezTo>
                    <a:pt x="1468" y="1362"/>
                    <a:pt x="1069" y="1230"/>
                    <a:pt x="673" y="1230"/>
                  </a:cubicBezTo>
                  <a:cubicBezTo>
                    <a:pt x="502" y="1230"/>
                    <a:pt x="331" y="1255"/>
                    <a:pt x="166" y="1310"/>
                  </a:cubicBezTo>
                  <a:cubicBezTo>
                    <a:pt x="0" y="1365"/>
                    <a:pt x="61" y="1622"/>
                    <a:pt x="210" y="1622"/>
                  </a:cubicBezTo>
                  <a:cubicBezTo>
                    <a:pt x="225" y="1622"/>
                    <a:pt x="241" y="1619"/>
                    <a:pt x="257" y="1614"/>
                  </a:cubicBezTo>
                  <a:cubicBezTo>
                    <a:pt x="402" y="1568"/>
                    <a:pt x="550" y="1547"/>
                    <a:pt x="698" y="1547"/>
                  </a:cubicBezTo>
                  <a:cubicBezTo>
                    <a:pt x="1143" y="1547"/>
                    <a:pt x="1587" y="1735"/>
                    <a:pt x="1929" y="2009"/>
                  </a:cubicBezTo>
                  <a:cubicBezTo>
                    <a:pt x="2020" y="2435"/>
                    <a:pt x="2051" y="2890"/>
                    <a:pt x="2020" y="3316"/>
                  </a:cubicBezTo>
                  <a:cubicBezTo>
                    <a:pt x="2020" y="3404"/>
                    <a:pt x="2090" y="3449"/>
                    <a:pt x="2167" y="3449"/>
                  </a:cubicBezTo>
                  <a:cubicBezTo>
                    <a:pt x="2249" y="3449"/>
                    <a:pt x="2339" y="3396"/>
                    <a:pt x="2355" y="3286"/>
                  </a:cubicBezTo>
                  <a:cubicBezTo>
                    <a:pt x="2415" y="1948"/>
                    <a:pt x="1990" y="216"/>
                    <a:pt x="440" y="3"/>
                  </a:cubicBezTo>
                  <a:cubicBezTo>
                    <a:pt x="431" y="1"/>
                    <a:pt x="423" y="1"/>
                    <a:pt x="4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12;p9">
              <a:extLst>
                <a:ext uri="{FF2B5EF4-FFF2-40B4-BE49-F238E27FC236}">
                  <a16:creationId xmlns:a16="http://schemas.microsoft.com/office/drawing/2014/main" id="{B3BBEE26-C76F-4C20-8423-382190D08A51}"/>
                </a:ext>
              </a:extLst>
            </p:cNvPr>
            <p:cNvSpPr/>
            <p:nvPr/>
          </p:nvSpPr>
          <p:spPr>
            <a:xfrm>
              <a:off x="8214402" y="2073794"/>
              <a:ext cx="83881" cy="145290"/>
            </a:xfrm>
            <a:custGeom>
              <a:avLst/>
              <a:gdLst/>
              <a:ahLst/>
              <a:cxnLst/>
              <a:rect l="l" t="t" r="r" b="b"/>
              <a:pathLst>
                <a:path w="4651" h="8056" extrusionOk="0">
                  <a:moveTo>
                    <a:pt x="2951" y="0"/>
                  </a:moveTo>
                  <a:cubicBezTo>
                    <a:pt x="1293" y="0"/>
                    <a:pt x="0" y="8056"/>
                    <a:pt x="0" y="8056"/>
                  </a:cubicBezTo>
                  <a:cubicBezTo>
                    <a:pt x="0" y="8056"/>
                    <a:pt x="4651" y="62"/>
                    <a:pt x="2979" y="1"/>
                  </a:cubicBezTo>
                  <a:cubicBezTo>
                    <a:pt x="2970" y="1"/>
                    <a:pt x="2961" y="0"/>
                    <a:pt x="29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13;p9">
              <a:extLst>
                <a:ext uri="{FF2B5EF4-FFF2-40B4-BE49-F238E27FC236}">
                  <a16:creationId xmlns:a16="http://schemas.microsoft.com/office/drawing/2014/main" id="{9655A191-1816-49B2-B205-9D7BF8CA567E}"/>
                </a:ext>
              </a:extLst>
            </p:cNvPr>
            <p:cNvSpPr/>
            <p:nvPr/>
          </p:nvSpPr>
          <p:spPr>
            <a:xfrm>
              <a:off x="8209461" y="2162021"/>
              <a:ext cx="109112" cy="36791"/>
            </a:xfrm>
            <a:custGeom>
              <a:avLst/>
              <a:gdLst/>
              <a:ahLst/>
              <a:cxnLst/>
              <a:rect l="l" t="t" r="r" b="b"/>
              <a:pathLst>
                <a:path w="6050" h="2040" extrusionOk="0">
                  <a:moveTo>
                    <a:pt x="4994" y="1"/>
                  </a:moveTo>
                  <a:cubicBezTo>
                    <a:pt x="3608" y="1"/>
                    <a:pt x="1" y="2039"/>
                    <a:pt x="1" y="2039"/>
                  </a:cubicBezTo>
                  <a:cubicBezTo>
                    <a:pt x="1" y="2039"/>
                    <a:pt x="6050" y="1097"/>
                    <a:pt x="5472" y="185"/>
                  </a:cubicBezTo>
                  <a:cubicBezTo>
                    <a:pt x="5390" y="56"/>
                    <a:pt x="5222" y="1"/>
                    <a:pt x="49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14;p9">
              <a:extLst>
                <a:ext uri="{FF2B5EF4-FFF2-40B4-BE49-F238E27FC236}">
                  <a16:creationId xmlns:a16="http://schemas.microsoft.com/office/drawing/2014/main" id="{E423BE29-1C67-4B8F-A8F4-21CAAA5EB76A}"/>
                </a:ext>
              </a:extLst>
            </p:cNvPr>
            <p:cNvSpPr/>
            <p:nvPr/>
          </p:nvSpPr>
          <p:spPr>
            <a:xfrm>
              <a:off x="7660763" y="2056336"/>
              <a:ext cx="438016" cy="716873"/>
            </a:xfrm>
            <a:custGeom>
              <a:avLst/>
              <a:gdLst/>
              <a:ahLst/>
              <a:cxnLst/>
              <a:rect l="l" t="t" r="r" b="b"/>
              <a:pathLst>
                <a:path w="24287" h="39749" extrusionOk="0">
                  <a:moveTo>
                    <a:pt x="12109" y="1"/>
                  </a:moveTo>
                  <a:cubicBezTo>
                    <a:pt x="7558" y="1"/>
                    <a:pt x="3551" y="3079"/>
                    <a:pt x="2858" y="7322"/>
                  </a:cubicBezTo>
                  <a:lnTo>
                    <a:pt x="2037" y="12641"/>
                  </a:lnTo>
                  <a:lnTo>
                    <a:pt x="700" y="20878"/>
                  </a:lnTo>
                  <a:cubicBezTo>
                    <a:pt x="1" y="25438"/>
                    <a:pt x="3344" y="29663"/>
                    <a:pt x="8207" y="30514"/>
                  </a:cubicBezTo>
                  <a:lnTo>
                    <a:pt x="7113" y="34465"/>
                  </a:lnTo>
                  <a:lnTo>
                    <a:pt x="3800" y="34951"/>
                  </a:lnTo>
                  <a:cubicBezTo>
                    <a:pt x="3800" y="34951"/>
                    <a:pt x="5259" y="38265"/>
                    <a:pt x="10730" y="39420"/>
                  </a:cubicBezTo>
                  <a:cubicBezTo>
                    <a:pt x="11813" y="39654"/>
                    <a:pt x="12798" y="39748"/>
                    <a:pt x="13680" y="39748"/>
                  </a:cubicBezTo>
                  <a:cubicBezTo>
                    <a:pt x="17253" y="39748"/>
                    <a:pt x="19150" y="38204"/>
                    <a:pt x="19150" y="38204"/>
                  </a:cubicBezTo>
                  <a:lnTo>
                    <a:pt x="16718" y="36471"/>
                  </a:lnTo>
                  <a:lnTo>
                    <a:pt x="15746" y="35772"/>
                  </a:lnTo>
                  <a:cubicBezTo>
                    <a:pt x="13861" y="35164"/>
                    <a:pt x="12554" y="32885"/>
                    <a:pt x="13253" y="29359"/>
                  </a:cubicBezTo>
                  <a:cubicBezTo>
                    <a:pt x="24287" y="28508"/>
                    <a:pt x="22828" y="19055"/>
                    <a:pt x="23952" y="11152"/>
                  </a:cubicBezTo>
                  <a:cubicBezTo>
                    <a:pt x="21217" y="7717"/>
                    <a:pt x="22524" y="4404"/>
                    <a:pt x="24226" y="2155"/>
                  </a:cubicBezTo>
                  <a:cubicBezTo>
                    <a:pt x="23223" y="1638"/>
                    <a:pt x="22129" y="1273"/>
                    <a:pt x="20974" y="1121"/>
                  </a:cubicBezTo>
                  <a:lnTo>
                    <a:pt x="13436" y="88"/>
                  </a:lnTo>
                  <a:cubicBezTo>
                    <a:pt x="12990" y="29"/>
                    <a:pt x="12547" y="1"/>
                    <a:pt x="12109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15;p9">
              <a:extLst>
                <a:ext uri="{FF2B5EF4-FFF2-40B4-BE49-F238E27FC236}">
                  <a16:creationId xmlns:a16="http://schemas.microsoft.com/office/drawing/2014/main" id="{27C6FDE4-714A-474F-9F50-B5A9BD398B15}"/>
                </a:ext>
              </a:extLst>
            </p:cNvPr>
            <p:cNvSpPr/>
            <p:nvPr/>
          </p:nvSpPr>
          <p:spPr>
            <a:xfrm>
              <a:off x="7882757" y="2095183"/>
              <a:ext cx="303709" cy="606319"/>
            </a:xfrm>
            <a:custGeom>
              <a:avLst/>
              <a:gdLst/>
              <a:ahLst/>
              <a:cxnLst/>
              <a:rect l="l" t="t" r="r" b="b"/>
              <a:pathLst>
                <a:path w="16840" h="33619" extrusionOk="0">
                  <a:moveTo>
                    <a:pt x="11672" y="1"/>
                  </a:moveTo>
                  <a:cubicBezTo>
                    <a:pt x="9970" y="2250"/>
                    <a:pt x="8663" y="5563"/>
                    <a:pt x="11398" y="8998"/>
                  </a:cubicBezTo>
                  <a:cubicBezTo>
                    <a:pt x="10274" y="16901"/>
                    <a:pt x="11733" y="26354"/>
                    <a:pt x="699" y="27205"/>
                  </a:cubicBezTo>
                  <a:cubicBezTo>
                    <a:pt x="0" y="30731"/>
                    <a:pt x="1337" y="33010"/>
                    <a:pt x="3192" y="33618"/>
                  </a:cubicBezTo>
                  <a:lnTo>
                    <a:pt x="2918" y="33436"/>
                  </a:lnTo>
                  <a:lnTo>
                    <a:pt x="4043" y="29515"/>
                  </a:lnTo>
                  <a:cubicBezTo>
                    <a:pt x="4479" y="29573"/>
                    <a:pt x="4909" y="29601"/>
                    <a:pt x="5332" y="29601"/>
                  </a:cubicBezTo>
                  <a:cubicBezTo>
                    <a:pt x="9803" y="29601"/>
                    <a:pt x="13437" y="26468"/>
                    <a:pt x="14104" y="22220"/>
                  </a:cubicBezTo>
                  <a:lnTo>
                    <a:pt x="14499" y="19849"/>
                  </a:lnTo>
                  <a:lnTo>
                    <a:pt x="16262" y="8663"/>
                  </a:lnTo>
                  <a:cubicBezTo>
                    <a:pt x="16839" y="5107"/>
                    <a:pt x="14894" y="1703"/>
                    <a:pt x="11672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16;p9">
              <a:extLst>
                <a:ext uri="{FF2B5EF4-FFF2-40B4-BE49-F238E27FC236}">
                  <a16:creationId xmlns:a16="http://schemas.microsoft.com/office/drawing/2014/main" id="{9845BD5D-C7F0-40F0-9DFD-ED57AC1C1522}"/>
                </a:ext>
              </a:extLst>
            </p:cNvPr>
            <p:cNvSpPr/>
            <p:nvPr/>
          </p:nvSpPr>
          <p:spPr>
            <a:xfrm>
              <a:off x="7752832" y="2354382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7" y="498"/>
                    <a:pt x="152" y="1130"/>
                  </a:cubicBezTo>
                  <a:cubicBezTo>
                    <a:pt x="0" y="1829"/>
                    <a:pt x="183" y="2437"/>
                    <a:pt x="547" y="2498"/>
                  </a:cubicBezTo>
                  <a:cubicBezTo>
                    <a:pt x="576" y="2505"/>
                    <a:pt x="604" y="2509"/>
                    <a:pt x="633" y="2509"/>
                  </a:cubicBezTo>
                  <a:cubicBezTo>
                    <a:pt x="976" y="2509"/>
                    <a:pt x="1347" y="2021"/>
                    <a:pt x="1459" y="1404"/>
                  </a:cubicBezTo>
                  <a:cubicBezTo>
                    <a:pt x="1581" y="705"/>
                    <a:pt x="1398" y="97"/>
                    <a:pt x="1034" y="6"/>
                  </a:cubicBezTo>
                  <a:cubicBezTo>
                    <a:pt x="1014" y="2"/>
                    <a:pt x="994" y="1"/>
                    <a:pt x="9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17;p9">
              <a:extLst>
                <a:ext uri="{FF2B5EF4-FFF2-40B4-BE49-F238E27FC236}">
                  <a16:creationId xmlns:a16="http://schemas.microsoft.com/office/drawing/2014/main" id="{A49629B0-3855-4DDF-9E7F-550B55E7DC9F}"/>
                </a:ext>
              </a:extLst>
            </p:cNvPr>
            <p:cNvSpPr/>
            <p:nvPr/>
          </p:nvSpPr>
          <p:spPr>
            <a:xfrm>
              <a:off x="8041176" y="2404267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6" y="498"/>
                    <a:pt x="122" y="1130"/>
                  </a:cubicBezTo>
                  <a:cubicBezTo>
                    <a:pt x="0" y="1829"/>
                    <a:pt x="183" y="2437"/>
                    <a:pt x="548" y="2498"/>
                  </a:cubicBezTo>
                  <a:cubicBezTo>
                    <a:pt x="576" y="2505"/>
                    <a:pt x="604" y="2509"/>
                    <a:pt x="632" y="2509"/>
                  </a:cubicBezTo>
                  <a:cubicBezTo>
                    <a:pt x="972" y="2509"/>
                    <a:pt x="1319" y="2021"/>
                    <a:pt x="1459" y="1404"/>
                  </a:cubicBezTo>
                  <a:cubicBezTo>
                    <a:pt x="1581" y="705"/>
                    <a:pt x="1399" y="97"/>
                    <a:pt x="1034" y="6"/>
                  </a:cubicBezTo>
                  <a:cubicBezTo>
                    <a:pt x="1014" y="2"/>
                    <a:pt x="995" y="1"/>
                    <a:pt x="9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018;p9">
              <a:extLst>
                <a:ext uri="{FF2B5EF4-FFF2-40B4-BE49-F238E27FC236}">
                  <a16:creationId xmlns:a16="http://schemas.microsoft.com/office/drawing/2014/main" id="{6B5213D8-9627-44C3-A32D-4ED8911426EB}"/>
                </a:ext>
              </a:extLst>
            </p:cNvPr>
            <p:cNvSpPr/>
            <p:nvPr/>
          </p:nvSpPr>
          <p:spPr>
            <a:xfrm>
              <a:off x="7807100" y="2378567"/>
              <a:ext cx="80256" cy="96613"/>
            </a:xfrm>
            <a:custGeom>
              <a:avLst/>
              <a:gdLst/>
              <a:ahLst/>
              <a:cxnLst/>
              <a:rect l="l" t="t" r="r" b="b"/>
              <a:pathLst>
                <a:path w="4450" h="5357" extrusionOk="0">
                  <a:moveTo>
                    <a:pt x="3611" y="1"/>
                  </a:moveTo>
                  <a:cubicBezTo>
                    <a:pt x="3549" y="1"/>
                    <a:pt x="3486" y="28"/>
                    <a:pt x="3435" y="93"/>
                  </a:cubicBezTo>
                  <a:cubicBezTo>
                    <a:pt x="2463" y="1279"/>
                    <a:pt x="1490" y="2464"/>
                    <a:pt x="517" y="3619"/>
                  </a:cubicBezTo>
                  <a:cubicBezTo>
                    <a:pt x="396" y="3802"/>
                    <a:pt x="244" y="3954"/>
                    <a:pt x="122" y="4106"/>
                  </a:cubicBezTo>
                  <a:cubicBezTo>
                    <a:pt x="0" y="4257"/>
                    <a:pt x="0" y="4561"/>
                    <a:pt x="244" y="4592"/>
                  </a:cubicBezTo>
                  <a:cubicBezTo>
                    <a:pt x="1490" y="4835"/>
                    <a:pt x="2706" y="5109"/>
                    <a:pt x="3952" y="5352"/>
                  </a:cubicBezTo>
                  <a:cubicBezTo>
                    <a:pt x="3971" y="5355"/>
                    <a:pt x="3990" y="5356"/>
                    <a:pt x="4008" y="5356"/>
                  </a:cubicBezTo>
                  <a:cubicBezTo>
                    <a:pt x="4331" y="5356"/>
                    <a:pt x="4449" y="4862"/>
                    <a:pt x="4104" y="4805"/>
                  </a:cubicBezTo>
                  <a:cubicBezTo>
                    <a:pt x="3007" y="4591"/>
                    <a:pt x="1934" y="4353"/>
                    <a:pt x="843" y="4134"/>
                  </a:cubicBezTo>
                  <a:lnTo>
                    <a:pt x="843" y="4134"/>
                  </a:lnTo>
                  <a:cubicBezTo>
                    <a:pt x="1707" y="3081"/>
                    <a:pt x="2568" y="2031"/>
                    <a:pt x="3405" y="1005"/>
                  </a:cubicBezTo>
                  <a:cubicBezTo>
                    <a:pt x="3557" y="823"/>
                    <a:pt x="3678" y="671"/>
                    <a:pt x="3830" y="488"/>
                  </a:cubicBezTo>
                  <a:cubicBezTo>
                    <a:pt x="4016" y="280"/>
                    <a:pt x="3813" y="1"/>
                    <a:pt x="36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019;p9">
              <a:extLst>
                <a:ext uri="{FF2B5EF4-FFF2-40B4-BE49-F238E27FC236}">
                  <a16:creationId xmlns:a16="http://schemas.microsoft.com/office/drawing/2014/main" id="{70F216E9-CE5B-4CB2-B776-FC9353F42294}"/>
                </a:ext>
              </a:extLst>
            </p:cNvPr>
            <p:cNvSpPr/>
            <p:nvPr/>
          </p:nvSpPr>
          <p:spPr>
            <a:xfrm>
              <a:off x="7994025" y="2458475"/>
              <a:ext cx="115496" cy="104122"/>
            </a:xfrm>
            <a:custGeom>
              <a:avLst/>
              <a:gdLst/>
              <a:ahLst/>
              <a:cxnLst/>
              <a:rect l="l" t="t" r="r" b="b"/>
              <a:pathLst>
                <a:path w="3223" h="2905" extrusionOk="0">
                  <a:moveTo>
                    <a:pt x="1611" y="1"/>
                  </a:moveTo>
                  <a:cubicBezTo>
                    <a:pt x="943" y="1"/>
                    <a:pt x="339" y="455"/>
                    <a:pt x="183" y="1134"/>
                  </a:cubicBezTo>
                  <a:cubicBezTo>
                    <a:pt x="0" y="1924"/>
                    <a:pt x="487" y="2684"/>
                    <a:pt x="1277" y="2866"/>
                  </a:cubicBezTo>
                  <a:cubicBezTo>
                    <a:pt x="1389" y="2892"/>
                    <a:pt x="1501" y="2904"/>
                    <a:pt x="1612" y="2904"/>
                  </a:cubicBezTo>
                  <a:cubicBezTo>
                    <a:pt x="2279" y="2904"/>
                    <a:pt x="2883" y="2450"/>
                    <a:pt x="3040" y="1772"/>
                  </a:cubicBezTo>
                  <a:cubicBezTo>
                    <a:pt x="3222" y="1012"/>
                    <a:pt x="2736" y="222"/>
                    <a:pt x="1946" y="39"/>
                  </a:cubicBezTo>
                  <a:cubicBezTo>
                    <a:pt x="1834" y="13"/>
                    <a:pt x="1722" y="1"/>
                    <a:pt x="1611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020;p9">
              <a:extLst>
                <a:ext uri="{FF2B5EF4-FFF2-40B4-BE49-F238E27FC236}">
                  <a16:creationId xmlns:a16="http://schemas.microsoft.com/office/drawing/2014/main" id="{ED4075C6-68AD-4896-A732-9FB4DCD43BCB}"/>
                </a:ext>
              </a:extLst>
            </p:cNvPr>
            <p:cNvSpPr/>
            <p:nvPr/>
          </p:nvSpPr>
          <p:spPr>
            <a:xfrm>
              <a:off x="7710590" y="2413034"/>
              <a:ext cx="102999" cy="93658"/>
            </a:xfrm>
            <a:custGeom>
              <a:avLst/>
              <a:gdLst/>
              <a:ahLst/>
              <a:cxnLst/>
              <a:rect l="l" t="t" r="r" b="b"/>
              <a:pathLst>
                <a:path w="3223" h="2933" extrusionOk="0">
                  <a:moveTo>
                    <a:pt x="1624" y="1"/>
                  </a:moveTo>
                  <a:cubicBezTo>
                    <a:pt x="951" y="1"/>
                    <a:pt x="341" y="476"/>
                    <a:pt x="183" y="1132"/>
                  </a:cubicBezTo>
                  <a:cubicBezTo>
                    <a:pt x="1" y="1922"/>
                    <a:pt x="487" y="2712"/>
                    <a:pt x="1277" y="2895"/>
                  </a:cubicBezTo>
                  <a:cubicBezTo>
                    <a:pt x="1390" y="2920"/>
                    <a:pt x="1502" y="2933"/>
                    <a:pt x="1612" y="2933"/>
                  </a:cubicBezTo>
                  <a:cubicBezTo>
                    <a:pt x="2280" y="2933"/>
                    <a:pt x="2884" y="2479"/>
                    <a:pt x="3040" y="1800"/>
                  </a:cubicBezTo>
                  <a:cubicBezTo>
                    <a:pt x="3223" y="1010"/>
                    <a:pt x="2706" y="220"/>
                    <a:pt x="1946" y="37"/>
                  </a:cubicBezTo>
                  <a:cubicBezTo>
                    <a:pt x="1838" y="13"/>
                    <a:pt x="1730" y="1"/>
                    <a:pt x="1624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021;p9">
              <a:extLst>
                <a:ext uri="{FF2B5EF4-FFF2-40B4-BE49-F238E27FC236}">
                  <a16:creationId xmlns:a16="http://schemas.microsoft.com/office/drawing/2014/main" id="{6E408137-703B-43F0-8ACD-BDBF39340628}"/>
                </a:ext>
              </a:extLst>
            </p:cNvPr>
            <p:cNvSpPr/>
            <p:nvPr/>
          </p:nvSpPr>
          <p:spPr>
            <a:xfrm>
              <a:off x="7907771" y="2485948"/>
              <a:ext cx="121592" cy="50191"/>
            </a:xfrm>
            <a:custGeom>
              <a:avLst/>
              <a:gdLst/>
              <a:ahLst/>
              <a:cxnLst/>
              <a:rect l="l" t="t" r="r" b="b"/>
              <a:pathLst>
                <a:path w="6742" h="2783" extrusionOk="0">
                  <a:moveTo>
                    <a:pt x="6394" y="1"/>
                  </a:moveTo>
                  <a:cubicBezTo>
                    <a:pt x="6281" y="1"/>
                    <a:pt x="6168" y="57"/>
                    <a:pt x="6121" y="188"/>
                  </a:cubicBezTo>
                  <a:cubicBezTo>
                    <a:pt x="5488" y="1808"/>
                    <a:pt x="3633" y="2205"/>
                    <a:pt x="1995" y="2205"/>
                  </a:cubicBezTo>
                  <a:cubicBezTo>
                    <a:pt x="1666" y="2205"/>
                    <a:pt x="1345" y="2189"/>
                    <a:pt x="1045" y="2164"/>
                  </a:cubicBezTo>
                  <a:cubicBezTo>
                    <a:pt x="954" y="2164"/>
                    <a:pt x="862" y="2164"/>
                    <a:pt x="802" y="2133"/>
                  </a:cubicBezTo>
                  <a:lnTo>
                    <a:pt x="650" y="2133"/>
                  </a:lnTo>
                  <a:lnTo>
                    <a:pt x="498" y="2103"/>
                  </a:lnTo>
                  <a:cubicBezTo>
                    <a:pt x="480" y="2100"/>
                    <a:pt x="463" y="2098"/>
                    <a:pt x="446" y="2098"/>
                  </a:cubicBezTo>
                  <a:cubicBezTo>
                    <a:pt x="146" y="2098"/>
                    <a:pt x="0" y="2592"/>
                    <a:pt x="346" y="2650"/>
                  </a:cubicBezTo>
                  <a:cubicBezTo>
                    <a:pt x="810" y="2743"/>
                    <a:pt x="1292" y="2783"/>
                    <a:pt x="1765" y="2783"/>
                  </a:cubicBezTo>
                  <a:cubicBezTo>
                    <a:pt x="1911" y="2783"/>
                    <a:pt x="2056" y="2779"/>
                    <a:pt x="2200" y="2772"/>
                  </a:cubicBezTo>
                  <a:cubicBezTo>
                    <a:pt x="3294" y="2741"/>
                    <a:pt x="4479" y="2559"/>
                    <a:pt x="5422" y="1921"/>
                  </a:cubicBezTo>
                  <a:cubicBezTo>
                    <a:pt x="5999" y="1525"/>
                    <a:pt x="6394" y="978"/>
                    <a:pt x="6668" y="340"/>
                  </a:cubicBezTo>
                  <a:cubicBezTo>
                    <a:pt x="6742" y="137"/>
                    <a:pt x="6568" y="1"/>
                    <a:pt x="63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022;p9">
              <a:extLst>
                <a:ext uri="{FF2B5EF4-FFF2-40B4-BE49-F238E27FC236}">
                  <a16:creationId xmlns:a16="http://schemas.microsoft.com/office/drawing/2014/main" id="{59CB1E96-A28A-4BF6-9AF8-A0F922FECD2F}"/>
                </a:ext>
              </a:extLst>
            </p:cNvPr>
            <p:cNvSpPr/>
            <p:nvPr/>
          </p:nvSpPr>
          <p:spPr>
            <a:xfrm>
              <a:off x="7681558" y="2035018"/>
              <a:ext cx="525179" cy="222444"/>
            </a:xfrm>
            <a:custGeom>
              <a:avLst/>
              <a:gdLst/>
              <a:ahLst/>
              <a:cxnLst/>
              <a:rect l="l" t="t" r="r" b="b"/>
              <a:pathLst>
                <a:path w="29120" h="12334" extrusionOk="0">
                  <a:moveTo>
                    <a:pt x="6002" y="1"/>
                  </a:moveTo>
                  <a:cubicBezTo>
                    <a:pt x="5203" y="1"/>
                    <a:pt x="4402" y="85"/>
                    <a:pt x="3709" y="540"/>
                  </a:cubicBezTo>
                  <a:cubicBezTo>
                    <a:pt x="1673" y="1938"/>
                    <a:pt x="1" y="4887"/>
                    <a:pt x="426" y="7379"/>
                  </a:cubicBezTo>
                  <a:cubicBezTo>
                    <a:pt x="548" y="8018"/>
                    <a:pt x="791" y="8625"/>
                    <a:pt x="1186" y="9112"/>
                  </a:cubicBezTo>
                  <a:cubicBezTo>
                    <a:pt x="2007" y="10069"/>
                    <a:pt x="3343" y="10337"/>
                    <a:pt x="4621" y="10337"/>
                  </a:cubicBezTo>
                  <a:cubicBezTo>
                    <a:pt x="4764" y="10337"/>
                    <a:pt x="4906" y="10334"/>
                    <a:pt x="5047" y="10328"/>
                  </a:cubicBezTo>
                  <a:cubicBezTo>
                    <a:pt x="11369" y="10054"/>
                    <a:pt x="16901" y="6042"/>
                    <a:pt x="22919" y="4096"/>
                  </a:cubicBezTo>
                  <a:lnTo>
                    <a:pt x="22919" y="4096"/>
                  </a:lnTo>
                  <a:cubicBezTo>
                    <a:pt x="22311" y="6163"/>
                    <a:pt x="22372" y="8321"/>
                    <a:pt x="23345" y="9872"/>
                  </a:cubicBezTo>
                  <a:cubicBezTo>
                    <a:pt x="24317" y="11422"/>
                    <a:pt x="26749" y="12121"/>
                    <a:pt x="28573" y="12334"/>
                  </a:cubicBezTo>
                  <a:cubicBezTo>
                    <a:pt x="29120" y="10753"/>
                    <a:pt x="28238" y="9051"/>
                    <a:pt x="27327" y="7622"/>
                  </a:cubicBezTo>
                  <a:cubicBezTo>
                    <a:pt x="26020" y="5555"/>
                    <a:pt x="24500" y="3489"/>
                    <a:pt x="22433" y="2182"/>
                  </a:cubicBezTo>
                  <a:cubicBezTo>
                    <a:pt x="19515" y="358"/>
                    <a:pt x="15867" y="236"/>
                    <a:pt x="12402" y="145"/>
                  </a:cubicBezTo>
                  <a:cubicBezTo>
                    <a:pt x="10579" y="115"/>
                    <a:pt x="8785" y="54"/>
                    <a:pt x="6961" y="23"/>
                  </a:cubicBezTo>
                  <a:cubicBezTo>
                    <a:pt x="6647" y="15"/>
                    <a:pt x="6325" y="1"/>
                    <a:pt x="60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023;p9">
              <a:extLst>
                <a:ext uri="{FF2B5EF4-FFF2-40B4-BE49-F238E27FC236}">
                  <a16:creationId xmlns:a16="http://schemas.microsoft.com/office/drawing/2014/main" id="{813EDEBE-84DF-47B8-ACFB-FF095988AE72}"/>
                </a:ext>
              </a:extLst>
            </p:cNvPr>
            <p:cNvSpPr/>
            <p:nvPr/>
          </p:nvSpPr>
          <p:spPr>
            <a:xfrm>
              <a:off x="7730902" y="1939397"/>
              <a:ext cx="213264" cy="111925"/>
            </a:xfrm>
            <a:custGeom>
              <a:avLst/>
              <a:gdLst/>
              <a:ahLst/>
              <a:cxnLst/>
              <a:rect l="l" t="t" r="r" b="b"/>
              <a:pathLst>
                <a:path w="11825" h="6206" extrusionOk="0">
                  <a:moveTo>
                    <a:pt x="7923" y="1"/>
                  </a:moveTo>
                  <a:cubicBezTo>
                    <a:pt x="5311" y="1"/>
                    <a:pt x="2576" y="1085"/>
                    <a:pt x="852" y="2955"/>
                  </a:cubicBezTo>
                  <a:cubicBezTo>
                    <a:pt x="426" y="3441"/>
                    <a:pt x="0" y="4018"/>
                    <a:pt x="61" y="4657"/>
                  </a:cubicBezTo>
                  <a:cubicBezTo>
                    <a:pt x="92" y="5447"/>
                    <a:pt x="852" y="6055"/>
                    <a:pt x="1611" y="6177"/>
                  </a:cubicBezTo>
                  <a:cubicBezTo>
                    <a:pt x="1741" y="6197"/>
                    <a:pt x="1871" y="6206"/>
                    <a:pt x="2000" y="6206"/>
                  </a:cubicBezTo>
                  <a:cubicBezTo>
                    <a:pt x="2659" y="6206"/>
                    <a:pt x="3307" y="5965"/>
                    <a:pt x="3891" y="5660"/>
                  </a:cubicBezTo>
                  <a:cubicBezTo>
                    <a:pt x="4560" y="5265"/>
                    <a:pt x="5229" y="4809"/>
                    <a:pt x="5928" y="4505"/>
                  </a:cubicBezTo>
                  <a:cubicBezTo>
                    <a:pt x="7599" y="3806"/>
                    <a:pt x="9879" y="4170"/>
                    <a:pt x="11308" y="2894"/>
                  </a:cubicBezTo>
                  <a:cubicBezTo>
                    <a:pt x="11581" y="2620"/>
                    <a:pt x="11824" y="2256"/>
                    <a:pt x="11824" y="1830"/>
                  </a:cubicBezTo>
                  <a:cubicBezTo>
                    <a:pt x="11824" y="1404"/>
                    <a:pt x="11551" y="1009"/>
                    <a:pt x="11216" y="736"/>
                  </a:cubicBezTo>
                  <a:cubicBezTo>
                    <a:pt x="10882" y="462"/>
                    <a:pt x="10457" y="310"/>
                    <a:pt x="10031" y="219"/>
                  </a:cubicBezTo>
                  <a:cubicBezTo>
                    <a:pt x="9454" y="97"/>
                    <a:pt x="8846" y="37"/>
                    <a:pt x="8238" y="6"/>
                  </a:cubicBezTo>
                  <a:cubicBezTo>
                    <a:pt x="8133" y="3"/>
                    <a:pt x="8028" y="1"/>
                    <a:pt x="7923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024;p9">
              <a:extLst>
                <a:ext uri="{FF2B5EF4-FFF2-40B4-BE49-F238E27FC236}">
                  <a16:creationId xmlns:a16="http://schemas.microsoft.com/office/drawing/2014/main" id="{AE6B9EBD-0B94-49D7-934D-9AC2E2BDED82}"/>
                </a:ext>
              </a:extLst>
            </p:cNvPr>
            <p:cNvSpPr/>
            <p:nvPr/>
          </p:nvSpPr>
          <p:spPr>
            <a:xfrm>
              <a:off x="8036234" y="2353877"/>
              <a:ext cx="77316" cy="30227"/>
            </a:xfrm>
            <a:custGeom>
              <a:avLst/>
              <a:gdLst/>
              <a:ahLst/>
              <a:cxnLst/>
              <a:rect l="l" t="t" r="r" b="b"/>
              <a:pathLst>
                <a:path w="4287" h="1676" extrusionOk="0">
                  <a:moveTo>
                    <a:pt x="1997" y="1"/>
                  </a:moveTo>
                  <a:cubicBezTo>
                    <a:pt x="1728" y="1"/>
                    <a:pt x="1461" y="27"/>
                    <a:pt x="1217" y="64"/>
                  </a:cubicBezTo>
                  <a:cubicBezTo>
                    <a:pt x="791" y="155"/>
                    <a:pt x="366" y="277"/>
                    <a:pt x="1" y="490"/>
                  </a:cubicBezTo>
                  <a:cubicBezTo>
                    <a:pt x="603" y="425"/>
                    <a:pt x="1189" y="361"/>
                    <a:pt x="1750" y="361"/>
                  </a:cubicBezTo>
                  <a:cubicBezTo>
                    <a:pt x="1982" y="361"/>
                    <a:pt x="2210" y="372"/>
                    <a:pt x="2433" y="398"/>
                  </a:cubicBezTo>
                  <a:cubicBezTo>
                    <a:pt x="2828" y="459"/>
                    <a:pt x="3223" y="550"/>
                    <a:pt x="3527" y="763"/>
                  </a:cubicBezTo>
                  <a:cubicBezTo>
                    <a:pt x="3861" y="976"/>
                    <a:pt x="4104" y="1280"/>
                    <a:pt x="4287" y="1675"/>
                  </a:cubicBezTo>
                  <a:cubicBezTo>
                    <a:pt x="4256" y="1250"/>
                    <a:pt x="4074" y="824"/>
                    <a:pt x="3709" y="520"/>
                  </a:cubicBezTo>
                  <a:cubicBezTo>
                    <a:pt x="3375" y="216"/>
                    <a:pt x="2919" y="95"/>
                    <a:pt x="2493" y="34"/>
                  </a:cubicBezTo>
                  <a:cubicBezTo>
                    <a:pt x="2331" y="10"/>
                    <a:pt x="2164" y="1"/>
                    <a:pt x="19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025;p9">
              <a:extLst>
                <a:ext uri="{FF2B5EF4-FFF2-40B4-BE49-F238E27FC236}">
                  <a16:creationId xmlns:a16="http://schemas.microsoft.com/office/drawing/2014/main" id="{400CD1A5-C84A-4CA6-AF9C-6B06CF594C54}"/>
                </a:ext>
              </a:extLst>
            </p:cNvPr>
            <p:cNvSpPr/>
            <p:nvPr/>
          </p:nvSpPr>
          <p:spPr>
            <a:xfrm>
              <a:off x="7748991" y="2300728"/>
              <a:ext cx="63609" cy="19784"/>
            </a:xfrm>
            <a:custGeom>
              <a:avLst/>
              <a:gdLst/>
              <a:ahLst/>
              <a:cxnLst/>
              <a:rect l="l" t="t" r="r" b="b"/>
              <a:pathLst>
                <a:path w="3527" h="1097" extrusionOk="0">
                  <a:moveTo>
                    <a:pt x="2035" y="1"/>
                  </a:moveTo>
                  <a:cubicBezTo>
                    <a:pt x="1913" y="1"/>
                    <a:pt x="1791" y="11"/>
                    <a:pt x="1672" y="32"/>
                  </a:cubicBezTo>
                  <a:cubicBezTo>
                    <a:pt x="1338" y="124"/>
                    <a:pt x="1004" y="245"/>
                    <a:pt x="730" y="427"/>
                  </a:cubicBezTo>
                  <a:cubicBezTo>
                    <a:pt x="426" y="610"/>
                    <a:pt x="183" y="823"/>
                    <a:pt x="1" y="1096"/>
                  </a:cubicBezTo>
                  <a:cubicBezTo>
                    <a:pt x="578" y="792"/>
                    <a:pt x="1125" y="519"/>
                    <a:pt x="1733" y="427"/>
                  </a:cubicBezTo>
                  <a:cubicBezTo>
                    <a:pt x="1911" y="392"/>
                    <a:pt x="2079" y="377"/>
                    <a:pt x="2248" y="377"/>
                  </a:cubicBezTo>
                  <a:cubicBezTo>
                    <a:pt x="2368" y="377"/>
                    <a:pt x="2489" y="384"/>
                    <a:pt x="2615" y="397"/>
                  </a:cubicBezTo>
                  <a:cubicBezTo>
                    <a:pt x="2919" y="427"/>
                    <a:pt x="3222" y="519"/>
                    <a:pt x="3526" y="640"/>
                  </a:cubicBezTo>
                  <a:cubicBezTo>
                    <a:pt x="3314" y="397"/>
                    <a:pt x="3010" y="184"/>
                    <a:pt x="2675" y="93"/>
                  </a:cubicBezTo>
                  <a:cubicBezTo>
                    <a:pt x="2479" y="34"/>
                    <a:pt x="2257" y="1"/>
                    <a:pt x="20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026;p9">
              <a:extLst>
                <a:ext uri="{FF2B5EF4-FFF2-40B4-BE49-F238E27FC236}">
                  <a16:creationId xmlns:a16="http://schemas.microsoft.com/office/drawing/2014/main" id="{A2202A48-8091-43C5-97A1-9F2F175E4E70}"/>
                </a:ext>
              </a:extLst>
            </p:cNvPr>
            <p:cNvSpPr/>
            <p:nvPr/>
          </p:nvSpPr>
          <p:spPr>
            <a:xfrm>
              <a:off x="7503949" y="2991469"/>
              <a:ext cx="519156" cy="32355"/>
            </a:xfrm>
            <a:custGeom>
              <a:avLst/>
              <a:gdLst/>
              <a:ahLst/>
              <a:cxnLst/>
              <a:rect l="l" t="t" r="r" b="b"/>
              <a:pathLst>
                <a:path w="28786" h="1794" extrusionOk="0">
                  <a:moveTo>
                    <a:pt x="28573" y="0"/>
                  </a:moveTo>
                  <a:lnTo>
                    <a:pt x="1" y="61"/>
                  </a:lnTo>
                  <a:lnTo>
                    <a:pt x="1" y="1794"/>
                  </a:lnTo>
                  <a:lnTo>
                    <a:pt x="28785" y="1794"/>
                  </a:lnTo>
                  <a:lnTo>
                    <a:pt x="28573" y="0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027;p9">
              <a:extLst>
                <a:ext uri="{FF2B5EF4-FFF2-40B4-BE49-F238E27FC236}">
                  <a16:creationId xmlns:a16="http://schemas.microsoft.com/office/drawing/2014/main" id="{44A85BDF-1251-4174-A1FF-AE1B08DEEF7E}"/>
                </a:ext>
              </a:extLst>
            </p:cNvPr>
            <p:cNvSpPr/>
            <p:nvPr/>
          </p:nvSpPr>
          <p:spPr>
            <a:xfrm>
              <a:off x="7508332" y="2956391"/>
              <a:ext cx="649080" cy="40020"/>
            </a:xfrm>
            <a:custGeom>
              <a:avLst/>
              <a:gdLst/>
              <a:ahLst/>
              <a:cxnLst/>
              <a:rect l="l" t="t" r="r" b="b"/>
              <a:pathLst>
                <a:path w="35990" h="2219" extrusionOk="0">
                  <a:moveTo>
                    <a:pt x="62" y="0"/>
                  </a:moveTo>
                  <a:lnTo>
                    <a:pt x="1" y="395"/>
                  </a:lnTo>
                  <a:lnTo>
                    <a:pt x="35989" y="2219"/>
                  </a:lnTo>
                  <a:lnTo>
                    <a:pt x="35989" y="1793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028;p9">
              <a:extLst>
                <a:ext uri="{FF2B5EF4-FFF2-40B4-BE49-F238E27FC236}">
                  <a16:creationId xmlns:a16="http://schemas.microsoft.com/office/drawing/2014/main" id="{6EC1800E-A8A0-4194-AA5A-0643A4955AB5}"/>
                </a:ext>
              </a:extLst>
            </p:cNvPr>
            <p:cNvSpPr/>
            <p:nvPr/>
          </p:nvSpPr>
          <p:spPr>
            <a:xfrm>
              <a:off x="7520938" y="2907047"/>
              <a:ext cx="614543" cy="37837"/>
            </a:xfrm>
            <a:custGeom>
              <a:avLst/>
              <a:gdLst/>
              <a:ahLst/>
              <a:cxnLst/>
              <a:rect l="l" t="t" r="r" b="b"/>
              <a:pathLst>
                <a:path w="34075" h="2098" extrusionOk="0">
                  <a:moveTo>
                    <a:pt x="122" y="0"/>
                  </a:moveTo>
                  <a:lnTo>
                    <a:pt x="1" y="396"/>
                  </a:lnTo>
                  <a:lnTo>
                    <a:pt x="34074" y="2098"/>
                  </a:lnTo>
                  <a:lnTo>
                    <a:pt x="34074" y="2098"/>
                  </a:lnTo>
                  <a:lnTo>
                    <a:pt x="33983" y="16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029;p9">
              <a:extLst>
                <a:ext uri="{FF2B5EF4-FFF2-40B4-BE49-F238E27FC236}">
                  <a16:creationId xmlns:a16="http://schemas.microsoft.com/office/drawing/2014/main" id="{E1E89E6C-D181-4DA3-8BAF-9DEEF60A199F}"/>
                </a:ext>
              </a:extLst>
            </p:cNvPr>
            <p:cNvSpPr/>
            <p:nvPr/>
          </p:nvSpPr>
          <p:spPr>
            <a:xfrm>
              <a:off x="7539587" y="2857703"/>
              <a:ext cx="581647" cy="36196"/>
            </a:xfrm>
            <a:custGeom>
              <a:avLst/>
              <a:gdLst/>
              <a:ahLst/>
              <a:cxnLst/>
              <a:rect l="l" t="t" r="r" b="b"/>
              <a:pathLst>
                <a:path w="32251" h="2007" extrusionOk="0">
                  <a:moveTo>
                    <a:pt x="152" y="1"/>
                  </a:moveTo>
                  <a:lnTo>
                    <a:pt x="0" y="396"/>
                  </a:lnTo>
                  <a:lnTo>
                    <a:pt x="32250" y="2007"/>
                  </a:lnTo>
                  <a:lnTo>
                    <a:pt x="32250" y="2007"/>
                  </a:lnTo>
                  <a:lnTo>
                    <a:pt x="32098" y="1581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030;p9">
              <a:extLst>
                <a:ext uri="{FF2B5EF4-FFF2-40B4-BE49-F238E27FC236}">
                  <a16:creationId xmlns:a16="http://schemas.microsoft.com/office/drawing/2014/main" id="{E8308A94-193F-40ED-8430-70468678CD55}"/>
                </a:ext>
              </a:extLst>
            </p:cNvPr>
            <p:cNvSpPr/>
            <p:nvPr/>
          </p:nvSpPr>
          <p:spPr>
            <a:xfrm>
              <a:off x="7548352" y="2807277"/>
              <a:ext cx="549851" cy="35096"/>
            </a:xfrm>
            <a:custGeom>
              <a:avLst/>
              <a:gdLst/>
              <a:ahLst/>
              <a:cxnLst/>
              <a:rect l="l" t="t" r="r" b="b"/>
              <a:pathLst>
                <a:path w="30488" h="1946" extrusionOk="0">
                  <a:moveTo>
                    <a:pt x="31" y="0"/>
                  </a:moveTo>
                  <a:lnTo>
                    <a:pt x="1" y="426"/>
                  </a:lnTo>
                  <a:lnTo>
                    <a:pt x="30488" y="1946"/>
                  </a:lnTo>
                  <a:lnTo>
                    <a:pt x="30244" y="15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031;p9">
              <a:extLst>
                <a:ext uri="{FF2B5EF4-FFF2-40B4-BE49-F238E27FC236}">
                  <a16:creationId xmlns:a16="http://schemas.microsoft.com/office/drawing/2014/main" id="{AAE3C904-DD53-4760-93E4-C859FEE81A4D}"/>
                </a:ext>
              </a:extLst>
            </p:cNvPr>
            <p:cNvSpPr/>
            <p:nvPr/>
          </p:nvSpPr>
          <p:spPr>
            <a:xfrm>
              <a:off x="7604278" y="2760134"/>
              <a:ext cx="456105" cy="28513"/>
            </a:xfrm>
            <a:custGeom>
              <a:avLst/>
              <a:gdLst/>
              <a:ahLst/>
              <a:cxnLst/>
              <a:rect l="l" t="t" r="r" b="b"/>
              <a:pathLst>
                <a:path w="25290" h="1581" extrusionOk="0">
                  <a:moveTo>
                    <a:pt x="0" y="0"/>
                  </a:moveTo>
                  <a:lnTo>
                    <a:pt x="0" y="396"/>
                  </a:lnTo>
                  <a:lnTo>
                    <a:pt x="25289" y="1581"/>
                  </a:lnTo>
                  <a:lnTo>
                    <a:pt x="25077" y="1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032;p9">
              <a:extLst>
                <a:ext uri="{FF2B5EF4-FFF2-40B4-BE49-F238E27FC236}">
                  <a16:creationId xmlns:a16="http://schemas.microsoft.com/office/drawing/2014/main" id="{F9DA7C28-971D-4129-A62F-0FE58EF63A50}"/>
                </a:ext>
              </a:extLst>
            </p:cNvPr>
            <p:cNvSpPr/>
            <p:nvPr/>
          </p:nvSpPr>
          <p:spPr>
            <a:xfrm>
              <a:off x="7586171" y="4230365"/>
              <a:ext cx="206699" cy="165778"/>
            </a:xfrm>
            <a:custGeom>
              <a:avLst/>
              <a:gdLst/>
              <a:ahLst/>
              <a:cxnLst/>
              <a:rect l="l" t="t" r="r" b="b"/>
              <a:pathLst>
                <a:path w="11461" h="9192" extrusionOk="0">
                  <a:moveTo>
                    <a:pt x="11460" y="0"/>
                  </a:moveTo>
                  <a:lnTo>
                    <a:pt x="7296" y="1186"/>
                  </a:lnTo>
                  <a:cubicBezTo>
                    <a:pt x="6263" y="5228"/>
                    <a:pt x="1399" y="7083"/>
                    <a:pt x="1399" y="7083"/>
                  </a:cubicBezTo>
                  <a:cubicBezTo>
                    <a:pt x="1399" y="7083"/>
                    <a:pt x="1" y="8268"/>
                    <a:pt x="2980" y="9058"/>
                  </a:cubicBezTo>
                  <a:cubicBezTo>
                    <a:pt x="3343" y="9151"/>
                    <a:pt x="3744" y="9192"/>
                    <a:pt x="4168" y="9192"/>
                  </a:cubicBezTo>
                  <a:cubicBezTo>
                    <a:pt x="7219" y="9192"/>
                    <a:pt x="11460" y="7083"/>
                    <a:pt x="11460" y="7083"/>
                  </a:cubicBezTo>
                  <a:lnTo>
                    <a:pt x="114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033;p9">
              <a:extLst>
                <a:ext uri="{FF2B5EF4-FFF2-40B4-BE49-F238E27FC236}">
                  <a16:creationId xmlns:a16="http://schemas.microsoft.com/office/drawing/2014/main" id="{CA624419-50DE-443E-A476-3B55825C06EB}"/>
                </a:ext>
              </a:extLst>
            </p:cNvPr>
            <p:cNvSpPr/>
            <p:nvPr/>
          </p:nvSpPr>
          <p:spPr>
            <a:xfrm>
              <a:off x="7880556" y="4220500"/>
              <a:ext cx="165561" cy="185851"/>
            </a:xfrm>
            <a:custGeom>
              <a:avLst/>
              <a:gdLst/>
              <a:ahLst/>
              <a:cxnLst/>
              <a:rect l="l" t="t" r="r" b="b"/>
              <a:pathLst>
                <a:path w="9180" h="10305" extrusionOk="0">
                  <a:moveTo>
                    <a:pt x="0" y="0"/>
                  </a:moveTo>
                  <a:lnTo>
                    <a:pt x="0" y="6535"/>
                  </a:lnTo>
                  <a:cubicBezTo>
                    <a:pt x="0" y="6535"/>
                    <a:pt x="3852" y="10304"/>
                    <a:pt x="6599" y="10304"/>
                  </a:cubicBezTo>
                  <a:cubicBezTo>
                    <a:pt x="7180" y="10304"/>
                    <a:pt x="7711" y="10135"/>
                    <a:pt x="8147" y="9727"/>
                  </a:cubicBezTo>
                  <a:cubicBezTo>
                    <a:pt x="9180" y="8511"/>
                    <a:pt x="4985" y="2705"/>
                    <a:pt x="4985" y="2705"/>
                  </a:cubicBezTo>
                  <a:lnTo>
                    <a:pt x="5107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034;p9">
              <a:extLst>
                <a:ext uri="{FF2B5EF4-FFF2-40B4-BE49-F238E27FC236}">
                  <a16:creationId xmlns:a16="http://schemas.microsoft.com/office/drawing/2014/main" id="{BBFE10FD-E843-4E8B-A250-B62E0CBC93D1}"/>
                </a:ext>
              </a:extLst>
            </p:cNvPr>
            <p:cNvSpPr/>
            <p:nvPr/>
          </p:nvSpPr>
          <p:spPr>
            <a:xfrm>
              <a:off x="5834179" y="3023805"/>
              <a:ext cx="2323233" cy="853542"/>
            </a:xfrm>
            <a:custGeom>
              <a:avLst/>
              <a:gdLst/>
              <a:ahLst/>
              <a:cxnLst/>
              <a:rect l="l" t="t" r="r" b="b"/>
              <a:pathLst>
                <a:path w="128818" h="47327" extrusionOk="0">
                  <a:moveTo>
                    <a:pt x="0" y="1"/>
                  </a:moveTo>
                  <a:lnTo>
                    <a:pt x="0" y="47327"/>
                  </a:lnTo>
                  <a:lnTo>
                    <a:pt x="128817" y="47327"/>
                  </a:lnTo>
                  <a:lnTo>
                    <a:pt x="1288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035;p9">
              <a:extLst>
                <a:ext uri="{FF2B5EF4-FFF2-40B4-BE49-F238E27FC236}">
                  <a16:creationId xmlns:a16="http://schemas.microsoft.com/office/drawing/2014/main" id="{A3982B4E-856D-4040-8A7A-043001CBEF02}"/>
                </a:ext>
              </a:extLst>
            </p:cNvPr>
            <p:cNvSpPr/>
            <p:nvPr/>
          </p:nvSpPr>
          <p:spPr>
            <a:xfrm>
              <a:off x="5792518" y="3084619"/>
              <a:ext cx="191874" cy="147689"/>
            </a:xfrm>
            <a:custGeom>
              <a:avLst/>
              <a:gdLst/>
              <a:ahLst/>
              <a:cxnLst/>
              <a:rect l="l" t="t" r="r" b="b"/>
              <a:pathLst>
                <a:path w="10639" h="8189" extrusionOk="0">
                  <a:moveTo>
                    <a:pt x="7945" y="0"/>
                  </a:moveTo>
                  <a:cubicBezTo>
                    <a:pt x="6346" y="0"/>
                    <a:pt x="3872" y="547"/>
                    <a:pt x="1398" y="3194"/>
                  </a:cubicBezTo>
                  <a:cubicBezTo>
                    <a:pt x="1125" y="3498"/>
                    <a:pt x="912" y="3863"/>
                    <a:pt x="791" y="4288"/>
                  </a:cubicBezTo>
                  <a:cubicBezTo>
                    <a:pt x="426" y="5474"/>
                    <a:pt x="0" y="7966"/>
                    <a:pt x="2553" y="8179"/>
                  </a:cubicBezTo>
                  <a:cubicBezTo>
                    <a:pt x="2641" y="8185"/>
                    <a:pt x="2728" y="8189"/>
                    <a:pt x="2814" y="8189"/>
                  </a:cubicBezTo>
                  <a:cubicBezTo>
                    <a:pt x="5993" y="8189"/>
                    <a:pt x="7751" y="3924"/>
                    <a:pt x="7751" y="3924"/>
                  </a:cubicBezTo>
                  <a:cubicBezTo>
                    <a:pt x="7751" y="3924"/>
                    <a:pt x="9940" y="3589"/>
                    <a:pt x="10244" y="3042"/>
                  </a:cubicBezTo>
                  <a:cubicBezTo>
                    <a:pt x="10578" y="2495"/>
                    <a:pt x="8967" y="2191"/>
                    <a:pt x="8967" y="2191"/>
                  </a:cubicBezTo>
                  <a:cubicBezTo>
                    <a:pt x="8967" y="2191"/>
                    <a:pt x="10639" y="1918"/>
                    <a:pt x="10639" y="1614"/>
                  </a:cubicBezTo>
                  <a:cubicBezTo>
                    <a:pt x="10639" y="1331"/>
                    <a:pt x="9159" y="1309"/>
                    <a:pt x="8704" y="1309"/>
                  </a:cubicBezTo>
                  <a:cubicBezTo>
                    <a:pt x="8621" y="1309"/>
                    <a:pt x="8572" y="1310"/>
                    <a:pt x="8572" y="1310"/>
                  </a:cubicBezTo>
                  <a:cubicBezTo>
                    <a:pt x="8572" y="1310"/>
                    <a:pt x="10183" y="459"/>
                    <a:pt x="9666" y="246"/>
                  </a:cubicBezTo>
                  <a:cubicBezTo>
                    <a:pt x="9489" y="179"/>
                    <a:pt x="8860" y="0"/>
                    <a:pt x="794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036;p9">
              <a:extLst>
                <a:ext uri="{FF2B5EF4-FFF2-40B4-BE49-F238E27FC236}">
                  <a16:creationId xmlns:a16="http://schemas.microsoft.com/office/drawing/2014/main" id="{4B24D77A-B211-492F-B19F-5D2FCD3F8978}"/>
                </a:ext>
              </a:extLst>
            </p:cNvPr>
            <p:cNvSpPr/>
            <p:nvPr/>
          </p:nvSpPr>
          <p:spPr>
            <a:xfrm>
              <a:off x="5926825" y="3121790"/>
              <a:ext cx="54826" cy="33599"/>
            </a:xfrm>
            <a:custGeom>
              <a:avLst/>
              <a:gdLst/>
              <a:ahLst/>
              <a:cxnLst/>
              <a:rect l="l" t="t" r="r" b="b"/>
              <a:pathLst>
                <a:path w="3040" h="1863" extrusionOk="0">
                  <a:moveTo>
                    <a:pt x="1596" y="0"/>
                  </a:moveTo>
                  <a:cubicBezTo>
                    <a:pt x="1549" y="0"/>
                    <a:pt x="1504" y="3"/>
                    <a:pt x="1459" y="9"/>
                  </a:cubicBezTo>
                  <a:cubicBezTo>
                    <a:pt x="1421" y="6"/>
                    <a:pt x="1384" y="5"/>
                    <a:pt x="1346" y="5"/>
                  </a:cubicBezTo>
                  <a:cubicBezTo>
                    <a:pt x="868" y="5"/>
                    <a:pt x="395" y="180"/>
                    <a:pt x="0" y="434"/>
                  </a:cubicBezTo>
                  <a:cubicBezTo>
                    <a:pt x="377" y="316"/>
                    <a:pt x="754" y="271"/>
                    <a:pt x="1117" y="271"/>
                  </a:cubicBezTo>
                  <a:cubicBezTo>
                    <a:pt x="1222" y="271"/>
                    <a:pt x="1326" y="275"/>
                    <a:pt x="1429" y="282"/>
                  </a:cubicBezTo>
                  <a:cubicBezTo>
                    <a:pt x="1672" y="312"/>
                    <a:pt x="1915" y="373"/>
                    <a:pt x="2128" y="434"/>
                  </a:cubicBezTo>
                  <a:cubicBezTo>
                    <a:pt x="2341" y="525"/>
                    <a:pt x="2553" y="647"/>
                    <a:pt x="2645" y="768"/>
                  </a:cubicBezTo>
                  <a:cubicBezTo>
                    <a:pt x="2645" y="794"/>
                    <a:pt x="2645" y="819"/>
                    <a:pt x="2662" y="827"/>
                  </a:cubicBezTo>
                  <a:lnTo>
                    <a:pt x="2662" y="827"/>
                  </a:lnTo>
                  <a:cubicBezTo>
                    <a:pt x="2653" y="835"/>
                    <a:pt x="2639" y="847"/>
                    <a:pt x="2614" y="860"/>
                  </a:cubicBezTo>
                  <a:cubicBezTo>
                    <a:pt x="2553" y="920"/>
                    <a:pt x="2462" y="981"/>
                    <a:pt x="2371" y="1042"/>
                  </a:cubicBezTo>
                  <a:cubicBezTo>
                    <a:pt x="2158" y="1164"/>
                    <a:pt x="1946" y="1255"/>
                    <a:pt x="1702" y="1346"/>
                  </a:cubicBezTo>
                  <a:lnTo>
                    <a:pt x="304" y="1863"/>
                  </a:lnTo>
                  <a:cubicBezTo>
                    <a:pt x="790" y="1832"/>
                    <a:pt x="1307" y="1741"/>
                    <a:pt x="1794" y="1619"/>
                  </a:cubicBezTo>
                  <a:cubicBezTo>
                    <a:pt x="2037" y="1559"/>
                    <a:pt x="2280" y="1468"/>
                    <a:pt x="2523" y="1376"/>
                  </a:cubicBezTo>
                  <a:cubicBezTo>
                    <a:pt x="2645" y="1316"/>
                    <a:pt x="2766" y="1255"/>
                    <a:pt x="2888" y="1133"/>
                  </a:cubicBezTo>
                  <a:cubicBezTo>
                    <a:pt x="2949" y="1072"/>
                    <a:pt x="3009" y="1012"/>
                    <a:pt x="3040" y="860"/>
                  </a:cubicBezTo>
                  <a:cubicBezTo>
                    <a:pt x="3040" y="738"/>
                    <a:pt x="3009" y="647"/>
                    <a:pt x="2949" y="556"/>
                  </a:cubicBezTo>
                  <a:cubicBezTo>
                    <a:pt x="2766" y="282"/>
                    <a:pt x="2493" y="191"/>
                    <a:pt x="2249" y="100"/>
                  </a:cubicBezTo>
                  <a:cubicBezTo>
                    <a:pt x="2026" y="50"/>
                    <a:pt x="1803" y="0"/>
                    <a:pt x="1596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037;p9">
              <a:extLst>
                <a:ext uri="{FF2B5EF4-FFF2-40B4-BE49-F238E27FC236}">
                  <a16:creationId xmlns:a16="http://schemas.microsoft.com/office/drawing/2014/main" id="{1FD7DB05-3FDB-4B43-BC28-5DB671898B28}"/>
                </a:ext>
              </a:extLst>
            </p:cNvPr>
            <p:cNvSpPr/>
            <p:nvPr/>
          </p:nvSpPr>
          <p:spPr>
            <a:xfrm>
              <a:off x="5930107" y="3102149"/>
              <a:ext cx="58127" cy="22003"/>
            </a:xfrm>
            <a:custGeom>
              <a:avLst/>
              <a:gdLst/>
              <a:ahLst/>
              <a:cxnLst/>
              <a:rect l="l" t="t" r="r" b="b"/>
              <a:pathLst>
                <a:path w="3223" h="1220" extrusionOk="0">
                  <a:moveTo>
                    <a:pt x="1618" y="1"/>
                  </a:moveTo>
                  <a:cubicBezTo>
                    <a:pt x="1462" y="1"/>
                    <a:pt x="1307" y="10"/>
                    <a:pt x="1156" y="34"/>
                  </a:cubicBezTo>
                  <a:cubicBezTo>
                    <a:pt x="760" y="64"/>
                    <a:pt x="335" y="186"/>
                    <a:pt x="1" y="429"/>
                  </a:cubicBezTo>
                  <a:cubicBezTo>
                    <a:pt x="297" y="360"/>
                    <a:pt x="593" y="326"/>
                    <a:pt x="877" y="326"/>
                  </a:cubicBezTo>
                  <a:cubicBezTo>
                    <a:pt x="971" y="326"/>
                    <a:pt x="1064" y="330"/>
                    <a:pt x="1156" y="338"/>
                  </a:cubicBezTo>
                  <a:cubicBezTo>
                    <a:pt x="1551" y="338"/>
                    <a:pt x="1946" y="368"/>
                    <a:pt x="2311" y="459"/>
                  </a:cubicBezTo>
                  <a:cubicBezTo>
                    <a:pt x="2493" y="490"/>
                    <a:pt x="2675" y="520"/>
                    <a:pt x="2827" y="581"/>
                  </a:cubicBezTo>
                  <a:lnTo>
                    <a:pt x="2848" y="602"/>
                  </a:lnTo>
                  <a:lnTo>
                    <a:pt x="2848" y="602"/>
                  </a:lnTo>
                  <a:cubicBezTo>
                    <a:pt x="2823" y="635"/>
                    <a:pt x="2755" y="684"/>
                    <a:pt x="2706" y="733"/>
                  </a:cubicBezTo>
                  <a:cubicBezTo>
                    <a:pt x="2371" y="915"/>
                    <a:pt x="2007" y="1067"/>
                    <a:pt x="1642" y="1219"/>
                  </a:cubicBezTo>
                  <a:cubicBezTo>
                    <a:pt x="2037" y="1219"/>
                    <a:pt x="2432" y="1158"/>
                    <a:pt x="2827" y="976"/>
                  </a:cubicBezTo>
                  <a:cubicBezTo>
                    <a:pt x="2919" y="946"/>
                    <a:pt x="3040" y="915"/>
                    <a:pt x="3131" y="763"/>
                  </a:cubicBezTo>
                  <a:cubicBezTo>
                    <a:pt x="3162" y="763"/>
                    <a:pt x="3192" y="672"/>
                    <a:pt x="3192" y="642"/>
                  </a:cubicBezTo>
                  <a:cubicBezTo>
                    <a:pt x="3223" y="581"/>
                    <a:pt x="3192" y="520"/>
                    <a:pt x="3192" y="459"/>
                  </a:cubicBezTo>
                  <a:cubicBezTo>
                    <a:pt x="3162" y="429"/>
                    <a:pt x="3131" y="398"/>
                    <a:pt x="3101" y="338"/>
                  </a:cubicBezTo>
                  <a:cubicBezTo>
                    <a:pt x="3071" y="338"/>
                    <a:pt x="3040" y="307"/>
                    <a:pt x="3010" y="277"/>
                  </a:cubicBezTo>
                  <a:cubicBezTo>
                    <a:pt x="2797" y="155"/>
                    <a:pt x="2584" y="125"/>
                    <a:pt x="2371" y="64"/>
                  </a:cubicBezTo>
                  <a:cubicBezTo>
                    <a:pt x="2127" y="26"/>
                    <a:pt x="1871" y="1"/>
                    <a:pt x="161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038;p9">
              <a:extLst>
                <a:ext uri="{FF2B5EF4-FFF2-40B4-BE49-F238E27FC236}">
                  <a16:creationId xmlns:a16="http://schemas.microsoft.com/office/drawing/2014/main" id="{01A93589-B7CC-4B06-ACA2-B683F0E616A5}"/>
                </a:ext>
              </a:extLst>
            </p:cNvPr>
            <p:cNvSpPr/>
            <p:nvPr/>
          </p:nvSpPr>
          <p:spPr>
            <a:xfrm>
              <a:off x="5902694" y="3081373"/>
              <a:ext cx="68551" cy="23031"/>
            </a:xfrm>
            <a:custGeom>
              <a:avLst/>
              <a:gdLst/>
              <a:ahLst/>
              <a:cxnLst/>
              <a:rect l="l" t="t" r="r" b="b"/>
              <a:pathLst>
                <a:path w="3801" h="1277" extrusionOk="0">
                  <a:moveTo>
                    <a:pt x="2432" y="0"/>
                  </a:moveTo>
                  <a:cubicBezTo>
                    <a:pt x="2007" y="0"/>
                    <a:pt x="1581" y="0"/>
                    <a:pt x="1186" y="61"/>
                  </a:cubicBezTo>
                  <a:cubicBezTo>
                    <a:pt x="761" y="122"/>
                    <a:pt x="366" y="213"/>
                    <a:pt x="1" y="426"/>
                  </a:cubicBezTo>
                  <a:cubicBezTo>
                    <a:pt x="396" y="365"/>
                    <a:pt x="791" y="365"/>
                    <a:pt x="1217" y="365"/>
                  </a:cubicBezTo>
                  <a:cubicBezTo>
                    <a:pt x="1612" y="365"/>
                    <a:pt x="2007" y="365"/>
                    <a:pt x="2402" y="395"/>
                  </a:cubicBezTo>
                  <a:cubicBezTo>
                    <a:pt x="2615" y="395"/>
                    <a:pt x="2797" y="395"/>
                    <a:pt x="3010" y="426"/>
                  </a:cubicBezTo>
                  <a:cubicBezTo>
                    <a:pt x="3192" y="426"/>
                    <a:pt x="3405" y="487"/>
                    <a:pt x="3527" y="517"/>
                  </a:cubicBezTo>
                  <a:cubicBezTo>
                    <a:pt x="3527" y="547"/>
                    <a:pt x="3527" y="578"/>
                    <a:pt x="3496" y="608"/>
                  </a:cubicBezTo>
                  <a:cubicBezTo>
                    <a:pt x="3466" y="699"/>
                    <a:pt x="3405" y="791"/>
                    <a:pt x="3344" y="851"/>
                  </a:cubicBezTo>
                  <a:cubicBezTo>
                    <a:pt x="3223" y="1003"/>
                    <a:pt x="3071" y="1125"/>
                    <a:pt x="2919" y="1277"/>
                  </a:cubicBezTo>
                  <a:cubicBezTo>
                    <a:pt x="3132" y="1216"/>
                    <a:pt x="3314" y="1125"/>
                    <a:pt x="3466" y="973"/>
                  </a:cubicBezTo>
                  <a:cubicBezTo>
                    <a:pt x="3557" y="912"/>
                    <a:pt x="3648" y="851"/>
                    <a:pt x="3709" y="730"/>
                  </a:cubicBezTo>
                  <a:cubicBezTo>
                    <a:pt x="3739" y="699"/>
                    <a:pt x="3770" y="639"/>
                    <a:pt x="3800" y="547"/>
                  </a:cubicBezTo>
                  <a:cubicBezTo>
                    <a:pt x="3800" y="517"/>
                    <a:pt x="3800" y="487"/>
                    <a:pt x="3770" y="395"/>
                  </a:cubicBezTo>
                  <a:cubicBezTo>
                    <a:pt x="3770" y="335"/>
                    <a:pt x="3709" y="304"/>
                    <a:pt x="3679" y="304"/>
                  </a:cubicBezTo>
                  <a:cubicBezTo>
                    <a:pt x="3466" y="122"/>
                    <a:pt x="3253" y="122"/>
                    <a:pt x="3040" y="61"/>
                  </a:cubicBezTo>
                  <a:cubicBezTo>
                    <a:pt x="2828" y="31"/>
                    <a:pt x="2645" y="31"/>
                    <a:pt x="243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039;p9">
              <a:extLst>
                <a:ext uri="{FF2B5EF4-FFF2-40B4-BE49-F238E27FC236}">
                  <a16:creationId xmlns:a16="http://schemas.microsoft.com/office/drawing/2014/main" id="{B9021E14-9C13-45D9-928B-CD9DE38EB31B}"/>
                </a:ext>
              </a:extLst>
            </p:cNvPr>
            <p:cNvSpPr/>
            <p:nvPr/>
          </p:nvSpPr>
          <p:spPr>
            <a:xfrm>
              <a:off x="6174049" y="2955976"/>
              <a:ext cx="151314" cy="168212"/>
            </a:xfrm>
            <a:custGeom>
              <a:avLst/>
              <a:gdLst/>
              <a:ahLst/>
              <a:cxnLst/>
              <a:rect l="l" t="t" r="r" b="b"/>
              <a:pathLst>
                <a:path w="8390" h="9327" extrusionOk="0">
                  <a:moveTo>
                    <a:pt x="5226" y="1"/>
                  </a:moveTo>
                  <a:cubicBezTo>
                    <a:pt x="4626" y="1"/>
                    <a:pt x="3958" y="136"/>
                    <a:pt x="3253" y="509"/>
                  </a:cubicBezTo>
                  <a:cubicBezTo>
                    <a:pt x="669" y="1877"/>
                    <a:pt x="1" y="8412"/>
                    <a:pt x="1247" y="8990"/>
                  </a:cubicBezTo>
                  <a:cubicBezTo>
                    <a:pt x="1379" y="9050"/>
                    <a:pt x="1499" y="9077"/>
                    <a:pt x="1606" y="9077"/>
                  </a:cubicBezTo>
                  <a:cubicBezTo>
                    <a:pt x="2289" y="9077"/>
                    <a:pt x="2480" y="7981"/>
                    <a:pt x="2534" y="7411"/>
                  </a:cubicBezTo>
                  <a:lnTo>
                    <a:pt x="2534" y="7411"/>
                  </a:lnTo>
                  <a:cubicBezTo>
                    <a:pt x="2522" y="7950"/>
                    <a:pt x="2590" y="8976"/>
                    <a:pt x="3253" y="9263"/>
                  </a:cubicBezTo>
                  <a:cubicBezTo>
                    <a:pt x="3336" y="9302"/>
                    <a:pt x="3412" y="9320"/>
                    <a:pt x="3483" y="9320"/>
                  </a:cubicBezTo>
                  <a:cubicBezTo>
                    <a:pt x="4186" y="9320"/>
                    <a:pt x="4286" y="7561"/>
                    <a:pt x="4286" y="7561"/>
                  </a:cubicBezTo>
                  <a:cubicBezTo>
                    <a:pt x="4286" y="7561"/>
                    <a:pt x="4378" y="9203"/>
                    <a:pt x="5441" y="9324"/>
                  </a:cubicBezTo>
                  <a:cubicBezTo>
                    <a:pt x="5454" y="9326"/>
                    <a:pt x="5467" y="9326"/>
                    <a:pt x="5479" y="9326"/>
                  </a:cubicBezTo>
                  <a:cubicBezTo>
                    <a:pt x="6529" y="9326"/>
                    <a:pt x="6232" y="4248"/>
                    <a:pt x="6232" y="4248"/>
                  </a:cubicBezTo>
                  <a:cubicBezTo>
                    <a:pt x="6232" y="4248"/>
                    <a:pt x="8390" y="3154"/>
                    <a:pt x="7934" y="965"/>
                  </a:cubicBezTo>
                  <a:cubicBezTo>
                    <a:pt x="7934" y="965"/>
                    <a:pt x="6825" y="1"/>
                    <a:pt x="5226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040;p9">
              <a:extLst>
                <a:ext uri="{FF2B5EF4-FFF2-40B4-BE49-F238E27FC236}">
                  <a16:creationId xmlns:a16="http://schemas.microsoft.com/office/drawing/2014/main" id="{2F7556D7-A789-4AD7-9FAC-3EDD483A0049}"/>
                </a:ext>
              </a:extLst>
            </p:cNvPr>
            <p:cNvSpPr/>
            <p:nvPr/>
          </p:nvSpPr>
          <p:spPr>
            <a:xfrm>
              <a:off x="6217351" y="3060543"/>
              <a:ext cx="70192" cy="66802"/>
            </a:xfrm>
            <a:custGeom>
              <a:avLst/>
              <a:gdLst/>
              <a:ahLst/>
              <a:cxnLst/>
              <a:rect l="l" t="t" r="r" b="b"/>
              <a:pathLst>
                <a:path w="3892" h="3704" extrusionOk="0">
                  <a:moveTo>
                    <a:pt x="3861" y="0"/>
                  </a:moveTo>
                  <a:lnTo>
                    <a:pt x="3861" y="0"/>
                  </a:lnTo>
                  <a:cubicBezTo>
                    <a:pt x="3800" y="487"/>
                    <a:pt x="3740" y="973"/>
                    <a:pt x="3648" y="1429"/>
                  </a:cubicBezTo>
                  <a:cubicBezTo>
                    <a:pt x="3557" y="1915"/>
                    <a:pt x="3466" y="2401"/>
                    <a:pt x="3314" y="2857"/>
                  </a:cubicBezTo>
                  <a:cubicBezTo>
                    <a:pt x="3284" y="2949"/>
                    <a:pt x="3223" y="3070"/>
                    <a:pt x="3192" y="3161"/>
                  </a:cubicBezTo>
                  <a:cubicBezTo>
                    <a:pt x="3132" y="3253"/>
                    <a:pt x="3071" y="3344"/>
                    <a:pt x="3010" y="3344"/>
                  </a:cubicBezTo>
                  <a:cubicBezTo>
                    <a:pt x="3010" y="3356"/>
                    <a:pt x="2994" y="3364"/>
                    <a:pt x="2972" y="3364"/>
                  </a:cubicBezTo>
                  <a:cubicBezTo>
                    <a:pt x="2940" y="3364"/>
                    <a:pt x="2894" y="3349"/>
                    <a:pt x="2858" y="3313"/>
                  </a:cubicBezTo>
                  <a:cubicBezTo>
                    <a:pt x="2767" y="3253"/>
                    <a:pt x="2706" y="3161"/>
                    <a:pt x="2645" y="3070"/>
                  </a:cubicBezTo>
                  <a:cubicBezTo>
                    <a:pt x="2372" y="2736"/>
                    <a:pt x="2189" y="2249"/>
                    <a:pt x="2068" y="1824"/>
                  </a:cubicBezTo>
                  <a:lnTo>
                    <a:pt x="1825" y="1125"/>
                  </a:lnTo>
                  <a:lnTo>
                    <a:pt x="1673" y="1854"/>
                  </a:lnTo>
                  <a:cubicBezTo>
                    <a:pt x="1612" y="2280"/>
                    <a:pt x="1490" y="2705"/>
                    <a:pt x="1308" y="3070"/>
                  </a:cubicBezTo>
                  <a:cubicBezTo>
                    <a:pt x="1199" y="3234"/>
                    <a:pt x="1090" y="3348"/>
                    <a:pt x="981" y="3348"/>
                  </a:cubicBezTo>
                  <a:cubicBezTo>
                    <a:pt x="968" y="3348"/>
                    <a:pt x="956" y="3347"/>
                    <a:pt x="943" y="3344"/>
                  </a:cubicBezTo>
                  <a:cubicBezTo>
                    <a:pt x="822" y="3344"/>
                    <a:pt x="670" y="3161"/>
                    <a:pt x="578" y="2979"/>
                  </a:cubicBezTo>
                  <a:cubicBezTo>
                    <a:pt x="396" y="2584"/>
                    <a:pt x="274" y="2158"/>
                    <a:pt x="214" y="1702"/>
                  </a:cubicBezTo>
                  <a:cubicBezTo>
                    <a:pt x="122" y="1277"/>
                    <a:pt x="122" y="821"/>
                    <a:pt x="153" y="365"/>
                  </a:cubicBezTo>
                  <a:lnTo>
                    <a:pt x="153" y="365"/>
                  </a:lnTo>
                  <a:cubicBezTo>
                    <a:pt x="31" y="821"/>
                    <a:pt x="1" y="1277"/>
                    <a:pt x="31" y="1733"/>
                  </a:cubicBezTo>
                  <a:cubicBezTo>
                    <a:pt x="62" y="2189"/>
                    <a:pt x="153" y="2645"/>
                    <a:pt x="335" y="3101"/>
                  </a:cubicBezTo>
                  <a:cubicBezTo>
                    <a:pt x="396" y="3222"/>
                    <a:pt x="457" y="3313"/>
                    <a:pt x="518" y="3435"/>
                  </a:cubicBezTo>
                  <a:cubicBezTo>
                    <a:pt x="609" y="3526"/>
                    <a:pt x="700" y="3617"/>
                    <a:pt x="882" y="3678"/>
                  </a:cubicBezTo>
                  <a:cubicBezTo>
                    <a:pt x="915" y="3683"/>
                    <a:pt x="946" y="3686"/>
                    <a:pt x="976" y="3686"/>
                  </a:cubicBezTo>
                  <a:cubicBezTo>
                    <a:pt x="1118" y="3686"/>
                    <a:pt x="1238" y="3632"/>
                    <a:pt x="1338" y="3556"/>
                  </a:cubicBezTo>
                  <a:cubicBezTo>
                    <a:pt x="1460" y="3465"/>
                    <a:pt x="1521" y="3374"/>
                    <a:pt x="1612" y="3253"/>
                  </a:cubicBezTo>
                  <a:cubicBezTo>
                    <a:pt x="1744" y="3021"/>
                    <a:pt x="1840" y="2781"/>
                    <a:pt x="1915" y="2537"/>
                  </a:cubicBezTo>
                  <a:lnTo>
                    <a:pt x="1915" y="2537"/>
                  </a:lnTo>
                  <a:cubicBezTo>
                    <a:pt x="2028" y="2806"/>
                    <a:pt x="2164" y="3065"/>
                    <a:pt x="2341" y="3313"/>
                  </a:cubicBezTo>
                  <a:cubicBezTo>
                    <a:pt x="2433" y="3405"/>
                    <a:pt x="2524" y="3526"/>
                    <a:pt x="2645" y="3617"/>
                  </a:cubicBezTo>
                  <a:cubicBezTo>
                    <a:pt x="2753" y="3660"/>
                    <a:pt x="2875" y="3703"/>
                    <a:pt x="3003" y="3703"/>
                  </a:cubicBezTo>
                  <a:cubicBezTo>
                    <a:pt x="3055" y="3703"/>
                    <a:pt x="3109" y="3696"/>
                    <a:pt x="3162" y="3678"/>
                  </a:cubicBezTo>
                  <a:cubicBezTo>
                    <a:pt x="3344" y="3556"/>
                    <a:pt x="3405" y="3435"/>
                    <a:pt x="3466" y="3313"/>
                  </a:cubicBezTo>
                  <a:cubicBezTo>
                    <a:pt x="3527" y="3192"/>
                    <a:pt x="3557" y="3070"/>
                    <a:pt x="3588" y="2949"/>
                  </a:cubicBezTo>
                  <a:cubicBezTo>
                    <a:pt x="3709" y="2432"/>
                    <a:pt x="3770" y="1946"/>
                    <a:pt x="3831" y="1459"/>
                  </a:cubicBezTo>
                  <a:cubicBezTo>
                    <a:pt x="3861" y="973"/>
                    <a:pt x="3892" y="487"/>
                    <a:pt x="3861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041;p9">
              <a:extLst>
                <a:ext uri="{FF2B5EF4-FFF2-40B4-BE49-F238E27FC236}">
                  <a16:creationId xmlns:a16="http://schemas.microsoft.com/office/drawing/2014/main" id="{28E4A870-230C-46BE-9159-0FB6A6A732B2}"/>
                </a:ext>
              </a:extLst>
            </p:cNvPr>
            <p:cNvSpPr/>
            <p:nvPr/>
          </p:nvSpPr>
          <p:spPr>
            <a:xfrm>
              <a:off x="6181731" y="3051219"/>
              <a:ext cx="37296" cy="71563"/>
            </a:xfrm>
            <a:custGeom>
              <a:avLst/>
              <a:gdLst/>
              <a:ahLst/>
              <a:cxnLst/>
              <a:rect l="l" t="t" r="r" b="b"/>
              <a:pathLst>
                <a:path w="2068" h="3968" extrusionOk="0">
                  <a:moveTo>
                    <a:pt x="335" y="0"/>
                  </a:moveTo>
                  <a:lnTo>
                    <a:pt x="335" y="0"/>
                  </a:lnTo>
                  <a:cubicBezTo>
                    <a:pt x="183" y="456"/>
                    <a:pt x="61" y="943"/>
                    <a:pt x="31" y="1459"/>
                  </a:cubicBezTo>
                  <a:cubicBezTo>
                    <a:pt x="0" y="1946"/>
                    <a:pt x="31" y="2463"/>
                    <a:pt x="213" y="2949"/>
                  </a:cubicBezTo>
                  <a:cubicBezTo>
                    <a:pt x="274" y="3192"/>
                    <a:pt x="395" y="3435"/>
                    <a:pt x="578" y="3648"/>
                  </a:cubicBezTo>
                  <a:cubicBezTo>
                    <a:pt x="699" y="3739"/>
                    <a:pt x="790" y="3861"/>
                    <a:pt x="942" y="3922"/>
                  </a:cubicBezTo>
                  <a:cubicBezTo>
                    <a:pt x="1018" y="3952"/>
                    <a:pt x="1102" y="3967"/>
                    <a:pt x="1186" y="3967"/>
                  </a:cubicBezTo>
                  <a:cubicBezTo>
                    <a:pt x="1269" y="3967"/>
                    <a:pt x="1353" y="3952"/>
                    <a:pt x="1429" y="3922"/>
                  </a:cubicBezTo>
                  <a:cubicBezTo>
                    <a:pt x="1702" y="3739"/>
                    <a:pt x="1824" y="3496"/>
                    <a:pt x="1915" y="3253"/>
                  </a:cubicBezTo>
                  <a:cubicBezTo>
                    <a:pt x="1976" y="3010"/>
                    <a:pt x="2037" y="2766"/>
                    <a:pt x="2067" y="2523"/>
                  </a:cubicBezTo>
                  <a:lnTo>
                    <a:pt x="2067" y="2523"/>
                  </a:lnTo>
                  <a:cubicBezTo>
                    <a:pt x="1946" y="2766"/>
                    <a:pt x="1854" y="2979"/>
                    <a:pt x="1733" y="3192"/>
                  </a:cubicBezTo>
                  <a:cubicBezTo>
                    <a:pt x="1611" y="3374"/>
                    <a:pt x="1459" y="3587"/>
                    <a:pt x="1307" y="3648"/>
                  </a:cubicBezTo>
                  <a:cubicBezTo>
                    <a:pt x="1288" y="3652"/>
                    <a:pt x="1269" y="3654"/>
                    <a:pt x="1249" y="3654"/>
                  </a:cubicBezTo>
                  <a:cubicBezTo>
                    <a:pt x="1117" y="3654"/>
                    <a:pt x="984" y="3564"/>
                    <a:pt x="851" y="3405"/>
                  </a:cubicBezTo>
                  <a:cubicBezTo>
                    <a:pt x="730" y="3253"/>
                    <a:pt x="639" y="3040"/>
                    <a:pt x="547" y="2827"/>
                  </a:cubicBezTo>
                  <a:cubicBezTo>
                    <a:pt x="395" y="2402"/>
                    <a:pt x="365" y="1915"/>
                    <a:pt x="335" y="1459"/>
                  </a:cubicBezTo>
                  <a:cubicBezTo>
                    <a:pt x="304" y="973"/>
                    <a:pt x="335" y="487"/>
                    <a:pt x="33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042;p9">
              <a:extLst>
                <a:ext uri="{FF2B5EF4-FFF2-40B4-BE49-F238E27FC236}">
                  <a16:creationId xmlns:a16="http://schemas.microsoft.com/office/drawing/2014/main" id="{709FFFCB-8AEE-4B84-9571-D9B5A94EAB25}"/>
                </a:ext>
              </a:extLst>
            </p:cNvPr>
            <p:cNvSpPr/>
            <p:nvPr/>
          </p:nvSpPr>
          <p:spPr>
            <a:xfrm>
              <a:off x="6318220" y="2962847"/>
              <a:ext cx="212164" cy="147166"/>
            </a:xfrm>
            <a:custGeom>
              <a:avLst/>
              <a:gdLst/>
              <a:ahLst/>
              <a:cxnLst/>
              <a:rect l="l" t="t" r="r" b="b"/>
              <a:pathLst>
                <a:path w="11764" h="8160" extrusionOk="0">
                  <a:moveTo>
                    <a:pt x="5246" y="0"/>
                  </a:moveTo>
                  <a:cubicBezTo>
                    <a:pt x="1712" y="0"/>
                    <a:pt x="1" y="3472"/>
                    <a:pt x="1" y="3472"/>
                  </a:cubicBezTo>
                  <a:cubicBezTo>
                    <a:pt x="942" y="4519"/>
                    <a:pt x="2557" y="4737"/>
                    <a:pt x="3738" y="4737"/>
                  </a:cubicBezTo>
                  <a:cubicBezTo>
                    <a:pt x="4578" y="4737"/>
                    <a:pt x="5198" y="4627"/>
                    <a:pt x="5198" y="4627"/>
                  </a:cubicBezTo>
                  <a:cubicBezTo>
                    <a:pt x="5198" y="4627"/>
                    <a:pt x="6588" y="8159"/>
                    <a:pt x="7757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668" y="8026"/>
                    <a:pt x="8182" y="6647"/>
                    <a:pt x="7811" y="5820"/>
                  </a:cubicBezTo>
                  <a:lnTo>
                    <a:pt x="7811" y="5820"/>
                  </a:lnTo>
                  <a:cubicBezTo>
                    <a:pt x="8185" y="6532"/>
                    <a:pt x="8837" y="7607"/>
                    <a:pt x="9364" y="7607"/>
                  </a:cubicBezTo>
                  <a:cubicBezTo>
                    <a:pt x="9374" y="7607"/>
                    <a:pt x="9383" y="7606"/>
                    <a:pt x="9393" y="7606"/>
                  </a:cubicBezTo>
                  <a:cubicBezTo>
                    <a:pt x="9952" y="7583"/>
                    <a:pt x="9459" y="6296"/>
                    <a:pt x="9159" y="5616"/>
                  </a:cubicBezTo>
                  <a:lnTo>
                    <a:pt x="9159" y="5616"/>
                  </a:lnTo>
                  <a:cubicBezTo>
                    <a:pt x="9420" y="6118"/>
                    <a:pt x="9929" y="6903"/>
                    <a:pt x="10561" y="6903"/>
                  </a:cubicBezTo>
                  <a:cubicBezTo>
                    <a:pt x="10626" y="6903"/>
                    <a:pt x="10693" y="6894"/>
                    <a:pt x="10761" y="6876"/>
                  </a:cubicBezTo>
                  <a:cubicBezTo>
                    <a:pt x="11764" y="6603"/>
                    <a:pt x="10761" y="1040"/>
                    <a:pt x="6445" y="128"/>
                  </a:cubicBezTo>
                  <a:cubicBezTo>
                    <a:pt x="6024" y="40"/>
                    <a:pt x="5624" y="0"/>
                    <a:pt x="5246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043;p9">
              <a:extLst>
                <a:ext uri="{FF2B5EF4-FFF2-40B4-BE49-F238E27FC236}">
                  <a16:creationId xmlns:a16="http://schemas.microsoft.com/office/drawing/2014/main" id="{B91D2217-4088-4C7C-9D6F-6BE2968C6ACB}"/>
                </a:ext>
              </a:extLst>
            </p:cNvPr>
            <p:cNvSpPr/>
            <p:nvPr/>
          </p:nvSpPr>
          <p:spPr>
            <a:xfrm>
              <a:off x="6411407" y="3046277"/>
              <a:ext cx="58127" cy="67451"/>
            </a:xfrm>
            <a:custGeom>
              <a:avLst/>
              <a:gdLst/>
              <a:ahLst/>
              <a:cxnLst/>
              <a:rect l="l" t="t" r="r" b="b"/>
              <a:pathLst>
                <a:path w="3223" h="3740" extrusionOk="0">
                  <a:moveTo>
                    <a:pt x="1" y="1"/>
                  </a:moveTo>
                  <a:lnTo>
                    <a:pt x="1" y="1"/>
                  </a:lnTo>
                  <a:cubicBezTo>
                    <a:pt x="244" y="670"/>
                    <a:pt x="518" y="1338"/>
                    <a:pt x="822" y="1946"/>
                  </a:cubicBezTo>
                  <a:cubicBezTo>
                    <a:pt x="1004" y="2281"/>
                    <a:pt x="1186" y="2585"/>
                    <a:pt x="1399" y="2889"/>
                  </a:cubicBezTo>
                  <a:cubicBezTo>
                    <a:pt x="1612" y="3162"/>
                    <a:pt x="1825" y="3466"/>
                    <a:pt x="2220" y="3679"/>
                  </a:cubicBezTo>
                  <a:cubicBezTo>
                    <a:pt x="2311" y="3709"/>
                    <a:pt x="2402" y="3740"/>
                    <a:pt x="2554" y="3740"/>
                  </a:cubicBezTo>
                  <a:cubicBezTo>
                    <a:pt x="2676" y="3740"/>
                    <a:pt x="2797" y="3679"/>
                    <a:pt x="2889" y="3618"/>
                  </a:cubicBezTo>
                  <a:cubicBezTo>
                    <a:pt x="3101" y="3466"/>
                    <a:pt x="3162" y="3223"/>
                    <a:pt x="3193" y="3040"/>
                  </a:cubicBezTo>
                  <a:cubicBezTo>
                    <a:pt x="3223" y="2645"/>
                    <a:pt x="3162" y="2281"/>
                    <a:pt x="3041" y="1916"/>
                  </a:cubicBezTo>
                  <a:cubicBezTo>
                    <a:pt x="2858" y="1247"/>
                    <a:pt x="2585" y="578"/>
                    <a:pt x="2159" y="1"/>
                  </a:cubicBezTo>
                  <a:lnTo>
                    <a:pt x="2159" y="1"/>
                  </a:lnTo>
                  <a:cubicBezTo>
                    <a:pt x="2311" y="305"/>
                    <a:pt x="2402" y="639"/>
                    <a:pt x="2524" y="974"/>
                  </a:cubicBezTo>
                  <a:cubicBezTo>
                    <a:pt x="2615" y="1308"/>
                    <a:pt x="2706" y="1642"/>
                    <a:pt x="2767" y="2007"/>
                  </a:cubicBezTo>
                  <a:cubicBezTo>
                    <a:pt x="2828" y="2341"/>
                    <a:pt x="2889" y="2676"/>
                    <a:pt x="2828" y="2980"/>
                  </a:cubicBezTo>
                  <a:cubicBezTo>
                    <a:pt x="2805" y="3226"/>
                    <a:pt x="2701" y="3373"/>
                    <a:pt x="2550" y="3373"/>
                  </a:cubicBezTo>
                  <a:cubicBezTo>
                    <a:pt x="2496" y="3373"/>
                    <a:pt x="2436" y="3354"/>
                    <a:pt x="2372" y="3314"/>
                  </a:cubicBezTo>
                  <a:cubicBezTo>
                    <a:pt x="2129" y="3192"/>
                    <a:pt x="1886" y="2919"/>
                    <a:pt x="1673" y="2676"/>
                  </a:cubicBezTo>
                  <a:cubicBezTo>
                    <a:pt x="1460" y="2402"/>
                    <a:pt x="1278" y="2098"/>
                    <a:pt x="1095" y="1825"/>
                  </a:cubicBezTo>
                  <a:cubicBezTo>
                    <a:pt x="730" y="1217"/>
                    <a:pt x="366" y="609"/>
                    <a:pt x="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044;p9">
              <a:extLst>
                <a:ext uri="{FF2B5EF4-FFF2-40B4-BE49-F238E27FC236}">
                  <a16:creationId xmlns:a16="http://schemas.microsoft.com/office/drawing/2014/main" id="{CFE74F74-F442-41B0-941F-F288910938B8}"/>
                </a:ext>
              </a:extLst>
            </p:cNvPr>
            <p:cNvSpPr/>
            <p:nvPr/>
          </p:nvSpPr>
          <p:spPr>
            <a:xfrm>
              <a:off x="6463492" y="3036412"/>
              <a:ext cx="31273" cy="66044"/>
            </a:xfrm>
            <a:custGeom>
              <a:avLst/>
              <a:gdLst/>
              <a:ahLst/>
              <a:cxnLst/>
              <a:rect l="l" t="t" r="r" b="b"/>
              <a:pathLst>
                <a:path w="1734" h="3662" extrusionOk="0">
                  <a:moveTo>
                    <a:pt x="1395" y="3329"/>
                  </a:moveTo>
                  <a:cubicBezTo>
                    <a:pt x="1391" y="3337"/>
                    <a:pt x="1384" y="3344"/>
                    <a:pt x="1368" y="3344"/>
                  </a:cubicBezTo>
                  <a:cubicBezTo>
                    <a:pt x="1368" y="3344"/>
                    <a:pt x="1384" y="3337"/>
                    <a:pt x="1395" y="3329"/>
                  </a:cubicBezTo>
                  <a:close/>
                  <a:moveTo>
                    <a:pt x="305" y="1"/>
                  </a:moveTo>
                  <a:lnTo>
                    <a:pt x="305" y="1"/>
                  </a:lnTo>
                  <a:cubicBezTo>
                    <a:pt x="457" y="183"/>
                    <a:pt x="517" y="426"/>
                    <a:pt x="608" y="639"/>
                  </a:cubicBezTo>
                  <a:cubicBezTo>
                    <a:pt x="700" y="852"/>
                    <a:pt x="760" y="1065"/>
                    <a:pt x="852" y="1308"/>
                  </a:cubicBezTo>
                  <a:cubicBezTo>
                    <a:pt x="1004" y="1733"/>
                    <a:pt x="1156" y="2189"/>
                    <a:pt x="1277" y="2615"/>
                  </a:cubicBezTo>
                  <a:cubicBezTo>
                    <a:pt x="1338" y="2828"/>
                    <a:pt x="1368" y="3071"/>
                    <a:pt x="1399" y="3253"/>
                  </a:cubicBezTo>
                  <a:cubicBezTo>
                    <a:pt x="1399" y="3314"/>
                    <a:pt x="1368" y="3344"/>
                    <a:pt x="1368" y="3344"/>
                  </a:cubicBezTo>
                  <a:cubicBezTo>
                    <a:pt x="1308" y="3344"/>
                    <a:pt x="1216" y="3284"/>
                    <a:pt x="1125" y="3253"/>
                  </a:cubicBezTo>
                  <a:cubicBezTo>
                    <a:pt x="730" y="3040"/>
                    <a:pt x="396" y="2706"/>
                    <a:pt x="1" y="2402"/>
                  </a:cubicBezTo>
                  <a:lnTo>
                    <a:pt x="1" y="2402"/>
                  </a:lnTo>
                  <a:cubicBezTo>
                    <a:pt x="274" y="2828"/>
                    <a:pt x="548" y="3192"/>
                    <a:pt x="973" y="3496"/>
                  </a:cubicBezTo>
                  <a:cubicBezTo>
                    <a:pt x="1064" y="3557"/>
                    <a:pt x="1186" y="3648"/>
                    <a:pt x="1368" y="3648"/>
                  </a:cubicBezTo>
                  <a:cubicBezTo>
                    <a:pt x="1379" y="3658"/>
                    <a:pt x="1392" y="3662"/>
                    <a:pt x="1407" y="3662"/>
                  </a:cubicBezTo>
                  <a:cubicBezTo>
                    <a:pt x="1436" y="3662"/>
                    <a:pt x="1470" y="3648"/>
                    <a:pt x="1490" y="3648"/>
                  </a:cubicBezTo>
                  <a:cubicBezTo>
                    <a:pt x="1520" y="3648"/>
                    <a:pt x="1551" y="3618"/>
                    <a:pt x="1581" y="3618"/>
                  </a:cubicBezTo>
                  <a:cubicBezTo>
                    <a:pt x="1642" y="3587"/>
                    <a:pt x="1642" y="3557"/>
                    <a:pt x="1672" y="3527"/>
                  </a:cubicBezTo>
                  <a:cubicBezTo>
                    <a:pt x="1733" y="3436"/>
                    <a:pt x="1733" y="3344"/>
                    <a:pt x="1733" y="3284"/>
                  </a:cubicBezTo>
                  <a:cubicBezTo>
                    <a:pt x="1733" y="2980"/>
                    <a:pt x="1672" y="2767"/>
                    <a:pt x="1642" y="2524"/>
                  </a:cubicBezTo>
                  <a:cubicBezTo>
                    <a:pt x="1490" y="2068"/>
                    <a:pt x="1338" y="1612"/>
                    <a:pt x="1125" y="1186"/>
                  </a:cubicBezTo>
                  <a:cubicBezTo>
                    <a:pt x="1004" y="973"/>
                    <a:pt x="912" y="761"/>
                    <a:pt x="791" y="548"/>
                  </a:cubicBezTo>
                  <a:cubicBezTo>
                    <a:pt x="639" y="366"/>
                    <a:pt x="517" y="153"/>
                    <a:pt x="30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045;p9">
              <a:extLst>
                <a:ext uri="{FF2B5EF4-FFF2-40B4-BE49-F238E27FC236}">
                  <a16:creationId xmlns:a16="http://schemas.microsoft.com/office/drawing/2014/main" id="{408FB4C5-DB1B-4EC8-8F6E-58AB4FDE5CEF}"/>
                </a:ext>
              </a:extLst>
            </p:cNvPr>
            <p:cNvSpPr/>
            <p:nvPr/>
          </p:nvSpPr>
          <p:spPr>
            <a:xfrm>
              <a:off x="6487064" y="3011758"/>
              <a:ext cx="34555" cy="77857"/>
            </a:xfrm>
            <a:custGeom>
              <a:avLst/>
              <a:gdLst/>
              <a:ahLst/>
              <a:cxnLst/>
              <a:rect l="l" t="t" r="r" b="b"/>
              <a:pathLst>
                <a:path w="1916" h="4317" extrusionOk="0">
                  <a:moveTo>
                    <a:pt x="700" y="0"/>
                  </a:moveTo>
                  <a:lnTo>
                    <a:pt x="700" y="0"/>
                  </a:lnTo>
                  <a:cubicBezTo>
                    <a:pt x="973" y="426"/>
                    <a:pt x="1156" y="912"/>
                    <a:pt x="1308" y="1368"/>
                  </a:cubicBezTo>
                  <a:cubicBezTo>
                    <a:pt x="1429" y="1854"/>
                    <a:pt x="1520" y="2340"/>
                    <a:pt x="1551" y="2827"/>
                  </a:cubicBezTo>
                  <a:cubicBezTo>
                    <a:pt x="1551" y="3070"/>
                    <a:pt x="1551" y="3344"/>
                    <a:pt x="1490" y="3556"/>
                  </a:cubicBezTo>
                  <a:cubicBezTo>
                    <a:pt x="1490" y="3678"/>
                    <a:pt x="1460" y="3799"/>
                    <a:pt x="1429" y="3891"/>
                  </a:cubicBezTo>
                  <a:cubicBezTo>
                    <a:pt x="1399" y="3921"/>
                    <a:pt x="1368" y="3982"/>
                    <a:pt x="1368" y="3982"/>
                  </a:cubicBezTo>
                  <a:cubicBezTo>
                    <a:pt x="1338" y="4012"/>
                    <a:pt x="1308" y="4012"/>
                    <a:pt x="1277" y="4043"/>
                  </a:cubicBezTo>
                  <a:cubicBezTo>
                    <a:pt x="1258" y="4046"/>
                    <a:pt x="1238" y="4047"/>
                    <a:pt x="1218" y="4047"/>
                  </a:cubicBezTo>
                  <a:cubicBezTo>
                    <a:pt x="1044" y="4047"/>
                    <a:pt x="829" y="3939"/>
                    <a:pt x="639" y="3830"/>
                  </a:cubicBezTo>
                  <a:cubicBezTo>
                    <a:pt x="396" y="3739"/>
                    <a:pt x="213" y="3587"/>
                    <a:pt x="1" y="3435"/>
                  </a:cubicBezTo>
                  <a:lnTo>
                    <a:pt x="1" y="3435"/>
                  </a:lnTo>
                  <a:cubicBezTo>
                    <a:pt x="122" y="3647"/>
                    <a:pt x="335" y="3830"/>
                    <a:pt x="517" y="3982"/>
                  </a:cubicBezTo>
                  <a:cubicBezTo>
                    <a:pt x="730" y="4134"/>
                    <a:pt x="973" y="4316"/>
                    <a:pt x="1308" y="4316"/>
                  </a:cubicBezTo>
                  <a:cubicBezTo>
                    <a:pt x="1368" y="4316"/>
                    <a:pt x="1460" y="4316"/>
                    <a:pt x="1551" y="4225"/>
                  </a:cubicBezTo>
                  <a:cubicBezTo>
                    <a:pt x="1642" y="4164"/>
                    <a:pt x="1672" y="4103"/>
                    <a:pt x="1733" y="4043"/>
                  </a:cubicBezTo>
                  <a:cubicBezTo>
                    <a:pt x="1794" y="3891"/>
                    <a:pt x="1824" y="3769"/>
                    <a:pt x="1855" y="3617"/>
                  </a:cubicBezTo>
                  <a:cubicBezTo>
                    <a:pt x="1916" y="3344"/>
                    <a:pt x="1916" y="3100"/>
                    <a:pt x="1916" y="2827"/>
                  </a:cubicBezTo>
                  <a:cubicBezTo>
                    <a:pt x="1885" y="2280"/>
                    <a:pt x="1794" y="1763"/>
                    <a:pt x="1581" y="1277"/>
                  </a:cubicBezTo>
                  <a:cubicBezTo>
                    <a:pt x="1399" y="790"/>
                    <a:pt x="1095" y="334"/>
                    <a:pt x="700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046;p9">
              <a:extLst>
                <a:ext uri="{FF2B5EF4-FFF2-40B4-BE49-F238E27FC236}">
                  <a16:creationId xmlns:a16="http://schemas.microsoft.com/office/drawing/2014/main" id="{88EDC6BE-2F22-4ADC-B9E4-B4872D0B38AE}"/>
                </a:ext>
              </a:extLst>
            </p:cNvPr>
            <p:cNvSpPr/>
            <p:nvPr/>
          </p:nvSpPr>
          <p:spPr>
            <a:xfrm>
              <a:off x="6876277" y="2955723"/>
              <a:ext cx="212723" cy="147166"/>
            </a:xfrm>
            <a:custGeom>
              <a:avLst/>
              <a:gdLst/>
              <a:ahLst/>
              <a:cxnLst/>
              <a:rect l="l" t="t" r="r" b="b"/>
              <a:pathLst>
                <a:path w="11795" h="8160" extrusionOk="0">
                  <a:moveTo>
                    <a:pt x="5289" y="1"/>
                  </a:moveTo>
                  <a:cubicBezTo>
                    <a:pt x="1726" y="1"/>
                    <a:pt x="1" y="3776"/>
                    <a:pt x="1" y="3776"/>
                  </a:cubicBezTo>
                  <a:cubicBezTo>
                    <a:pt x="773" y="4636"/>
                    <a:pt x="2001" y="4860"/>
                    <a:pt x="3069" y="4860"/>
                  </a:cubicBezTo>
                  <a:cubicBezTo>
                    <a:pt x="4227" y="4860"/>
                    <a:pt x="5198" y="4596"/>
                    <a:pt x="5198" y="4596"/>
                  </a:cubicBezTo>
                  <a:cubicBezTo>
                    <a:pt x="5198" y="4596"/>
                    <a:pt x="6589" y="8159"/>
                    <a:pt x="7758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708" y="8023"/>
                    <a:pt x="8172" y="6583"/>
                    <a:pt x="7791" y="5764"/>
                  </a:cubicBezTo>
                  <a:lnTo>
                    <a:pt x="7791" y="5764"/>
                  </a:lnTo>
                  <a:cubicBezTo>
                    <a:pt x="8170" y="6474"/>
                    <a:pt x="8857" y="7606"/>
                    <a:pt x="9379" y="7606"/>
                  </a:cubicBezTo>
                  <a:cubicBezTo>
                    <a:pt x="9383" y="7606"/>
                    <a:pt x="9388" y="7606"/>
                    <a:pt x="9393" y="7606"/>
                  </a:cubicBezTo>
                  <a:cubicBezTo>
                    <a:pt x="9953" y="7561"/>
                    <a:pt x="9457" y="6263"/>
                    <a:pt x="9157" y="5582"/>
                  </a:cubicBezTo>
                  <a:lnTo>
                    <a:pt x="9157" y="5582"/>
                  </a:lnTo>
                  <a:cubicBezTo>
                    <a:pt x="9418" y="6084"/>
                    <a:pt x="9927" y="6872"/>
                    <a:pt x="10561" y="6872"/>
                  </a:cubicBezTo>
                  <a:cubicBezTo>
                    <a:pt x="10626" y="6872"/>
                    <a:pt x="10693" y="6864"/>
                    <a:pt x="10761" y="6846"/>
                  </a:cubicBezTo>
                  <a:cubicBezTo>
                    <a:pt x="11794" y="6572"/>
                    <a:pt x="10761" y="1040"/>
                    <a:pt x="6444" y="128"/>
                  </a:cubicBezTo>
                  <a:cubicBezTo>
                    <a:pt x="6040" y="41"/>
                    <a:pt x="5655" y="1"/>
                    <a:pt x="5289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047;p9">
              <a:extLst>
                <a:ext uri="{FF2B5EF4-FFF2-40B4-BE49-F238E27FC236}">
                  <a16:creationId xmlns:a16="http://schemas.microsoft.com/office/drawing/2014/main" id="{86686077-9C57-492F-B1EF-D1135BC9A3E0}"/>
                </a:ext>
              </a:extLst>
            </p:cNvPr>
            <p:cNvSpPr/>
            <p:nvPr/>
          </p:nvSpPr>
          <p:spPr>
            <a:xfrm>
              <a:off x="6970023" y="3038612"/>
              <a:ext cx="58668" cy="67992"/>
            </a:xfrm>
            <a:custGeom>
              <a:avLst/>
              <a:gdLst/>
              <a:ahLst/>
              <a:cxnLst/>
              <a:rect l="l" t="t" r="r" b="b"/>
              <a:pathLst>
                <a:path w="3253" h="3770" extrusionOk="0">
                  <a:moveTo>
                    <a:pt x="2037" y="0"/>
                  </a:moveTo>
                  <a:cubicBezTo>
                    <a:pt x="2280" y="669"/>
                    <a:pt x="2553" y="1338"/>
                    <a:pt x="2736" y="2006"/>
                  </a:cubicBezTo>
                  <a:cubicBezTo>
                    <a:pt x="2827" y="2341"/>
                    <a:pt x="2918" y="2706"/>
                    <a:pt x="2888" y="3010"/>
                  </a:cubicBezTo>
                  <a:cubicBezTo>
                    <a:pt x="2865" y="3256"/>
                    <a:pt x="2777" y="3403"/>
                    <a:pt x="2635" y="3403"/>
                  </a:cubicBezTo>
                  <a:cubicBezTo>
                    <a:pt x="2584" y="3403"/>
                    <a:pt x="2526" y="3384"/>
                    <a:pt x="2462" y="3344"/>
                  </a:cubicBezTo>
                  <a:cubicBezTo>
                    <a:pt x="2189" y="3222"/>
                    <a:pt x="1946" y="2949"/>
                    <a:pt x="1733" y="2675"/>
                  </a:cubicBezTo>
                  <a:cubicBezTo>
                    <a:pt x="1520" y="2402"/>
                    <a:pt x="1307" y="2128"/>
                    <a:pt x="1125" y="1824"/>
                  </a:cubicBezTo>
                  <a:cubicBezTo>
                    <a:pt x="730" y="1247"/>
                    <a:pt x="365" y="639"/>
                    <a:pt x="0" y="0"/>
                  </a:cubicBezTo>
                  <a:lnTo>
                    <a:pt x="0" y="0"/>
                  </a:lnTo>
                  <a:cubicBezTo>
                    <a:pt x="213" y="699"/>
                    <a:pt x="517" y="1338"/>
                    <a:pt x="851" y="1976"/>
                  </a:cubicBezTo>
                  <a:cubicBezTo>
                    <a:pt x="1034" y="2280"/>
                    <a:pt x="1246" y="2584"/>
                    <a:pt x="1459" y="2888"/>
                  </a:cubicBezTo>
                  <a:cubicBezTo>
                    <a:pt x="1672" y="3162"/>
                    <a:pt x="1915" y="3465"/>
                    <a:pt x="2280" y="3678"/>
                  </a:cubicBezTo>
                  <a:cubicBezTo>
                    <a:pt x="2371" y="3739"/>
                    <a:pt x="2493" y="3769"/>
                    <a:pt x="2614" y="3769"/>
                  </a:cubicBezTo>
                  <a:cubicBezTo>
                    <a:pt x="2766" y="3769"/>
                    <a:pt x="2888" y="3709"/>
                    <a:pt x="2979" y="3648"/>
                  </a:cubicBezTo>
                  <a:cubicBezTo>
                    <a:pt x="3192" y="3465"/>
                    <a:pt x="3253" y="3222"/>
                    <a:pt x="3253" y="3010"/>
                  </a:cubicBezTo>
                  <a:cubicBezTo>
                    <a:pt x="3253" y="2614"/>
                    <a:pt x="3161" y="2250"/>
                    <a:pt x="3009" y="1915"/>
                  </a:cubicBezTo>
                  <a:cubicBezTo>
                    <a:pt x="2766" y="1247"/>
                    <a:pt x="2432" y="608"/>
                    <a:pt x="2037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048;p9">
              <a:extLst>
                <a:ext uri="{FF2B5EF4-FFF2-40B4-BE49-F238E27FC236}">
                  <a16:creationId xmlns:a16="http://schemas.microsoft.com/office/drawing/2014/main" id="{49636C98-1B4B-45C8-9917-8FB9D49971B9}"/>
                </a:ext>
              </a:extLst>
            </p:cNvPr>
            <p:cNvSpPr/>
            <p:nvPr/>
          </p:nvSpPr>
          <p:spPr>
            <a:xfrm>
              <a:off x="7023190" y="3029288"/>
              <a:ext cx="30173" cy="66351"/>
            </a:xfrm>
            <a:custGeom>
              <a:avLst/>
              <a:gdLst/>
              <a:ahLst/>
              <a:cxnLst/>
              <a:rect l="l" t="t" r="r" b="b"/>
              <a:pathLst>
                <a:path w="1673" h="3679" extrusionOk="0">
                  <a:moveTo>
                    <a:pt x="244" y="1"/>
                  </a:moveTo>
                  <a:cubicBezTo>
                    <a:pt x="426" y="122"/>
                    <a:pt x="487" y="365"/>
                    <a:pt x="578" y="578"/>
                  </a:cubicBezTo>
                  <a:cubicBezTo>
                    <a:pt x="669" y="821"/>
                    <a:pt x="760" y="1034"/>
                    <a:pt x="821" y="1247"/>
                  </a:cubicBezTo>
                  <a:cubicBezTo>
                    <a:pt x="973" y="1703"/>
                    <a:pt x="1125" y="2159"/>
                    <a:pt x="1216" y="2615"/>
                  </a:cubicBezTo>
                  <a:cubicBezTo>
                    <a:pt x="1277" y="2827"/>
                    <a:pt x="1308" y="3071"/>
                    <a:pt x="1308" y="3253"/>
                  </a:cubicBezTo>
                  <a:cubicBezTo>
                    <a:pt x="1277" y="3283"/>
                    <a:pt x="1277" y="3344"/>
                    <a:pt x="1277" y="3344"/>
                  </a:cubicBezTo>
                  <a:lnTo>
                    <a:pt x="1247" y="3344"/>
                  </a:lnTo>
                  <a:cubicBezTo>
                    <a:pt x="1231" y="3352"/>
                    <a:pt x="1212" y="3356"/>
                    <a:pt x="1192" y="3356"/>
                  </a:cubicBezTo>
                  <a:cubicBezTo>
                    <a:pt x="1137" y="3356"/>
                    <a:pt x="1070" y="3328"/>
                    <a:pt x="1004" y="3283"/>
                  </a:cubicBezTo>
                  <a:cubicBezTo>
                    <a:pt x="639" y="3040"/>
                    <a:pt x="305" y="2675"/>
                    <a:pt x="1" y="2311"/>
                  </a:cubicBezTo>
                  <a:lnTo>
                    <a:pt x="1" y="2311"/>
                  </a:lnTo>
                  <a:cubicBezTo>
                    <a:pt x="213" y="2767"/>
                    <a:pt x="426" y="3192"/>
                    <a:pt x="852" y="3496"/>
                  </a:cubicBezTo>
                  <a:cubicBezTo>
                    <a:pt x="943" y="3587"/>
                    <a:pt x="1064" y="3679"/>
                    <a:pt x="1277" y="3679"/>
                  </a:cubicBezTo>
                  <a:cubicBezTo>
                    <a:pt x="1338" y="3648"/>
                    <a:pt x="1460" y="3648"/>
                    <a:pt x="1551" y="3527"/>
                  </a:cubicBezTo>
                  <a:cubicBezTo>
                    <a:pt x="1612" y="3435"/>
                    <a:pt x="1642" y="3375"/>
                    <a:pt x="1642" y="3283"/>
                  </a:cubicBezTo>
                  <a:cubicBezTo>
                    <a:pt x="1672" y="3010"/>
                    <a:pt x="1642" y="2767"/>
                    <a:pt x="1581" y="2523"/>
                  </a:cubicBezTo>
                  <a:cubicBezTo>
                    <a:pt x="1490" y="2037"/>
                    <a:pt x="1308" y="1581"/>
                    <a:pt x="1095" y="1125"/>
                  </a:cubicBezTo>
                  <a:cubicBezTo>
                    <a:pt x="1004" y="913"/>
                    <a:pt x="882" y="700"/>
                    <a:pt x="760" y="487"/>
                  </a:cubicBezTo>
                  <a:cubicBezTo>
                    <a:pt x="669" y="396"/>
                    <a:pt x="609" y="305"/>
                    <a:pt x="517" y="213"/>
                  </a:cubicBezTo>
                  <a:cubicBezTo>
                    <a:pt x="457" y="122"/>
                    <a:pt x="365" y="1"/>
                    <a:pt x="24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049;p9">
              <a:extLst>
                <a:ext uri="{FF2B5EF4-FFF2-40B4-BE49-F238E27FC236}">
                  <a16:creationId xmlns:a16="http://schemas.microsoft.com/office/drawing/2014/main" id="{50066E70-1F9A-4FBC-A350-140316615626}"/>
                </a:ext>
              </a:extLst>
            </p:cNvPr>
            <p:cNvSpPr/>
            <p:nvPr/>
          </p:nvSpPr>
          <p:spPr>
            <a:xfrm>
              <a:off x="7050045" y="3009017"/>
              <a:ext cx="29632" cy="73402"/>
            </a:xfrm>
            <a:custGeom>
              <a:avLst/>
              <a:gdLst/>
              <a:ahLst/>
              <a:cxnLst/>
              <a:rect l="l" t="t" r="r" b="b"/>
              <a:pathLst>
                <a:path w="1643" h="4070" extrusionOk="0">
                  <a:moveTo>
                    <a:pt x="579" y="0"/>
                  </a:moveTo>
                  <a:lnTo>
                    <a:pt x="579" y="0"/>
                  </a:lnTo>
                  <a:cubicBezTo>
                    <a:pt x="1034" y="821"/>
                    <a:pt x="1247" y="1672"/>
                    <a:pt x="1278" y="2553"/>
                  </a:cubicBezTo>
                  <a:cubicBezTo>
                    <a:pt x="1278" y="2766"/>
                    <a:pt x="1278" y="3009"/>
                    <a:pt x="1247" y="3222"/>
                  </a:cubicBezTo>
                  <a:cubicBezTo>
                    <a:pt x="1217" y="3404"/>
                    <a:pt x="1156" y="3647"/>
                    <a:pt x="1065" y="3739"/>
                  </a:cubicBezTo>
                  <a:cubicBezTo>
                    <a:pt x="1039" y="3777"/>
                    <a:pt x="982" y="3794"/>
                    <a:pt x="910" y="3794"/>
                  </a:cubicBezTo>
                  <a:cubicBezTo>
                    <a:pt x="811" y="3794"/>
                    <a:pt x="684" y="3761"/>
                    <a:pt x="579" y="3708"/>
                  </a:cubicBezTo>
                  <a:cubicBezTo>
                    <a:pt x="366" y="3617"/>
                    <a:pt x="183" y="3496"/>
                    <a:pt x="1" y="3374"/>
                  </a:cubicBezTo>
                  <a:lnTo>
                    <a:pt x="1" y="3374"/>
                  </a:lnTo>
                  <a:cubicBezTo>
                    <a:pt x="123" y="3556"/>
                    <a:pt x="305" y="3739"/>
                    <a:pt x="487" y="3860"/>
                  </a:cubicBezTo>
                  <a:cubicBezTo>
                    <a:pt x="579" y="3951"/>
                    <a:pt x="700" y="4012"/>
                    <a:pt x="822" y="4043"/>
                  </a:cubicBezTo>
                  <a:cubicBezTo>
                    <a:pt x="876" y="4056"/>
                    <a:pt x="936" y="4070"/>
                    <a:pt x="1003" y="4070"/>
                  </a:cubicBezTo>
                  <a:cubicBezTo>
                    <a:pt x="1085" y="4070"/>
                    <a:pt x="1177" y="4049"/>
                    <a:pt x="1278" y="3982"/>
                  </a:cubicBezTo>
                  <a:cubicBezTo>
                    <a:pt x="1399" y="3860"/>
                    <a:pt x="1430" y="3739"/>
                    <a:pt x="1490" y="3617"/>
                  </a:cubicBezTo>
                  <a:cubicBezTo>
                    <a:pt x="1521" y="3496"/>
                    <a:pt x="1582" y="3374"/>
                    <a:pt x="1582" y="3252"/>
                  </a:cubicBezTo>
                  <a:cubicBezTo>
                    <a:pt x="1642" y="3009"/>
                    <a:pt x="1642" y="2796"/>
                    <a:pt x="1642" y="2553"/>
                  </a:cubicBezTo>
                  <a:cubicBezTo>
                    <a:pt x="1612" y="2067"/>
                    <a:pt x="1521" y="1611"/>
                    <a:pt x="1369" y="1155"/>
                  </a:cubicBezTo>
                  <a:cubicBezTo>
                    <a:pt x="1186" y="730"/>
                    <a:pt x="913" y="304"/>
                    <a:pt x="57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050;p9">
              <a:extLst>
                <a:ext uri="{FF2B5EF4-FFF2-40B4-BE49-F238E27FC236}">
                  <a16:creationId xmlns:a16="http://schemas.microsoft.com/office/drawing/2014/main" id="{4F0391A3-2BFF-4789-A96B-FCCBEA928465}"/>
                </a:ext>
              </a:extLst>
            </p:cNvPr>
            <p:cNvSpPr/>
            <p:nvPr/>
          </p:nvSpPr>
          <p:spPr>
            <a:xfrm>
              <a:off x="7349371" y="2964470"/>
              <a:ext cx="183849" cy="148338"/>
            </a:xfrm>
            <a:custGeom>
              <a:avLst/>
              <a:gdLst/>
              <a:ahLst/>
              <a:cxnLst/>
              <a:rect l="l" t="t" r="r" b="b"/>
              <a:pathLst>
                <a:path w="10194" h="8225" extrusionOk="0">
                  <a:moveTo>
                    <a:pt x="6906" y="1"/>
                  </a:moveTo>
                  <a:cubicBezTo>
                    <a:pt x="6797" y="1"/>
                    <a:pt x="6683" y="3"/>
                    <a:pt x="6566" y="8"/>
                  </a:cubicBezTo>
                  <a:cubicBezTo>
                    <a:pt x="2918" y="190"/>
                    <a:pt x="0" y="5631"/>
                    <a:pt x="1155" y="6817"/>
                  </a:cubicBezTo>
                  <a:cubicBezTo>
                    <a:pt x="1395" y="7063"/>
                    <a:pt x="1576" y="7160"/>
                    <a:pt x="1711" y="7160"/>
                  </a:cubicBezTo>
                  <a:cubicBezTo>
                    <a:pt x="2074" y="7160"/>
                    <a:pt x="2113" y="6464"/>
                    <a:pt x="2108" y="6084"/>
                  </a:cubicBezTo>
                  <a:lnTo>
                    <a:pt x="2108" y="6084"/>
                  </a:lnTo>
                  <a:cubicBezTo>
                    <a:pt x="2142" y="6566"/>
                    <a:pt x="2289" y="7631"/>
                    <a:pt x="2918" y="7911"/>
                  </a:cubicBezTo>
                  <a:cubicBezTo>
                    <a:pt x="2978" y="7937"/>
                    <a:pt x="3034" y="7949"/>
                    <a:pt x="3086" y="7949"/>
                  </a:cubicBezTo>
                  <a:cubicBezTo>
                    <a:pt x="3769" y="7949"/>
                    <a:pt x="3769" y="5874"/>
                    <a:pt x="3769" y="5874"/>
                  </a:cubicBezTo>
                  <a:cubicBezTo>
                    <a:pt x="3769" y="5874"/>
                    <a:pt x="3982" y="8002"/>
                    <a:pt x="4833" y="8215"/>
                  </a:cubicBezTo>
                  <a:cubicBezTo>
                    <a:pt x="4861" y="8222"/>
                    <a:pt x="4888" y="8225"/>
                    <a:pt x="4914" y="8225"/>
                  </a:cubicBezTo>
                  <a:cubicBezTo>
                    <a:pt x="5695" y="8225"/>
                    <a:pt x="5410" y="5206"/>
                    <a:pt x="5410" y="5206"/>
                  </a:cubicBezTo>
                  <a:cubicBezTo>
                    <a:pt x="5410" y="5206"/>
                    <a:pt x="9757" y="3868"/>
                    <a:pt x="9909" y="2136"/>
                  </a:cubicBezTo>
                  <a:cubicBezTo>
                    <a:pt x="9909" y="2136"/>
                    <a:pt x="10194" y="1"/>
                    <a:pt x="6906" y="1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051;p9">
              <a:extLst>
                <a:ext uri="{FF2B5EF4-FFF2-40B4-BE49-F238E27FC236}">
                  <a16:creationId xmlns:a16="http://schemas.microsoft.com/office/drawing/2014/main" id="{43E3EB93-68AB-4CED-AF41-705401293B38}"/>
                </a:ext>
              </a:extLst>
            </p:cNvPr>
            <p:cNvSpPr/>
            <p:nvPr/>
          </p:nvSpPr>
          <p:spPr>
            <a:xfrm>
              <a:off x="7387191" y="3040794"/>
              <a:ext cx="80057" cy="75152"/>
            </a:xfrm>
            <a:custGeom>
              <a:avLst/>
              <a:gdLst/>
              <a:ahLst/>
              <a:cxnLst/>
              <a:rect l="l" t="t" r="r" b="b"/>
              <a:pathLst>
                <a:path w="4439" h="4167" extrusionOk="0">
                  <a:moveTo>
                    <a:pt x="1551" y="1"/>
                  </a:moveTo>
                  <a:lnTo>
                    <a:pt x="1490" y="1612"/>
                  </a:lnTo>
                  <a:cubicBezTo>
                    <a:pt x="1459" y="2098"/>
                    <a:pt x="1399" y="2615"/>
                    <a:pt x="1247" y="3041"/>
                  </a:cubicBezTo>
                  <a:cubicBezTo>
                    <a:pt x="1186" y="3253"/>
                    <a:pt x="1064" y="3466"/>
                    <a:pt x="912" y="3527"/>
                  </a:cubicBezTo>
                  <a:cubicBezTo>
                    <a:pt x="851" y="3527"/>
                    <a:pt x="791" y="3527"/>
                    <a:pt x="699" y="3466"/>
                  </a:cubicBezTo>
                  <a:cubicBezTo>
                    <a:pt x="639" y="3405"/>
                    <a:pt x="578" y="3314"/>
                    <a:pt x="517" y="3223"/>
                  </a:cubicBezTo>
                  <a:cubicBezTo>
                    <a:pt x="304" y="2797"/>
                    <a:pt x="244" y="2311"/>
                    <a:pt x="183" y="1825"/>
                  </a:cubicBezTo>
                  <a:cubicBezTo>
                    <a:pt x="122" y="1308"/>
                    <a:pt x="122" y="822"/>
                    <a:pt x="244" y="335"/>
                  </a:cubicBezTo>
                  <a:lnTo>
                    <a:pt x="244" y="335"/>
                  </a:lnTo>
                  <a:cubicBezTo>
                    <a:pt x="122" y="548"/>
                    <a:pt x="92" y="822"/>
                    <a:pt x="61" y="1065"/>
                  </a:cubicBezTo>
                  <a:cubicBezTo>
                    <a:pt x="31" y="1308"/>
                    <a:pt x="0" y="1582"/>
                    <a:pt x="0" y="1825"/>
                  </a:cubicBezTo>
                  <a:cubicBezTo>
                    <a:pt x="0" y="2341"/>
                    <a:pt x="61" y="2858"/>
                    <a:pt x="274" y="3344"/>
                  </a:cubicBezTo>
                  <a:cubicBezTo>
                    <a:pt x="335" y="3466"/>
                    <a:pt x="395" y="3588"/>
                    <a:pt x="517" y="3709"/>
                  </a:cubicBezTo>
                  <a:cubicBezTo>
                    <a:pt x="617" y="3784"/>
                    <a:pt x="758" y="3839"/>
                    <a:pt x="907" y="3839"/>
                  </a:cubicBezTo>
                  <a:cubicBezTo>
                    <a:pt x="939" y="3839"/>
                    <a:pt x="971" y="3836"/>
                    <a:pt x="1003" y="3831"/>
                  </a:cubicBezTo>
                  <a:cubicBezTo>
                    <a:pt x="1186" y="3770"/>
                    <a:pt x="1307" y="3648"/>
                    <a:pt x="1399" y="3527"/>
                  </a:cubicBezTo>
                  <a:cubicBezTo>
                    <a:pt x="1459" y="3405"/>
                    <a:pt x="1520" y="3284"/>
                    <a:pt x="1581" y="3162"/>
                  </a:cubicBezTo>
                  <a:cubicBezTo>
                    <a:pt x="1635" y="3017"/>
                    <a:pt x="1679" y="2869"/>
                    <a:pt x="1714" y="2719"/>
                  </a:cubicBezTo>
                  <a:lnTo>
                    <a:pt x="1714" y="2719"/>
                  </a:lnTo>
                  <a:cubicBezTo>
                    <a:pt x="1756" y="2856"/>
                    <a:pt x="1803" y="2994"/>
                    <a:pt x="1854" y="3132"/>
                  </a:cubicBezTo>
                  <a:cubicBezTo>
                    <a:pt x="1946" y="3375"/>
                    <a:pt x="2037" y="3618"/>
                    <a:pt x="2189" y="3831"/>
                  </a:cubicBezTo>
                  <a:cubicBezTo>
                    <a:pt x="2250" y="3952"/>
                    <a:pt x="2341" y="4074"/>
                    <a:pt x="2523" y="4135"/>
                  </a:cubicBezTo>
                  <a:cubicBezTo>
                    <a:pt x="2575" y="4157"/>
                    <a:pt x="2627" y="4167"/>
                    <a:pt x="2677" y="4167"/>
                  </a:cubicBezTo>
                  <a:cubicBezTo>
                    <a:pt x="2833" y="4167"/>
                    <a:pt x="2971" y="4075"/>
                    <a:pt x="3040" y="3983"/>
                  </a:cubicBezTo>
                  <a:cubicBezTo>
                    <a:pt x="3253" y="3740"/>
                    <a:pt x="3283" y="3466"/>
                    <a:pt x="3313" y="3223"/>
                  </a:cubicBezTo>
                  <a:cubicBezTo>
                    <a:pt x="3374" y="2980"/>
                    <a:pt x="3374" y="2706"/>
                    <a:pt x="3405" y="2463"/>
                  </a:cubicBezTo>
                  <a:cubicBezTo>
                    <a:pt x="3405" y="1992"/>
                    <a:pt x="3405" y="1493"/>
                    <a:pt x="3377" y="1021"/>
                  </a:cubicBezTo>
                  <a:lnTo>
                    <a:pt x="3377" y="1021"/>
                  </a:lnTo>
                  <a:cubicBezTo>
                    <a:pt x="3731" y="873"/>
                    <a:pt x="4084" y="725"/>
                    <a:pt x="4438" y="548"/>
                  </a:cubicBezTo>
                  <a:lnTo>
                    <a:pt x="4438" y="548"/>
                  </a:lnTo>
                  <a:cubicBezTo>
                    <a:pt x="4043" y="670"/>
                    <a:pt x="3678" y="791"/>
                    <a:pt x="3283" y="913"/>
                  </a:cubicBezTo>
                  <a:lnTo>
                    <a:pt x="3253" y="913"/>
                  </a:lnTo>
                  <a:lnTo>
                    <a:pt x="3253" y="974"/>
                  </a:lnTo>
                  <a:cubicBezTo>
                    <a:pt x="3222" y="1460"/>
                    <a:pt x="3192" y="1946"/>
                    <a:pt x="3161" y="2433"/>
                  </a:cubicBezTo>
                  <a:cubicBezTo>
                    <a:pt x="3131" y="2676"/>
                    <a:pt x="3101" y="2919"/>
                    <a:pt x="3040" y="3162"/>
                  </a:cubicBezTo>
                  <a:cubicBezTo>
                    <a:pt x="2979" y="3375"/>
                    <a:pt x="2918" y="3618"/>
                    <a:pt x="2797" y="3770"/>
                  </a:cubicBezTo>
                  <a:cubicBezTo>
                    <a:pt x="2761" y="3806"/>
                    <a:pt x="2736" y="3820"/>
                    <a:pt x="2715" y="3820"/>
                  </a:cubicBezTo>
                  <a:cubicBezTo>
                    <a:pt x="2700" y="3820"/>
                    <a:pt x="2688" y="3813"/>
                    <a:pt x="2675" y="3800"/>
                  </a:cubicBezTo>
                  <a:cubicBezTo>
                    <a:pt x="2614" y="3800"/>
                    <a:pt x="2554" y="3709"/>
                    <a:pt x="2493" y="3618"/>
                  </a:cubicBezTo>
                  <a:cubicBezTo>
                    <a:pt x="2371" y="3436"/>
                    <a:pt x="2280" y="3223"/>
                    <a:pt x="2189" y="3010"/>
                  </a:cubicBezTo>
                  <a:cubicBezTo>
                    <a:pt x="2037" y="2554"/>
                    <a:pt x="1946" y="2068"/>
                    <a:pt x="1854" y="1582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052;p9">
              <a:extLst>
                <a:ext uri="{FF2B5EF4-FFF2-40B4-BE49-F238E27FC236}">
                  <a16:creationId xmlns:a16="http://schemas.microsoft.com/office/drawing/2014/main" id="{7FF220D8-8534-421D-AB79-9922CE54F2A6}"/>
                </a:ext>
              </a:extLst>
            </p:cNvPr>
            <p:cNvSpPr/>
            <p:nvPr/>
          </p:nvSpPr>
          <p:spPr>
            <a:xfrm>
              <a:off x="7363619" y="3035330"/>
              <a:ext cx="25772" cy="60309"/>
            </a:xfrm>
            <a:custGeom>
              <a:avLst/>
              <a:gdLst/>
              <a:ahLst/>
              <a:cxnLst/>
              <a:rect l="l" t="t" r="r" b="b"/>
              <a:pathLst>
                <a:path w="1429" h="3344" extrusionOk="0">
                  <a:moveTo>
                    <a:pt x="730" y="0"/>
                  </a:moveTo>
                  <a:cubicBezTo>
                    <a:pt x="456" y="274"/>
                    <a:pt x="274" y="638"/>
                    <a:pt x="152" y="1003"/>
                  </a:cubicBezTo>
                  <a:cubicBezTo>
                    <a:pt x="31" y="1398"/>
                    <a:pt x="0" y="1793"/>
                    <a:pt x="31" y="2219"/>
                  </a:cubicBezTo>
                  <a:cubicBezTo>
                    <a:pt x="61" y="2401"/>
                    <a:pt x="92" y="2614"/>
                    <a:pt x="183" y="2827"/>
                  </a:cubicBezTo>
                  <a:cubicBezTo>
                    <a:pt x="274" y="3009"/>
                    <a:pt x="395" y="3222"/>
                    <a:pt x="669" y="3313"/>
                  </a:cubicBezTo>
                  <a:cubicBezTo>
                    <a:pt x="718" y="3334"/>
                    <a:pt x="771" y="3344"/>
                    <a:pt x="826" y="3344"/>
                  </a:cubicBezTo>
                  <a:cubicBezTo>
                    <a:pt x="1012" y="3344"/>
                    <a:pt x="1214" y="3234"/>
                    <a:pt x="1307" y="3070"/>
                  </a:cubicBezTo>
                  <a:cubicBezTo>
                    <a:pt x="1399" y="2857"/>
                    <a:pt x="1429" y="2675"/>
                    <a:pt x="1399" y="2462"/>
                  </a:cubicBezTo>
                  <a:lnTo>
                    <a:pt x="1399" y="2462"/>
                  </a:lnTo>
                  <a:cubicBezTo>
                    <a:pt x="1338" y="2644"/>
                    <a:pt x="1247" y="2827"/>
                    <a:pt x="1155" y="2948"/>
                  </a:cubicBezTo>
                  <a:cubicBezTo>
                    <a:pt x="1074" y="3029"/>
                    <a:pt x="980" y="3070"/>
                    <a:pt x="890" y="3070"/>
                  </a:cubicBezTo>
                  <a:cubicBezTo>
                    <a:pt x="845" y="3070"/>
                    <a:pt x="801" y="3060"/>
                    <a:pt x="760" y="3040"/>
                  </a:cubicBezTo>
                  <a:cubicBezTo>
                    <a:pt x="639" y="2979"/>
                    <a:pt x="578" y="2857"/>
                    <a:pt x="517" y="2675"/>
                  </a:cubicBezTo>
                  <a:cubicBezTo>
                    <a:pt x="456" y="2523"/>
                    <a:pt x="426" y="2340"/>
                    <a:pt x="395" y="2188"/>
                  </a:cubicBezTo>
                  <a:cubicBezTo>
                    <a:pt x="365" y="1824"/>
                    <a:pt x="395" y="1459"/>
                    <a:pt x="456" y="1094"/>
                  </a:cubicBezTo>
                  <a:cubicBezTo>
                    <a:pt x="487" y="730"/>
                    <a:pt x="608" y="365"/>
                    <a:pt x="730" y="0"/>
                  </a:cubicBez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053;p9">
              <a:extLst>
                <a:ext uri="{FF2B5EF4-FFF2-40B4-BE49-F238E27FC236}">
                  <a16:creationId xmlns:a16="http://schemas.microsoft.com/office/drawing/2014/main" id="{FC0356D4-BA27-4CED-BD78-48EEFDA54AC6}"/>
                </a:ext>
              </a:extLst>
            </p:cNvPr>
            <p:cNvSpPr/>
            <p:nvPr/>
          </p:nvSpPr>
          <p:spPr>
            <a:xfrm>
              <a:off x="8037894" y="2967428"/>
              <a:ext cx="190269" cy="183218"/>
            </a:xfrm>
            <a:custGeom>
              <a:avLst/>
              <a:gdLst/>
              <a:ahLst/>
              <a:cxnLst/>
              <a:rect l="l" t="t" r="r" b="b"/>
              <a:pathLst>
                <a:path w="10550" h="10159" extrusionOk="0">
                  <a:moveTo>
                    <a:pt x="5608" y="1"/>
                  </a:moveTo>
                  <a:cubicBezTo>
                    <a:pt x="1906" y="1"/>
                    <a:pt x="0" y="4130"/>
                    <a:pt x="0" y="4130"/>
                  </a:cubicBezTo>
                  <a:cubicBezTo>
                    <a:pt x="433" y="4606"/>
                    <a:pt x="904" y="4788"/>
                    <a:pt x="1370" y="4788"/>
                  </a:cubicBezTo>
                  <a:cubicBezTo>
                    <a:pt x="2867" y="4788"/>
                    <a:pt x="4316" y="2915"/>
                    <a:pt x="4316" y="2914"/>
                  </a:cubicBezTo>
                  <a:lnTo>
                    <a:pt x="4316" y="2914"/>
                  </a:lnTo>
                  <a:cubicBezTo>
                    <a:pt x="4316" y="2915"/>
                    <a:pt x="1581" y="9540"/>
                    <a:pt x="3648" y="10087"/>
                  </a:cubicBezTo>
                  <a:cubicBezTo>
                    <a:pt x="3840" y="10135"/>
                    <a:pt x="4030" y="10158"/>
                    <a:pt x="4217" y="10158"/>
                  </a:cubicBezTo>
                  <a:cubicBezTo>
                    <a:pt x="7938" y="10158"/>
                    <a:pt x="10549" y="1104"/>
                    <a:pt x="6961" y="178"/>
                  </a:cubicBezTo>
                  <a:cubicBezTo>
                    <a:pt x="6486" y="56"/>
                    <a:pt x="6035" y="1"/>
                    <a:pt x="5608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054;p9">
              <a:extLst>
                <a:ext uri="{FF2B5EF4-FFF2-40B4-BE49-F238E27FC236}">
                  <a16:creationId xmlns:a16="http://schemas.microsoft.com/office/drawing/2014/main" id="{A5FF55B4-2F65-4026-9EC7-CF98298F67F8}"/>
                </a:ext>
              </a:extLst>
            </p:cNvPr>
            <p:cNvSpPr/>
            <p:nvPr/>
          </p:nvSpPr>
          <p:spPr>
            <a:xfrm>
              <a:off x="8087219" y="3085756"/>
              <a:ext cx="45520" cy="60670"/>
            </a:xfrm>
            <a:custGeom>
              <a:avLst/>
              <a:gdLst/>
              <a:ahLst/>
              <a:cxnLst/>
              <a:rect l="l" t="t" r="r" b="b"/>
              <a:pathLst>
                <a:path w="2524" h="3364" extrusionOk="0">
                  <a:moveTo>
                    <a:pt x="426" y="0"/>
                  </a:moveTo>
                  <a:cubicBezTo>
                    <a:pt x="244" y="578"/>
                    <a:pt x="122" y="1155"/>
                    <a:pt x="31" y="1763"/>
                  </a:cubicBezTo>
                  <a:cubicBezTo>
                    <a:pt x="1" y="2067"/>
                    <a:pt x="1" y="2371"/>
                    <a:pt x="31" y="2706"/>
                  </a:cubicBezTo>
                  <a:cubicBezTo>
                    <a:pt x="61" y="2858"/>
                    <a:pt x="92" y="3010"/>
                    <a:pt x="183" y="3192"/>
                  </a:cubicBezTo>
                  <a:cubicBezTo>
                    <a:pt x="244" y="3253"/>
                    <a:pt x="244" y="3283"/>
                    <a:pt x="335" y="3314"/>
                  </a:cubicBezTo>
                  <a:cubicBezTo>
                    <a:pt x="371" y="3349"/>
                    <a:pt x="427" y="3364"/>
                    <a:pt x="480" y="3364"/>
                  </a:cubicBezTo>
                  <a:cubicBezTo>
                    <a:pt x="517" y="3364"/>
                    <a:pt x="553" y="3357"/>
                    <a:pt x="578" y="3344"/>
                  </a:cubicBezTo>
                  <a:cubicBezTo>
                    <a:pt x="700" y="3314"/>
                    <a:pt x="761" y="3253"/>
                    <a:pt x="852" y="3192"/>
                  </a:cubicBezTo>
                  <a:cubicBezTo>
                    <a:pt x="1308" y="2736"/>
                    <a:pt x="1581" y="2189"/>
                    <a:pt x="1855" y="1672"/>
                  </a:cubicBezTo>
                  <a:cubicBezTo>
                    <a:pt x="2128" y="1125"/>
                    <a:pt x="2341" y="578"/>
                    <a:pt x="2524" y="0"/>
                  </a:cubicBezTo>
                  <a:lnTo>
                    <a:pt x="2524" y="0"/>
                  </a:lnTo>
                  <a:cubicBezTo>
                    <a:pt x="2220" y="517"/>
                    <a:pt x="1885" y="1003"/>
                    <a:pt x="1581" y="1520"/>
                  </a:cubicBezTo>
                  <a:cubicBezTo>
                    <a:pt x="1429" y="1763"/>
                    <a:pt x="1277" y="2037"/>
                    <a:pt x="1125" y="2250"/>
                  </a:cubicBezTo>
                  <a:cubicBezTo>
                    <a:pt x="943" y="2493"/>
                    <a:pt x="791" y="2736"/>
                    <a:pt x="609" y="2918"/>
                  </a:cubicBezTo>
                  <a:cubicBezTo>
                    <a:pt x="548" y="2949"/>
                    <a:pt x="487" y="2979"/>
                    <a:pt x="487" y="2979"/>
                  </a:cubicBezTo>
                  <a:cubicBezTo>
                    <a:pt x="457" y="2918"/>
                    <a:pt x="396" y="2766"/>
                    <a:pt x="396" y="2645"/>
                  </a:cubicBezTo>
                  <a:cubicBezTo>
                    <a:pt x="335" y="2371"/>
                    <a:pt x="335" y="2067"/>
                    <a:pt x="335" y="1794"/>
                  </a:cubicBezTo>
                  <a:cubicBezTo>
                    <a:pt x="365" y="1186"/>
                    <a:pt x="396" y="608"/>
                    <a:pt x="426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055;p9">
              <a:extLst>
                <a:ext uri="{FF2B5EF4-FFF2-40B4-BE49-F238E27FC236}">
                  <a16:creationId xmlns:a16="http://schemas.microsoft.com/office/drawing/2014/main" id="{7CA40D06-B72E-4753-9D98-04D95C9C9A51}"/>
                </a:ext>
              </a:extLst>
            </p:cNvPr>
            <p:cNvSpPr/>
            <p:nvPr/>
          </p:nvSpPr>
          <p:spPr>
            <a:xfrm>
              <a:off x="8100385" y="3096162"/>
              <a:ext cx="58668" cy="56846"/>
            </a:xfrm>
            <a:custGeom>
              <a:avLst/>
              <a:gdLst/>
              <a:ahLst/>
              <a:cxnLst/>
              <a:rect l="l" t="t" r="r" b="b"/>
              <a:pathLst>
                <a:path w="3253" h="3152" extrusionOk="0">
                  <a:moveTo>
                    <a:pt x="3253" y="1"/>
                  </a:moveTo>
                  <a:cubicBezTo>
                    <a:pt x="3070" y="366"/>
                    <a:pt x="2827" y="700"/>
                    <a:pt x="2584" y="1034"/>
                  </a:cubicBezTo>
                  <a:cubicBezTo>
                    <a:pt x="2341" y="1338"/>
                    <a:pt x="2097" y="1673"/>
                    <a:pt x="1824" y="1977"/>
                  </a:cubicBezTo>
                  <a:cubicBezTo>
                    <a:pt x="1550" y="2281"/>
                    <a:pt x="1277" y="2615"/>
                    <a:pt x="1003" y="2828"/>
                  </a:cubicBezTo>
                  <a:cubicBezTo>
                    <a:pt x="903" y="2895"/>
                    <a:pt x="774" y="2929"/>
                    <a:pt x="639" y="2929"/>
                  </a:cubicBezTo>
                  <a:cubicBezTo>
                    <a:pt x="406" y="2929"/>
                    <a:pt x="154" y="2827"/>
                    <a:pt x="0" y="2615"/>
                  </a:cubicBezTo>
                  <a:lnTo>
                    <a:pt x="0" y="2615"/>
                  </a:lnTo>
                  <a:cubicBezTo>
                    <a:pt x="61" y="2797"/>
                    <a:pt x="213" y="3010"/>
                    <a:pt x="426" y="3071"/>
                  </a:cubicBezTo>
                  <a:cubicBezTo>
                    <a:pt x="540" y="3120"/>
                    <a:pt x="662" y="3151"/>
                    <a:pt x="789" y="3151"/>
                  </a:cubicBezTo>
                  <a:cubicBezTo>
                    <a:pt x="899" y="3151"/>
                    <a:pt x="1012" y="3127"/>
                    <a:pt x="1125" y="3071"/>
                  </a:cubicBezTo>
                  <a:cubicBezTo>
                    <a:pt x="1550" y="2858"/>
                    <a:pt x="1824" y="2554"/>
                    <a:pt x="2097" y="2220"/>
                  </a:cubicBezTo>
                  <a:cubicBezTo>
                    <a:pt x="2371" y="1885"/>
                    <a:pt x="2614" y="1551"/>
                    <a:pt x="2827" y="1186"/>
                  </a:cubicBezTo>
                  <a:cubicBezTo>
                    <a:pt x="3040" y="822"/>
                    <a:pt x="3222" y="426"/>
                    <a:pt x="3253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056;p9">
              <a:extLst>
                <a:ext uri="{FF2B5EF4-FFF2-40B4-BE49-F238E27FC236}">
                  <a16:creationId xmlns:a16="http://schemas.microsoft.com/office/drawing/2014/main" id="{80BDD134-F84E-4BBA-A777-18B89FDFB1E5}"/>
                </a:ext>
              </a:extLst>
            </p:cNvPr>
            <p:cNvSpPr/>
            <p:nvPr/>
          </p:nvSpPr>
          <p:spPr>
            <a:xfrm>
              <a:off x="8033493" y="3004075"/>
              <a:ext cx="63068" cy="52843"/>
            </a:xfrm>
            <a:custGeom>
              <a:avLst/>
              <a:gdLst/>
              <a:ahLst/>
              <a:cxnLst/>
              <a:rect l="l" t="t" r="r" b="b"/>
              <a:pathLst>
                <a:path w="3497" h="2930" extrusionOk="0">
                  <a:moveTo>
                    <a:pt x="1825" y="0"/>
                  </a:moveTo>
                  <a:lnTo>
                    <a:pt x="1825" y="0"/>
                  </a:lnTo>
                  <a:cubicBezTo>
                    <a:pt x="1369" y="304"/>
                    <a:pt x="943" y="639"/>
                    <a:pt x="578" y="1064"/>
                  </a:cubicBezTo>
                  <a:cubicBezTo>
                    <a:pt x="396" y="1277"/>
                    <a:pt x="214" y="1490"/>
                    <a:pt x="92" y="1794"/>
                  </a:cubicBezTo>
                  <a:cubicBezTo>
                    <a:pt x="62" y="1946"/>
                    <a:pt x="1" y="2128"/>
                    <a:pt x="92" y="2311"/>
                  </a:cubicBezTo>
                  <a:cubicBezTo>
                    <a:pt x="153" y="2493"/>
                    <a:pt x="305" y="2614"/>
                    <a:pt x="426" y="2706"/>
                  </a:cubicBezTo>
                  <a:cubicBezTo>
                    <a:pt x="707" y="2868"/>
                    <a:pt x="994" y="2930"/>
                    <a:pt x="1279" y="2930"/>
                  </a:cubicBezTo>
                  <a:cubicBezTo>
                    <a:pt x="1580" y="2930"/>
                    <a:pt x="1877" y="2860"/>
                    <a:pt x="2159" y="2766"/>
                  </a:cubicBezTo>
                  <a:cubicBezTo>
                    <a:pt x="2676" y="2584"/>
                    <a:pt x="3162" y="2250"/>
                    <a:pt x="3496" y="1824"/>
                  </a:cubicBezTo>
                  <a:lnTo>
                    <a:pt x="3496" y="1824"/>
                  </a:lnTo>
                  <a:cubicBezTo>
                    <a:pt x="3040" y="2128"/>
                    <a:pt x="2554" y="2371"/>
                    <a:pt x="2068" y="2493"/>
                  </a:cubicBezTo>
                  <a:cubicBezTo>
                    <a:pt x="1866" y="2543"/>
                    <a:pt x="1649" y="2573"/>
                    <a:pt x="1438" y="2573"/>
                  </a:cubicBezTo>
                  <a:cubicBezTo>
                    <a:pt x="1140" y="2573"/>
                    <a:pt x="853" y="2514"/>
                    <a:pt x="639" y="2371"/>
                  </a:cubicBezTo>
                  <a:cubicBezTo>
                    <a:pt x="548" y="2341"/>
                    <a:pt x="457" y="2250"/>
                    <a:pt x="426" y="2159"/>
                  </a:cubicBezTo>
                  <a:cubicBezTo>
                    <a:pt x="396" y="2128"/>
                    <a:pt x="426" y="2007"/>
                    <a:pt x="457" y="1915"/>
                  </a:cubicBezTo>
                  <a:cubicBezTo>
                    <a:pt x="518" y="1672"/>
                    <a:pt x="670" y="1459"/>
                    <a:pt x="822" y="1247"/>
                  </a:cubicBezTo>
                  <a:cubicBezTo>
                    <a:pt x="1126" y="821"/>
                    <a:pt x="1460" y="396"/>
                    <a:pt x="182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057;p9">
              <a:extLst>
                <a:ext uri="{FF2B5EF4-FFF2-40B4-BE49-F238E27FC236}">
                  <a16:creationId xmlns:a16="http://schemas.microsoft.com/office/drawing/2014/main" id="{13E64E3F-7878-4C80-B150-4682E521EAEF}"/>
                </a:ext>
              </a:extLst>
            </p:cNvPr>
            <p:cNvSpPr/>
            <p:nvPr/>
          </p:nvSpPr>
          <p:spPr>
            <a:xfrm>
              <a:off x="6653233" y="2404266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060DE5C-DC65-4970-9C0C-6FBCEDA1AC8A}"/>
              </a:ext>
            </a:extLst>
          </p:cNvPr>
          <p:cNvSpPr txBox="1"/>
          <p:nvPr/>
        </p:nvSpPr>
        <p:spPr>
          <a:xfrm>
            <a:off x="78982" y="2459944"/>
            <a:ext cx="2684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los tamaños y repetirlos.</a:t>
            </a:r>
          </a:p>
        </p:txBody>
      </p:sp>
    </p:spTree>
    <p:extLst>
      <p:ext uri="{BB962C8B-B14F-4D97-AF65-F5344CB8AC3E}">
        <p14:creationId xmlns:p14="http://schemas.microsoft.com/office/powerpoint/2010/main" val="20963934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889;p9">
            <a:extLst>
              <a:ext uri="{FF2B5EF4-FFF2-40B4-BE49-F238E27FC236}">
                <a16:creationId xmlns:a16="http://schemas.microsoft.com/office/drawing/2014/main" id="{8CBEFF9E-E99B-413D-9A64-DE806682CFAA}"/>
              </a:ext>
            </a:extLst>
          </p:cNvPr>
          <p:cNvGrpSpPr/>
          <p:nvPr/>
        </p:nvGrpSpPr>
        <p:grpSpPr>
          <a:xfrm>
            <a:off x="1" y="440871"/>
            <a:ext cx="2955692" cy="3912878"/>
            <a:chOff x="5484769" y="1845146"/>
            <a:chExt cx="2934132" cy="2568869"/>
          </a:xfrm>
        </p:grpSpPr>
        <p:grpSp>
          <p:nvGrpSpPr>
            <p:cNvPr id="6" name="Google Shape;890;p9">
              <a:extLst>
                <a:ext uri="{FF2B5EF4-FFF2-40B4-BE49-F238E27FC236}">
                  <a16:creationId xmlns:a16="http://schemas.microsoft.com/office/drawing/2014/main" id="{8D2A84D1-7830-455F-9DA3-7695A1E4CE7E}"/>
                </a:ext>
              </a:extLst>
            </p:cNvPr>
            <p:cNvGrpSpPr/>
            <p:nvPr/>
          </p:nvGrpSpPr>
          <p:grpSpPr>
            <a:xfrm>
              <a:off x="6111302" y="1846743"/>
              <a:ext cx="930848" cy="1083507"/>
              <a:chOff x="6111302" y="1846743"/>
              <a:chExt cx="930848" cy="1083507"/>
            </a:xfrm>
          </p:grpSpPr>
          <p:sp>
            <p:nvSpPr>
              <p:cNvPr id="149" name="Google Shape;891;p9">
                <a:extLst>
                  <a:ext uri="{FF2B5EF4-FFF2-40B4-BE49-F238E27FC236}">
                    <a16:creationId xmlns:a16="http://schemas.microsoft.com/office/drawing/2014/main" id="{C2E349AB-4064-4BFE-956F-E2A82E6575CF}"/>
                  </a:ext>
                </a:extLst>
              </p:cNvPr>
              <p:cNvSpPr/>
              <p:nvPr/>
            </p:nvSpPr>
            <p:spPr>
              <a:xfrm>
                <a:off x="644102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892;p9">
                <a:extLst>
                  <a:ext uri="{FF2B5EF4-FFF2-40B4-BE49-F238E27FC236}">
                    <a16:creationId xmlns:a16="http://schemas.microsoft.com/office/drawing/2014/main" id="{250FCC24-D440-4EC2-9B8E-1901B1E753E1}"/>
                  </a:ext>
                </a:extLst>
              </p:cNvPr>
              <p:cNvSpPr/>
              <p:nvPr/>
            </p:nvSpPr>
            <p:spPr>
              <a:xfrm>
                <a:off x="6799269" y="2369974"/>
                <a:ext cx="10424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8" h="579" extrusionOk="0">
                    <a:moveTo>
                      <a:pt x="304" y="1"/>
                    </a:moveTo>
                    <a:cubicBezTo>
                      <a:pt x="152" y="1"/>
                      <a:pt x="0" y="123"/>
                      <a:pt x="0" y="275"/>
                    </a:cubicBezTo>
                    <a:cubicBezTo>
                      <a:pt x="0" y="426"/>
                      <a:pt x="152" y="578"/>
                      <a:pt x="304" y="578"/>
                    </a:cubicBezTo>
                    <a:cubicBezTo>
                      <a:pt x="456" y="578"/>
                      <a:pt x="578" y="426"/>
                      <a:pt x="578" y="275"/>
                    </a:cubicBezTo>
                    <a:cubicBezTo>
                      <a:pt x="578" y="123"/>
                      <a:pt x="456" y="1"/>
                      <a:pt x="304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893;p9">
                <a:extLst>
                  <a:ext uri="{FF2B5EF4-FFF2-40B4-BE49-F238E27FC236}">
                    <a16:creationId xmlns:a16="http://schemas.microsoft.com/office/drawing/2014/main" id="{06CC9BD5-CD4F-4A32-B04E-4D76872DDB69}"/>
                  </a:ext>
                </a:extLst>
              </p:cNvPr>
              <p:cNvSpPr/>
              <p:nvPr/>
            </p:nvSpPr>
            <p:spPr>
              <a:xfrm>
                <a:off x="6111302" y="1962912"/>
                <a:ext cx="930848" cy="854408"/>
              </a:xfrm>
              <a:custGeom>
                <a:avLst/>
                <a:gdLst/>
                <a:ahLst/>
                <a:cxnLst/>
                <a:rect l="l" t="t" r="r" b="b"/>
                <a:pathLst>
                  <a:path w="52039" h="47375" extrusionOk="0">
                    <a:moveTo>
                      <a:pt x="27239" y="1"/>
                    </a:moveTo>
                    <a:cubicBezTo>
                      <a:pt x="13033" y="1"/>
                      <a:pt x="12952" y="14022"/>
                      <a:pt x="12463" y="16554"/>
                    </a:cubicBezTo>
                    <a:cubicBezTo>
                      <a:pt x="11886" y="19563"/>
                      <a:pt x="7478" y="20839"/>
                      <a:pt x="6110" y="23575"/>
                    </a:cubicBezTo>
                    <a:cubicBezTo>
                      <a:pt x="5138" y="25551"/>
                      <a:pt x="5928" y="27283"/>
                      <a:pt x="5958" y="29320"/>
                    </a:cubicBezTo>
                    <a:cubicBezTo>
                      <a:pt x="5989" y="30809"/>
                      <a:pt x="5867" y="32329"/>
                      <a:pt x="5624" y="33818"/>
                    </a:cubicBezTo>
                    <a:cubicBezTo>
                      <a:pt x="5320" y="35916"/>
                      <a:pt x="4773" y="39198"/>
                      <a:pt x="2767" y="40475"/>
                    </a:cubicBezTo>
                    <a:cubicBezTo>
                      <a:pt x="1" y="42207"/>
                      <a:pt x="214" y="46493"/>
                      <a:pt x="214" y="46493"/>
                    </a:cubicBezTo>
                    <a:lnTo>
                      <a:pt x="1338" y="47375"/>
                    </a:lnTo>
                    <a:cubicBezTo>
                      <a:pt x="1551" y="45825"/>
                      <a:pt x="2189" y="44335"/>
                      <a:pt x="3192" y="43150"/>
                    </a:cubicBezTo>
                    <a:cubicBezTo>
                      <a:pt x="3983" y="42207"/>
                      <a:pt x="5016" y="41448"/>
                      <a:pt x="5958" y="40657"/>
                    </a:cubicBezTo>
                    <a:cubicBezTo>
                      <a:pt x="7934" y="38986"/>
                      <a:pt x="9849" y="36858"/>
                      <a:pt x="10001" y="34244"/>
                    </a:cubicBezTo>
                    <a:cubicBezTo>
                      <a:pt x="10153" y="32238"/>
                      <a:pt x="9180" y="30292"/>
                      <a:pt x="8937" y="28286"/>
                    </a:cubicBezTo>
                    <a:cubicBezTo>
                      <a:pt x="8724" y="26584"/>
                      <a:pt x="9059" y="24821"/>
                      <a:pt x="9849" y="23301"/>
                    </a:cubicBezTo>
                    <a:cubicBezTo>
                      <a:pt x="10183" y="22663"/>
                      <a:pt x="10609" y="22055"/>
                      <a:pt x="11186" y="21630"/>
                    </a:cubicBezTo>
                    <a:cubicBezTo>
                      <a:pt x="12372" y="20718"/>
                      <a:pt x="14074" y="20596"/>
                      <a:pt x="15229" y="19624"/>
                    </a:cubicBezTo>
                    <a:cubicBezTo>
                      <a:pt x="15867" y="19046"/>
                      <a:pt x="16384" y="18165"/>
                      <a:pt x="17235" y="17982"/>
                    </a:cubicBezTo>
                    <a:cubicBezTo>
                      <a:pt x="17356" y="17958"/>
                      <a:pt x="17474" y="17949"/>
                      <a:pt x="17591" y="17949"/>
                    </a:cubicBezTo>
                    <a:cubicBezTo>
                      <a:pt x="17918" y="17949"/>
                      <a:pt x="18237" y="18021"/>
                      <a:pt x="18573" y="18043"/>
                    </a:cubicBezTo>
                    <a:cubicBezTo>
                      <a:pt x="18661" y="18051"/>
                      <a:pt x="18751" y="18055"/>
                      <a:pt x="18840" y="18055"/>
                    </a:cubicBezTo>
                    <a:cubicBezTo>
                      <a:pt x="20062" y="18055"/>
                      <a:pt x="21287" y="17294"/>
                      <a:pt x="21825" y="16189"/>
                    </a:cubicBezTo>
                    <a:cubicBezTo>
                      <a:pt x="21947" y="15885"/>
                      <a:pt x="22068" y="15581"/>
                      <a:pt x="22251" y="15368"/>
                    </a:cubicBezTo>
                    <a:cubicBezTo>
                      <a:pt x="22433" y="15186"/>
                      <a:pt x="22676" y="15034"/>
                      <a:pt x="22889" y="14943"/>
                    </a:cubicBezTo>
                    <a:cubicBezTo>
                      <a:pt x="24618" y="14088"/>
                      <a:pt x="26524" y="13898"/>
                      <a:pt x="28461" y="13898"/>
                    </a:cubicBezTo>
                    <a:cubicBezTo>
                      <a:pt x="29623" y="13898"/>
                      <a:pt x="30796" y="13966"/>
                      <a:pt x="31947" y="14000"/>
                    </a:cubicBezTo>
                    <a:cubicBezTo>
                      <a:pt x="32755" y="14021"/>
                      <a:pt x="33557" y="14033"/>
                      <a:pt x="34355" y="14033"/>
                    </a:cubicBezTo>
                    <a:cubicBezTo>
                      <a:pt x="37159" y="14033"/>
                      <a:pt x="39915" y="13876"/>
                      <a:pt x="42707" y="13332"/>
                    </a:cubicBezTo>
                    <a:lnTo>
                      <a:pt x="42707" y="13332"/>
                    </a:lnTo>
                    <a:cubicBezTo>
                      <a:pt x="42190" y="18499"/>
                      <a:pt x="43467" y="23818"/>
                      <a:pt x="46263" y="28195"/>
                    </a:cubicBezTo>
                    <a:cubicBezTo>
                      <a:pt x="47236" y="29715"/>
                      <a:pt x="48360" y="31083"/>
                      <a:pt x="49151" y="32694"/>
                    </a:cubicBezTo>
                    <a:cubicBezTo>
                      <a:pt x="50336" y="35065"/>
                      <a:pt x="50701" y="37709"/>
                      <a:pt x="50853" y="40384"/>
                    </a:cubicBezTo>
                    <a:lnTo>
                      <a:pt x="50914" y="40384"/>
                    </a:lnTo>
                    <a:cubicBezTo>
                      <a:pt x="50914" y="40384"/>
                      <a:pt x="52038" y="37618"/>
                      <a:pt x="50914" y="34244"/>
                    </a:cubicBezTo>
                    <a:cubicBezTo>
                      <a:pt x="50063" y="31721"/>
                      <a:pt x="48543" y="29411"/>
                      <a:pt x="47479" y="26949"/>
                    </a:cubicBezTo>
                    <a:cubicBezTo>
                      <a:pt x="46415" y="24517"/>
                      <a:pt x="46810" y="22207"/>
                      <a:pt x="46689" y="19624"/>
                    </a:cubicBezTo>
                    <a:cubicBezTo>
                      <a:pt x="46537" y="16918"/>
                      <a:pt x="46050" y="14213"/>
                      <a:pt x="45108" y="11690"/>
                    </a:cubicBezTo>
                    <a:cubicBezTo>
                      <a:pt x="44409" y="9897"/>
                      <a:pt x="43497" y="8134"/>
                      <a:pt x="42646" y="6402"/>
                    </a:cubicBezTo>
                    <a:cubicBezTo>
                      <a:pt x="41825" y="4791"/>
                      <a:pt x="40883" y="3240"/>
                      <a:pt x="39394" y="2177"/>
                    </a:cubicBezTo>
                    <a:cubicBezTo>
                      <a:pt x="37722" y="961"/>
                      <a:pt x="35685" y="353"/>
                      <a:pt x="33649" y="140"/>
                    </a:cubicBezTo>
                    <a:cubicBezTo>
                      <a:pt x="33379" y="108"/>
                      <a:pt x="33107" y="96"/>
                      <a:pt x="32833" y="96"/>
                    </a:cubicBezTo>
                    <a:cubicBezTo>
                      <a:pt x="32085" y="96"/>
                      <a:pt x="31327" y="184"/>
                      <a:pt x="30590" y="184"/>
                    </a:cubicBezTo>
                    <a:cubicBezTo>
                      <a:pt x="30319" y="184"/>
                      <a:pt x="30052" y="172"/>
                      <a:pt x="29789" y="140"/>
                    </a:cubicBezTo>
                    <a:cubicBezTo>
                      <a:pt x="28892" y="46"/>
                      <a:pt x="28043" y="1"/>
                      <a:pt x="27239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894;p9">
                <a:extLst>
                  <a:ext uri="{FF2B5EF4-FFF2-40B4-BE49-F238E27FC236}">
                    <a16:creationId xmlns:a16="http://schemas.microsoft.com/office/drawing/2014/main" id="{9F5D8E40-9544-43AB-AA5B-6C9B9B34D218}"/>
                  </a:ext>
                </a:extLst>
              </p:cNvPr>
              <p:cNvSpPr/>
              <p:nvPr/>
            </p:nvSpPr>
            <p:spPr>
              <a:xfrm>
                <a:off x="6133218" y="2203331"/>
                <a:ext cx="893562" cy="726919"/>
              </a:xfrm>
              <a:custGeom>
                <a:avLst/>
                <a:gdLst/>
                <a:ahLst/>
                <a:cxnLst/>
                <a:rect l="l" t="t" r="r" b="b"/>
                <a:pathLst>
                  <a:path w="49546" h="40306" extrusionOk="0">
                    <a:moveTo>
                      <a:pt x="41369" y="1"/>
                    </a:moveTo>
                    <a:lnTo>
                      <a:pt x="41369" y="1"/>
                    </a:lnTo>
                    <a:cubicBezTo>
                      <a:pt x="38516" y="533"/>
                      <a:pt x="35702" y="699"/>
                      <a:pt x="32834" y="699"/>
                    </a:cubicBezTo>
                    <a:cubicBezTo>
                      <a:pt x="32096" y="699"/>
                      <a:pt x="31355" y="688"/>
                      <a:pt x="30609" y="669"/>
                    </a:cubicBezTo>
                    <a:cubicBezTo>
                      <a:pt x="29458" y="635"/>
                      <a:pt x="28285" y="567"/>
                      <a:pt x="27123" y="567"/>
                    </a:cubicBezTo>
                    <a:cubicBezTo>
                      <a:pt x="25186" y="567"/>
                      <a:pt x="23280" y="757"/>
                      <a:pt x="21551" y="1612"/>
                    </a:cubicBezTo>
                    <a:cubicBezTo>
                      <a:pt x="21338" y="1703"/>
                      <a:pt x="21095" y="1855"/>
                      <a:pt x="20943" y="2037"/>
                    </a:cubicBezTo>
                    <a:cubicBezTo>
                      <a:pt x="20730" y="2280"/>
                      <a:pt x="20639" y="2554"/>
                      <a:pt x="20487" y="2858"/>
                    </a:cubicBezTo>
                    <a:cubicBezTo>
                      <a:pt x="19949" y="3963"/>
                      <a:pt x="18750" y="4724"/>
                      <a:pt x="17507" y="4724"/>
                    </a:cubicBezTo>
                    <a:cubicBezTo>
                      <a:pt x="17416" y="4724"/>
                      <a:pt x="17326" y="4720"/>
                      <a:pt x="17235" y="4712"/>
                    </a:cubicBezTo>
                    <a:cubicBezTo>
                      <a:pt x="16899" y="4690"/>
                      <a:pt x="16580" y="4618"/>
                      <a:pt x="16253" y="4618"/>
                    </a:cubicBezTo>
                    <a:cubicBezTo>
                      <a:pt x="16136" y="4618"/>
                      <a:pt x="16018" y="4627"/>
                      <a:pt x="15897" y="4651"/>
                    </a:cubicBezTo>
                    <a:cubicBezTo>
                      <a:pt x="15046" y="4834"/>
                      <a:pt x="14560" y="5715"/>
                      <a:pt x="13891" y="6293"/>
                    </a:cubicBezTo>
                    <a:cubicBezTo>
                      <a:pt x="12736" y="7265"/>
                      <a:pt x="11034" y="7387"/>
                      <a:pt x="9848" y="8299"/>
                    </a:cubicBezTo>
                    <a:cubicBezTo>
                      <a:pt x="9271" y="8724"/>
                      <a:pt x="8845" y="9332"/>
                      <a:pt x="8511" y="9970"/>
                    </a:cubicBezTo>
                    <a:cubicBezTo>
                      <a:pt x="7721" y="11490"/>
                      <a:pt x="7386" y="13253"/>
                      <a:pt x="7599" y="14955"/>
                    </a:cubicBezTo>
                    <a:cubicBezTo>
                      <a:pt x="7842" y="16961"/>
                      <a:pt x="8815" y="18907"/>
                      <a:pt x="8663" y="20913"/>
                    </a:cubicBezTo>
                    <a:cubicBezTo>
                      <a:pt x="8511" y="23496"/>
                      <a:pt x="6596" y="25655"/>
                      <a:pt x="4620" y="27296"/>
                    </a:cubicBezTo>
                    <a:cubicBezTo>
                      <a:pt x="3678" y="28117"/>
                      <a:pt x="2675" y="28876"/>
                      <a:pt x="1854" y="29819"/>
                    </a:cubicBezTo>
                    <a:cubicBezTo>
                      <a:pt x="851" y="31004"/>
                      <a:pt x="213" y="32494"/>
                      <a:pt x="0" y="34044"/>
                    </a:cubicBezTo>
                    <a:lnTo>
                      <a:pt x="1034" y="34834"/>
                    </a:lnTo>
                    <a:cubicBezTo>
                      <a:pt x="1490" y="33618"/>
                      <a:pt x="2280" y="32098"/>
                      <a:pt x="3769" y="31004"/>
                    </a:cubicBezTo>
                    <a:lnTo>
                      <a:pt x="3769" y="31004"/>
                    </a:lnTo>
                    <a:cubicBezTo>
                      <a:pt x="3009" y="32190"/>
                      <a:pt x="2645" y="34287"/>
                      <a:pt x="2493" y="35959"/>
                    </a:cubicBezTo>
                    <a:lnTo>
                      <a:pt x="8086" y="40305"/>
                    </a:lnTo>
                    <a:lnTo>
                      <a:pt x="33466" y="31521"/>
                    </a:lnTo>
                    <a:lnTo>
                      <a:pt x="43375" y="28755"/>
                    </a:lnTo>
                    <a:cubicBezTo>
                      <a:pt x="44287" y="26901"/>
                      <a:pt x="45411" y="24226"/>
                      <a:pt x="45259" y="22220"/>
                    </a:cubicBezTo>
                    <a:lnTo>
                      <a:pt x="45259" y="22220"/>
                    </a:lnTo>
                    <a:cubicBezTo>
                      <a:pt x="45837" y="24560"/>
                      <a:pt x="46293" y="26475"/>
                      <a:pt x="46627" y="27843"/>
                    </a:cubicBezTo>
                    <a:lnTo>
                      <a:pt x="49545" y="27053"/>
                    </a:lnTo>
                    <a:cubicBezTo>
                      <a:pt x="49363" y="24378"/>
                      <a:pt x="48998" y="21703"/>
                      <a:pt x="47813" y="19332"/>
                    </a:cubicBezTo>
                    <a:cubicBezTo>
                      <a:pt x="47022" y="17752"/>
                      <a:pt x="45898" y="16384"/>
                      <a:pt x="44925" y="14864"/>
                    </a:cubicBezTo>
                    <a:cubicBezTo>
                      <a:pt x="42129" y="10518"/>
                      <a:pt x="40852" y="5168"/>
                      <a:pt x="41369" y="1"/>
                    </a:cubicBezTo>
                    <a:close/>
                  </a:path>
                </a:pathLst>
              </a:custGeom>
              <a:solidFill>
                <a:srgbClr val="BE5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895;p9">
                <a:extLst>
                  <a:ext uri="{FF2B5EF4-FFF2-40B4-BE49-F238E27FC236}">
                    <a16:creationId xmlns:a16="http://schemas.microsoft.com/office/drawing/2014/main" id="{A7E3AC41-D739-4EBB-AF8C-93C4A6EA8C88}"/>
                  </a:ext>
                </a:extLst>
              </p:cNvPr>
              <p:cNvSpPr/>
              <p:nvPr/>
            </p:nvSpPr>
            <p:spPr>
              <a:xfrm>
                <a:off x="6862301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038" y="0"/>
                    </a:moveTo>
                    <a:cubicBezTo>
                      <a:pt x="1419" y="0"/>
                      <a:pt x="1" y="1696"/>
                      <a:pt x="1" y="1696"/>
                    </a:cubicBezTo>
                    <a:lnTo>
                      <a:pt x="1" y="6468"/>
                    </a:lnTo>
                    <a:cubicBezTo>
                      <a:pt x="387" y="6555"/>
                      <a:pt x="764" y="6595"/>
                      <a:pt x="1126" y="6595"/>
                    </a:cubicBezTo>
                    <a:cubicBezTo>
                      <a:pt x="4582" y="6595"/>
                      <a:pt x="6787" y="2936"/>
                      <a:pt x="4833" y="845"/>
                    </a:cubicBezTo>
                    <a:cubicBezTo>
                      <a:pt x="4248" y="227"/>
                      <a:pt x="3630" y="0"/>
                      <a:pt x="3038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896;p9">
                <a:extLst>
                  <a:ext uri="{FF2B5EF4-FFF2-40B4-BE49-F238E27FC236}">
                    <a16:creationId xmlns:a16="http://schemas.microsoft.com/office/drawing/2014/main" id="{E9D9AC47-5CFA-4C6F-83F2-9EBC152F3ADC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276477" cy="286720"/>
              </a:xfrm>
              <a:custGeom>
                <a:avLst/>
                <a:gdLst/>
                <a:ahLst/>
                <a:cxnLst/>
                <a:rect l="l" t="t" r="r" b="b"/>
                <a:pathLst>
                  <a:path w="15330" h="15898" extrusionOk="0">
                    <a:moveTo>
                      <a:pt x="6202" y="1"/>
                    </a:moveTo>
                    <a:cubicBezTo>
                      <a:pt x="2797" y="1"/>
                      <a:pt x="1" y="2797"/>
                      <a:pt x="1" y="6201"/>
                    </a:cubicBezTo>
                    <a:lnTo>
                      <a:pt x="1" y="15898"/>
                    </a:lnTo>
                    <a:cubicBezTo>
                      <a:pt x="2645" y="14712"/>
                      <a:pt x="7995" y="12189"/>
                      <a:pt x="8937" y="7387"/>
                    </a:cubicBezTo>
                    <a:cubicBezTo>
                      <a:pt x="9092" y="8622"/>
                      <a:pt x="9654" y="9245"/>
                      <a:pt x="10165" y="9245"/>
                    </a:cubicBezTo>
                    <a:cubicBezTo>
                      <a:pt x="10661" y="9245"/>
                      <a:pt x="11110" y="8660"/>
                      <a:pt x="11095" y="7478"/>
                    </a:cubicBezTo>
                    <a:lnTo>
                      <a:pt x="11095" y="7478"/>
                    </a:lnTo>
                    <a:cubicBezTo>
                      <a:pt x="11430" y="8366"/>
                      <a:pt x="11870" y="8761"/>
                      <a:pt x="12323" y="8761"/>
                    </a:cubicBezTo>
                    <a:cubicBezTo>
                      <a:pt x="13760" y="8761"/>
                      <a:pt x="15330" y="4785"/>
                      <a:pt x="14105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897;p9">
                <a:extLst>
                  <a:ext uri="{FF2B5EF4-FFF2-40B4-BE49-F238E27FC236}">
                    <a16:creationId xmlns:a16="http://schemas.microsoft.com/office/drawing/2014/main" id="{BF83001C-EE13-4967-8010-3BAD324074FF}"/>
                  </a:ext>
                </a:extLst>
              </p:cNvPr>
              <p:cNvSpPr/>
              <p:nvPr/>
            </p:nvSpPr>
            <p:spPr>
              <a:xfrm>
                <a:off x="6680310" y="2009274"/>
                <a:ext cx="190774" cy="199557"/>
              </a:xfrm>
              <a:custGeom>
                <a:avLst/>
                <a:gdLst/>
                <a:ahLst/>
                <a:cxnLst/>
                <a:rect l="l" t="t" r="r" b="b"/>
                <a:pathLst>
                  <a:path w="10578" h="11065" extrusionOk="0">
                    <a:moveTo>
                      <a:pt x="0" y="1"/>
                    </a:moveTo>
                    <a:cubicBezTo>
                      <a:pt x="882" y="2645"/>
                      <a:pt x="3769" y="9393"/>
                      <a:pt x="10578" y="11065"/>
                    </a:cubicBezTo>
                    <a:lnTo>
                      <a:pt x="10578" y="6201"/>
                    </a:lnTo>
                    <a:cubicBezTo>
                      <a:pt x="10578" y="2797"/>
                      <a:pt x="7781" y="1"/>
                      <a:pt x="4347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898;p9">
                <a:extLst>
                  <a:ext uri="{FF2B5EF4-FFF2-40B4-BE49-F238E27FC236}">
                    <a16:creationId xmlns:a16="http://schemas.microsoft.com/office/drawing/2014/main" id="{4C3F7EC7-B7DA-4C0F-9ECF-08744E6F773B}"/>
                  </a:ext>
                </a:extLst>
              </p:cNvPr>
              <p:cNvSpPr/>
              <p:nvPr/>
            </p:nvSpPr>
            <p:spPr>
              <a:xfrm>
                <a:off x="6584364" y="1846743"/>
                <a:ext cx="145290" cy="146661"/>
              </a:xfrm>
              <a:custGeom>
                <a:avLst/>
                <a:gdLst/>
                <a:ahLst/>
                <a:cxnLst/>
                <a:rect l="l" t="t" r="r" b="b"/>
                <a:pathLst>
                  <a:path w="8056" h="8132" extrusionOk="0">
                    <a:moveTo>
                      <a:pt x="1642" y="1"/>
                    </a:moveTo>
                    <a:cubicBezTo>
                      <a:pt x="1583" y="1"/>
                      <a:pt x="1522" y="15"/>
                      <a:pt x="1460" y="46"/>
                    </a:cubicBezTo>
                    <a:cubicBezTo>
                      <a:pt x="1" y="775"/>
                      <a:pt x="1582" y="7250"/>
                      <a:pt x="3861" y="8131"/>
                    </a:cubicBezTo>
                    <a:cubicBezTo>
                      <a:pt x="3861" y="8131"/>
                      <a:pt x="8056" y="593"/>
                      <a:pt x="6019" y="76"/>
                    </a:cubicBezTo>
                    <a:cubicBezTo>
                      <a:pt x="5956" y="60"/>
                      <a:pt x="5895" y="53"/>
                      <a:pt x="5835" y="53"/>
                    </a:cubicBezTo>
                    <a:cubicBezTo>
                      <a:pt x="3950" y="53"/>
                      <a:pt x="3436" y="7675"/>
                      <a:pt x="3436" y="7675"/>
                    </a:cubicBezTo>
                    <a:cubicBezTo>
                      <a:pt x="3436" y="7675"/>
                      <a:pt x="2989" y="1"/>
                      <a:pt x="1642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899;p9">
                <a:extLst>
                  <a:ext uri="{FF2B5EF4-FFF2-40B4-BE49-F238E27FC236}">
                    <a16:creationId xmlns:a16="http://schemas.microsoft.com/office/drawing/2014/main" id="{7D2629C5-391D-49D5-9CB2-70E6DC22C3A0}"/>
                  </a:ext>
                </a:extLst>
              </p:cNvPr>
              <p:cNvSpPr/>
              <p:nvPr/>
            </p:nvSpPr>
            <p:spPr>
              <a:xfrm>
                <a:off x="6667704" y="2009274"/>
                <a:ext cx="211064" cy="655103"/>
              </a:xfrm>
              <a:custGeom>
                <a:avLst/>
                <a:gdLst/>
                <a:ahLst/>
                <a:cxnLst/>
                <a:rect l="l" t="t" r="r" b="b"/>
                <a:pathLst>
                  <a:path w="11703" h="36324" extrusionOk="0">
                    <a:moveTo>
                      <a:pt x="0" y="1"/>
                    </a:moveTo>
                    <a:cubicBezTo>
                      <a:pt x="790" y="4104"/>
                      <a:pt x="2979" y="10973"/>
                      <a:pt x="9058" y="12432"/>
                    </a:cubicBezTo>
                    <a:cubicBezTo>
                      <a:pt x="9058" y="18025"/>
                      <a:pt x="10487" y="28481"/>
                      <a:pt x="699" y="29940"/>
                    </a:cubicBezTo>
                    <a:cubicBezTo>
                      <a:pt x="699" y="29940"/>
                      <a:pt x="182" y="36232"/>
                      <a:pt x="3860" y="36323"/>
                    </a:cubicBezTo>
                    <a:lnTo>
                      <a:pt x="3830" y="36293"/>
                    </a:lnTo>
                    <a:lnTo>
                      <a:pt x="3435" y="31551"/>
                    </a:lnTo>
                    <a:cubicBezTo>
                      <a:pt x="8116" y="30852"/>
                      <a:pt x="11702" y="26962"/>
                      <a:pt x="11702" y="22311"/>
                    </a:cubicBezTo>
                    <a:lnTo>
                      <a:pt x="11702" y="10791"/>
                    </a:lnTo>
                    <a:cubicBezTo>
                      <a:pt x="4803" y="9150"/>
                      <a:pt x="1854" y="2584"/>
                      <a:pt x="942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900;p9">
                <a:extLst>
                  <a:ext uri="{FF2B5EF4-FFF2-40B4-BE49-F238E27FC236}">
                    <a16:creationId xmlns:a16="http://schemas.microsoft.com/office/drawing/2014/main" id="{D9F5E2DF-3F5F-47F8-B01F-B5DC231CBE96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448440" cy="742898"/>
              </a:xfrm>
              <a:custGeom>
                <a:avLst/>
                <a:gdLst/>
                <a:ahLst/>
                <a:cxnLst/>
                <a:rect l="l" t="t" r="r" b="b"/>
                <a:pathLst>
                  <a:path w="24865" h="41192" extrusionOk="0">
                    <a:moveTo>
                      <a:pt x="14105" y="1"/>
                    </a:moveTo>
                    <a:cubicBezTo>
                      <a:pt x="15331" y="4587"/>
                      <a:pt x="13639" y="8122"/>
                      <a:pt x="12110" y="8122"/>
                    </a:cubicBezTo>
                    <a:cubicBezTo>
                      <a:pt x="11592" y="8122"/>
                      <a:pt x="11092" y="7717"/>
                      <a:pt x="10731" y="6809"/>
                    </a:cubicBezTo>
                    <a:lnTo>
                      <a:pt x="10731" y="6809"/>
                    </a:lnTo>
                    <a:cubicBezTo>
                      <a:pt x="10761" y="7979"/>
                      <a:pt x="10411" y="8565"/>
                      <a:pt x="10013" y="8565"/>
                    </a:cubicBezTo>
                    <a:cubicBezTo>
                      <a:pt x="9614" y="8565"/>
                      <a:pt x="9165" y="7979"/>
                      <a:pt x="8998" y="6809"/>
                    </a:cubicBezTo>
                    <a:cubicBezTo>
                      <a:pt x="8056" y="11460"/>
                      <a:pt x="2706" y="14347"/>
                      <a:pt x="1" y="15533"/>
                    </a:cubicBezTo>
                    <a:lnTo>
                      <a:pt x="1" y="22463"/>
                    </a:lnTo>
                    <a:cubicBezTo>
                      <a:pt x="1" y="27539"/>
                      <a:pt x="4348" y="31673"/>
                      <a:pt x="9636" y="31673"/>
                    </a:cubicBezTo>
                    <a:lnTo>
                      <a:pt x="9697" y="31673"/>
                    </a:lnTo>
                    <a:lnTo>
                      <a:pt x="9393" y="36506"/>
                    </a:lnTo>
                    <a:lnTo>
                      <a:pt x="5320" y="36506"/>
                    </a:lnTo>
                    <a:cubicBezTo>
                      <a:pt x="5320" y="36506"/>
                      <a:pt x="6627" y="41035"/>
                      <a:pt x="12828" y="41187"/>
                    </a:cubicBezTo>
                    <a:cubicBezTo>
                      <a:pt x="12960" y="41190"/>
                      <a:pt x="13090" y="41191"/>
                      <a:pt x="13218" y="41191"/>
                    </a:cubicBezTo>
                    <a:cubicBezTo>
                      <a:pt x="19114" y="41191"/>
                      <a:pt x="21065" y="37843"/>
                      <a:pt x="21065" y="37843"/>
                    </a:cubicBezTo>
                    <a:lnTo>
                      <a:pt x="18238" y="36323"/>
                    </a:lnTo>
                    <a:cubicBezTo>
                      <a:pt x="14560" y="36232"/>
                      <a:pt x="15077" y="29940"/>
                      <a:pt x="15077" y="29940"/>
                    </a:cubicBezTo>
                    <a:cubicBezTo>
                      <a:pt x="24865" y="28481"/>
                      <a:pt x="23436" y="18025"/>
                      <a:pt x="23436" y="12432"/>
                    </a:cubicBezTo>
                    <a:cubicBezTo>
                      <a:pt x="17387" y="10973"/>
                      <a:pt x="15168" y="4104"/>
                      <a:pt x="14408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901;p9">
                <a:extLst>
                  <a:ext uri="{FF2B5EF4-FFF2-40B4-BE49-F238E27FC236}">
                    <a16:creationId xmlns:a16="http://schemas.microsoft.com/office/drawing/2014/main" id="{A8BAC522-DB0F-442D-946C-D202DAB66D97}"/>
                  </a:ext>
                </a:extLst>
              </p:cNvPr>
              <p:cNvSpPr/>
              <p:nvPr/>
            </p:nvSpPr>
            <p:spPr>
              <a:xfrm>
                <a:off x="6473366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902;p9">
                <a:extLst>
                  <a:ext uri="{FF2B5EF4-FFF2-40B4-BE49-F238E27FC236}">
                    <a16:creationId xmlns:a16="http://schemas.microsoft.com/office/drawing/2014/main" id="{0F281AC4-6E57-4A4F-A315-039980AE3124}"/>
                  </a:ext>
                </a:extLst>
              </p:cNvPr>
              <p:cNvSpPr/>
              <p:nvPr/>
            </p:nvSpPr>
            <p:spPr>
              <a:xfrm>
                <a:off x="6794327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69" y="0"/>
                    </a:moveTo>
                    <a:cubicBezTo>
                      <a:pt x="304" y="0"/>
                      <a:pt x="0" y="547"/>
                      <a:pt x="0" y="1216"/>
                    </a:cubicBezTo>
                    <a:cubicBezTo>
                      <a:pt x="0" y="1915"/>
                      <a:pt x="304" y="2462"/>
                      <a:pt x="669" y="2462"/>
                    </a:cubicBezTo>
                    <a:cubicBezTo>
                      <a:pt x="1034" y="2462"/>
                      <a:pt x="1308" y="1915"/>
                      <a:pt x="1308" y="1216"/>
                    </a:cubicBezTo>
                    <a:cubicBezTo>
                      <a:pt x="1308" y="547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903;p9">
                <a:extLst>
                  <a:ext uri="{FF2B5EF4-FFF2-40B4-BE49-F238E27FC236}">
                    <a16:creationId xmlns:a16="http://schemas.microsoft.com/office/drawing/2014/main" id="{4A7431B0-BA03-4EE9-9B3D-6D11A79CDC58}"/>
                  </a:ext>
                </a:extLst>
              </p:cNvPr>
              <p:cNvSpPr/>
              <p:nvPr/>
            </p:nvSpPr>
            <p:spPr>
              <a:xfrm>
                <a:off x="6474188" y="2212276"/>
                <a:ext cx="89363" cy="32734"/>
              </a:xfrm>
              <a:custGeom>
                <a:avLst/>
                <a:gdLst/>
                <a:ahLst/>
                <a:cxnLst/>
                <a:rect l="l" t="t" r="r" b="b"/>
                <a:pathLst>
                  <a:path w="4955" h="1815" extrusionOk="0">
                    <a:moveTo>
                      <a:pt x="2797" y="1"/>
                    </a:moveTo>
                    <a:cubicBezTo>
                      <a:pt x="2607" y="1"/>
                      <a:pt x="2413" y="18"/>
                      <a:pt x="2219" y="52"/>
                    </a:cubicBezTo>
                    <a:cubicBezTo>
                      <a:pt x="1733" y="143"/>
                      <a:pt x="1247" y="325"/>
                      <a:pt x="851" y="660"/>
                    </a:cubicBezTo>
                    <a:cubicBezTo>
                      <a:pt x="456" y="964"/>
                      <a:pt x="183" y="1359"/>
                      <a:pt x="0" y="1815"/>
                    </a:cubicBezTo>
                    <a:cubicBezTo>
                      <a:pt x="456" y="1663"/>
                      <a:pt x="851" y="1450"/>
                      <a:pt x="1247" y="1328"/>
                    </a:cubicBezTo>
                    <a:cubicBezTo>
                      <a:pt x="1611" y="1176"/>
                      <a:pt x="2007" y="1085"/>
                      <a:pt x="2402" y="1024"/>
                    </a:cubicBezTo>
                    <a:cubicBezTo>
                      <a:pt x="2927" y="919"/>
                      <a:pt x="3481" y="887"/>
                      <a:pt x="4094" y="887"/>
                    </a:cubicBezTo>
                    <a:cubicBezTo>
                      <a:pt x="4368" y="887"/>
                      <a:pt x="4654" y="893"/>
                      <a:pt x="4955" y="903"/>
                    </a:cubicBezTo>
                    <a:cubicBezTo>
                      <a:pt x="4621" y="508"/>
                      <a:pt x="4165" y="265"/>
                      <a:pt x="3709" y="143"/>
                    </a:cubicBezTo>
                    <a:cubicBezTo>
                      <a:pt x="3424" y="48"/>
                      <a:pt x="3115" y="1"/>
                      <a:pt x="2797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904;p9">
                <a:extLst>
                  <a:ext uri="{FF2B5EF4-FFF2-40B4-BE49-F238E27FC236}">
                    <a16:creationId xmlns:a16="http://schemas.microsoft.com/office/drawing/2014/main" id="{FFFCC68A-CC4D-4C2E-85B7-18FC83BFD90C}"/>
                  </a:ext>
                </a:extLst>
              </p:cNvPr>
              <p:cNvSpPr/>
              <p:nvPr/>
            </p:nvSpPr>
            <p:spPr>
              <a:xfrm>
                <a:off x="6770215" y="2212565"/>
                <a:ext cx="71815" cy="3244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1799" extrusionOk="0">
                    <a:moveTo>
                      <a:pt x="1941" y="1"/>
                    </a:moveTo>
                    <a:cubicBezTo>
                      <a:pt x="1892" y="1"/>
                      <a:pt x="1843" y="2"/>
                      <a:pt x="1793" y="5"/>
                    </a:cubicBezTo>
                    <a:cubicBezTo>
                      <a:pt x="1307" y="66"/>
                      <a:pt x="851" y="279"/>
                      <a:pt x="547" y="613"/>
                    </a:cubicBezTo>
                    <a:cubicBezTo>
                      <a:pt x="243" y="948"/>
                      <a:pt x="30" y="1343"/>
                      <a:pt x="0" y="1799"/>
                    </a:cubicBezTo>
                    <a:cubicBezTo>
                      <a:pt x="760" y="1343"/>
                      <a:pt x="1307" y="1008"/>
                      <a:pt x="1915" y="978"/>
                    </a:cubicBezTo>
                    <a:cubicBezTo>
                      <a:pt x="1988" y="970"/>
                      <a:pt x="2064" y="966"/>
                      <a:pt x="2141" y="966"/>
                    </a:cubicBezTo>
                    <a:cubicBezTo>
                      <a:pt x="2354" y="966"/>
                      <a:pt x="2582" y="994"/>
                      <a:pt x="2827" y="1039"/>
                    </a:cubicBezTo>
                    <a:cubicBezTo>
                      <a:pt x="3009" y="1069"/>
                      <a:pt x="3192" y="1130"/>
                      <a:pt x="3374" y="1160"/>
                    </a:cubicBezTo>
                    <a:cubicBezTo>
                      <a:pt x="3556" y="1191"/>
                      <a:pt x="3739" y="1252"/>
                      <a:pt x="3982" y="1282"/>
                    </a:cubicBezTo>
                    <a:cubicBezTo>
                      <a:pt x="3800" y="887"/>
                      <a:pt x="3496" y="553"/>
                      <a:pt x="3131" y="340"/>
                    </a:cubicBezTo>
                    <a:cubicBezTo>
                      <a:pt x="2803" y="121"/>
                      <a:pt x="2377" y="1"/>
                      <a:pt x="1941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905;p9">
                <a:extLst>
                  <a:ext uri="{FF2B5EF4-FFF2-40B4-BE49-F238E27FC236}">
                    <a16:creationId xmlns:a16="http://schemas.microsoft.com/office/drawing/2014/main" id="{B4DA9B5B-CED1-45FF-A689-5E33872C065F}"/>
                  </a:ext>
                </a:extLst>
              </p:cNvPr>
              <p:cNvSpPr/>
              <p:nvPr/>
            </p:nvSpPr>
            <p:spPr>
              <a:xfrm>
                <a:off x="6651815" y="2276968"/>
                <a:ext cx="85522" cy="118869"/>
              </a:xfrm>
              <a:custGeom>
                <a:avLst/>
                <a:gdLst/>
                <a:ahLst/>
                <a:cxnLst/>
                <a:rect l="l" t="t" r="r" b="b"/>
                <a:pathLst>
                  <a:path w="4742" h="6591" extrusionOk="0">
                    <a:moveTo>
                      <a:pt x="3331" y="0"/>
                    </a:moveTo>
                    <a:cubicBezTo>
                      <a:pt x="3120" y="0"/>
                      <a:pt x="2894" y="175"/>
                      <a:pt x="2948" y="447"/>
                    </a:cubicBezTo>
                    <a:cubicBezTo>
                      <a:pt x="3257" y="2161"/>
                      <a:pt x="3592" y="3849"/>
                      <a:pt x="3929" y="5559"/>
                    </a:cubicBezTo>
                    <a:lnTo>
                      <a:pt x="3929" y="5559"/>
                    </a:lnTo>
                    <a:lnTo>
                      <a:pt x="486" y="5857"/>
                    </a:lnTo>
                    <a:cubicBezTo>
                      <a:pt x="19" y="5915"/>
                      <a:pt x="0" y="6590"/>
                      <a:pt x="430" y="6590"/>
                    </a:cubicBezTo>
                    <a:cubicBezTo>
                      <a:pt x="448" y="6590"/>
                      <a:pt x="467" y="6589"/>
                      <a:pt x="486" y="6587"/>
                    </a:cubicBezTo>
                    <a:lnTo>
                      <a:pt x="4346" y="6252"/>
                    </a:lnTo>
                    <a:cubicBezTo>
                      <a:pt x="4589" y="6222"/>
                      <a:pt x="4741" y="6039"/>
                      <a:pt x="4711" y="5766"/>
                    </a:cubicBezTo>
                    <a:cubicBezTo>
                      <a:pt x="4346" y="3942"/>
                      <a:pt x="4012" y="2088"/>
                      <a:pt x="3647" y="264"/>
                    </a:cubicBezTo>
                    <a:cubicBezTo>
                      <a:pt x="3610" y="80"/>
                      <a:pt x="3474" y="0"/>
                      <a:pt x="33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906;p9">
                <a:extLst>
                  <a:ext uri="{FF2B5EF4-FFF2-40B4-BE49-F238E27FC236}">
                    <a16:creationId xmlns:a16="http://schemas.microsoft.com/office/drawing/2014/main" id="{BFD3C717-1A86-4746-A1E8-C85C5AB2BE87}"/>
                  </a:ext>
                </a:extLst>
              </p:cNvPr>
              <p:cNvSpPr/>
              <p:nvPr/>
            </p:nvSpPr>
            <p:spPr>
              <a:xfrm>
                <a:off x="674227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907;p9">
                <a:extLst>
                  <a:ext uri="{FF2B5EF4-FFF2-40B4-BE49-F238E27FC236}">
                    <a16:creationId xmlns:a16="http://schemas.microsoft.com/office/drawing/2014/main" id="{D9F7932B-961C-4C6B-9405-DCF4C81E5825}"/>
                  </a:ext>
                </a:extLst>
              </p:cNvPr>
              <p:cNvSpPr/>
              <p:nvPr/>
            </p:nvSpPr>
            <p:spPr>
              <a:xfrm>
                <a:off x="6747725" y="2390805"/>
                <a:ext cx="10442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79" extrusionOk="0">
                    <a:moveTo>
                      <a:pt x="305" y="1"/>
                    </a:moveTo>
                    <a:cubicBezTo>
                      <a:pt x="153" y="1"/>
                      <a:pt x="1" y="123"/>
                      <a:pt x="1" y="275"/>
                    </a:cubicBezTo>
                    <a:cubicBezTo>
                      <a:pt x="1" y="427"/>
                      <a:pt x="153" y="578"/>
                      <a:pt x="305" y="578"/>
                    </a:cubicBezTo>
                    <a:cubicBezTo>
                      <a:pt x="457" y="578"/>
                      <a:pt x="578" y="427"/>
                      <a:pt x="578" y="275"/>
                    </a:cubicBezTo>
                    <a:cubicBezTo>
                      <a:pt x="578" y="123"/>
                      <a:pt x="457" y="1"/>
                      <a:pt x="305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908;p9">
                <a:extLst>
                  <a:ext uri="{FF2B5EF4-FFF2-40B4-BE49-F238E27FC236}">
                    <a16:creationId xmlns:a16="http://schemas.microsoft.com/office/drawing/2014/main" id="{35C79DC5-63C4-42A3-85FD-B1F222A2D545}"/>
                  </a:ext>
                </a:extLst>
              </p:cNvPr>
              <p:cNvSpPr/>
              <p:nvPr/>
            </p:nvSpPr>
            <p:spPr>
              <a:xfrm>
                <a:off x="6783362" y="2400688"/>
                <a:ext cx="10442" cy="9883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48" extrusionOk="0">
                    <a:moveTo>
                      <a:pt x="274" y="0"/>
                    </a:moveTo>
                    <a:cubicBezTo>
                      <a:pt x="122" y="0"/>
                      <a:pt x="1" y="122"/>
                      <a:pt x="1" y="274"/>
                    </a:cubicBezTo>
                    <a:cubicBezTo>
                      <a:pt x="1" y="426"/>
                      <a:pt x="122" y="547"/>
                      <a:pt x="274" y="547"/>
                    </a:cubicBezTo>
                    <a:cubicBezTo>
                      <a:pt x="426" y="547"/>
                      <a:pt x="578" y="426"/>
                      <a:pt x="578" y="274"/>
                    </a:cubicBezTo>
                    <a:cubicBezTo>
                      <a:pt x="578" y="122"/>
                      <a:pt x="426" y="0"/>
                      <a:pt x="274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909;p9">
                <a:extLst>
                  <a:ext uri="{FF2B5EF4-FFF2-40B4-BE49-F238E27FC236}">
                    <a16:creationId xmlns:a16="http://schemas.microsoft.com/office/drawing/2014/main" id="{EDB19934-365B-4559-86B6-F5D5DC8ABA8C}"/>
                  </a:ext>
                </a:extLst>
              </p:cNvPr>
              <p:cNvSpPr/>
              <p:nvPr/>
            </p:nvSpPr>
            <p:spPr>
              <a:xfrm>
                <a:off x="6870525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3554" y="0"/>
                    </a:moveTo>
                    <a:cubicBezTo>
                      <a:pt x="3545" y="0"/>
                      <a:pt x="3536" y="1"/>
                      <a:pt x="3526" y="2"/>
                    </a:cubicBezTo>
                    <a:cubicBezTo>
                      <a:pt x="1125" y="123"/>
                      <a:pt x="1" y="2312"/>
                      <a:pt x="244" y="4591"/>
                    </a:cubicBezTo>
                    <a:cubicBezTo>
                      <a:pt x="259" y="4728"/>
                      <a:pt x="365" y="4797"/>
                      <a:pt x="464" y="4797"/>
                    </a:cubicBezTo>
                    <a:cubicBezTo>
                      <a:pt x="563" y="4797"/>
                      <a:pt x="654" y="4728"/>
                      <a:pt x="639" y="4591"/>
                    </a:cubicBezTo>
                    <a:cubicBezTo>
                      <a:pt x="578" y="4014"/>
                      <a:pt x="608" y="3406"/>
                      <a:pt x="760" y="2859"/>
                    </a:cubicBezTo>
                    <a:cubicBezTo>
                      <a:pt x="1308" y="2465"/>
                      <a:pt x="1961" y="2274"/>
                      <a:pt x="2622" y="2274"/>
                    </a:cubicBezTo>
                    <a:cubicBezTo>
                      <a:pt x="3137" y="2274"/>
                      <a:pt x="3656" y="2390"/>
                      <a:pt x="4134" y="2616"/>
                    </a:cubicBezTo>
                    <a:cubicBezTo>
                      <a:pt x="4168" y="2633"/>
                      <a:pt x="4202" y="2640"/>
                      <a:pt x="4233" y="2640"/>
                    </a:cubicBezTo>
                    <a:cubicBezTo>
                      <a:pt x="4428" y="2640"/>
                      <a:pt x="4556" y="2356"/>
                      <a:pt x="4347" y="2251"/>
                    </a:cubicBezTo>
                    <a:cubicBezTo>
                      <a:pt x="3800" y="2001"/>
                      <a:pt x="3196" y="1863"/>
                      <a:pt x="2593" y="1863"/>
                    </a:cubicBezTo>
                    <a:cubicBezTo>
                      <a:pt x="2026" y="1863"/>
                      <a:pt x="1459" y="1985"/>
                      <a:pt x="943" y="2251"/>
                    </a:cubicBezTo>
                    <a:cubicBezTo>
                      <a:pt x="1399" y="1248"/>
                      <a:pt x="2219" y="488"/>
                      <a:pt x="3526" y="397"/>
                    </a:cubicBezTo>
                    <a:cubicBezTo>
                      <a:pt x="3791" y="397"/>
                      <a:pt x="3800" y="0"/>
                      <a:pt x="35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910;p9">
                <a:extLst>
                  <a:ext uri="{FF2B5EF4-FFF2-40B4-BE49-F238E27FC236}">
                    <a16:creationId xmlns:a16="http://schemas.microsoft.com/office/drawing/2014/main" id="{6C19211E-73AF-408B-8066-772F52E13A72}"/>
                  </a:ext>
                </a:extLst>
              </p:cNvPr>
              <p:cNvSpPr/>
              <p:nvPr/>
            </p:nvSpPr>
            <p:spPr>
              <a:xfrm>
                <a:off x="6323848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749" y="0"/>
                    </a:moveTo>
                    <a:cubicBezTo>
                      <a:pt x="3157" y="0"/>
                      <a:pt x="2539" y="227"/>
                      <a:pt x="1953" y="845"/>
                    </a:cubicBezTo>
                    <a:cubicBezTo>
                      <a:pt x="0" y="2936"/>
                      <a:pt x="2205" y="6595"/>
                      <a:pt x="5661" y="6595"/>
                    </a:cubicBezTo>
                    <a:cubicBezTo>
                      <a:pt x="6023" y="6595"/>
                      <a:pt x="6400" y="6555"/>
                      <a:pt x="6786" y="6468"/>
                    </a:cubicBezTo>
                    <a:lnTo>
                      <a:pt x="6786" y="1696"/>
                    </a:lnTo>
                    <a:cubicBezTo>
                      <a:pt x="6786" y="1696"/>
                      <a:pt x="5368" y="0"/>
                      <a:pt x="3749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911;p9">
                <a:extLst>
                  <a:ext uri="{FF2B5EF4-FFF2-40B4-BE49-F238E27FC236}">
                    <a16:creationId xmlns:a16="http://schemas.microsoft.com/office/drawing/2014/main" id="{FDD6875A-08EC-4A39-A8BD-F6769B2982AF}"/>
                  </a:ext>
                </a:extLst>
              </p:cNvPr>
              <p:cNvSpPr/>
              <p:nvPr/>
            </p:nvSpPr>
            <p:spPr>
              <a:xfrm>
                <a:off x="6490636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39" y="0"/>
                    </a:moveTo>
                    <a:cubicBezTo>
                      <a:pt x="274" y="0"/>
                      <a:pt x="0" y="547"/>
                      <a:pt x="0" y="1216"/>
                    </a:cubicBezTo>
                    <a:cubicBezTo>
                      <a:pt x="0" y="1915"/>
                      <a:pt x="274" y="2462"/>
                      <a:pt x="639" y="2462"/>
                    </a:cubicBezTo>
                    <a:cubicBezTo>
                      <a:pt x="1003" y="2462"/>
                      <a:pt x="1307" y="1915"/>
                      <a:pt x="1307" y="1216"/>
                    </a:cubicBezTo>
                    <a:cubicBezTo>
                      <a:pt x="1307" y="547"/>
                      <a:pt x="1003" y="0"/>
                      <a:pt x="6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912;p9">
                <a:extLst>
                  <a:ext uri="{FF2B5EF4-FFF2-40B4-BE49-F238E27FC236}">
                    <a16:creationId xmlns:a16="http://schemas.microsoft.com/office/drawing/2014/main" id="{BAD7D2AE-029C-4A3A-9D71-68CA5A382293}"/>
                  </a:ext>
                </a:extLst>
              </p:cNvPr>
              <p:cNvSpPr/>
              <p:nvPr/>
            </p:nvSpPr>
            <p:spPr>
              <a:xfrm>
                <a:off x="6355842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1003" y="0"/>
                    </a:moveTo>
                    <a:cubicBezTo>
                      <a:pt x="757" y="0"/>
                      <a:pt x="766" y="397"/>
                      <a:pt x="1030" y="397"/>
                    </a:cubicBezTo>
                    <a:cubicBezTo>
                      <a:pt x="2337" y="488"/>
                      <a:pt x="3158" y="1248"/>
                      <a:pt x="3614" y="2251"/>
                    </a:cubicBezTo>
                    <a:cubicBezTo>
                      <a:pt x="3098" y="1985"/>
                      <a:pt x="2531" y="1863"/>
                      <a:pt x="1963" y="1863"/>
                    </a:cubicBezTo>
                    <a:cubicBezTo>
                      <a:pt x="1361" y="1863"/>
                      <a:pt x="757" y="2001"/>
                      <a:pt x="210" y="2251"/>
                    </a:cubicBezTo>
                    <a:cubicBezTo>
                      <a:pt x="0" y="2356"/>
                      <a:pt x="129" y="2640"/>
                      <a:pt x="324" y="2640"/>
                    </a:cubicBezTo>
                    <a:cubicBezTo>
                      <a:pt x="355" y="2640"/>
                      <a:pt x="389" y="2633"/>
                      <a:pt x="422" y="2616"/>
                    </a:cubicBezTo>
                    <a:cubicBezTo>
                      <a:pt x="901" y="2390"/>
                      <a:pt x="1420" y="2274"/>
                      <a:pt x="1934" y="2274"/>
                    </a:cubicBezTo>
                    <a:cubicBezTo>
                      <a:pt x="2596" y="2274"/>
                      <a:pt x="3249" y="2465"/>
                      <a:pt x="3796" y="2859"/>
                    </a:cubicBezTo>
                    <a:cubicBezTo>
                      <a:pt x="3948" y="3406"/>
                      <a:pt x="3979" y="4014"/>
                      <a:pt x="3918" y="4591"/>
                    </a:cubicBezTo>
                    <a:cubicBezTo>
                      <a:pt x="3903" y="4728"/>
                      <a:pt x="3994" y="4797"/>
                      <a:pt x="4093" y="4797"/>
                    </a:cubicBezTo>
                    <a:cubicBezTo>
                      <a:pt x="4192" y="4797"/>
                      <a:pt x="4298" y="4728"/>
                      <a:pt x="4313" y="4591"/>
                    </a:cubicBezTo>
                    <a:cubicBezTo>
                      <a:pt x="4556" y="2312"/>
                      <a:pt x="3432" y="123"/>
                      <a:pt x="1030" y="2"/>
                    </a:cubicBezTo>
                    <a:cubicBezTo>
                      <a:pt x="1021" y="1"/>
                      <a:pt x="1012" y="0"/>
                      <a:pt x="100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913;p9">
                <a:extLst>
                  <a:ext uri="{FF2B5EF4-FFF2-40B4-BE49-F238E27FC236}">
                    <a16:creationId xmlns:a16="http://schemas.microsoft.com/office/drawing/2014/main" id="{8078FF83-F80B-4035-A95F-2FCB5150B9E6}"/>
                  </a:ext>
                </a:extLst>
              </p:cNvPr>
              <p:cNvSpPr/>
              <p:nvPr/>
            </p:nvSpPr>
            <p:spPr>
              <a:xfrm>
                <a:off x="6504884" y="2380940"/>
                <a:ext cx="8242" cy="8242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57" extrusionOk="0">
                    <a:moveTo>
                      <a:pt x="213" y="1"/>
                    </a:moveTo>
                    <a:cubicBezTo>
                      <a:pt x="92" y="1"/>
                      <a:pt x="1" y="92"/>
                      <a:pt x="1" y="214"/>
                    </a:cubicBezTo>
                    <a:cubicBezTo>
                      <a:pt x="1" y="366"/>
                      <a:pt x="92" y="457"/>
                      <a:pt x="213" y="457"/>
                    </a:cubicBezTo>
                    <a:cubicBezTo>
                      <a:pt x="335" y="457"/>
                      <a:pt x="457" y="366"/>
                      <a:pt x="457" y="214"/>
                    </a:cubicBezTo>
                    <a:cubicBezTo>
                      <a:pt x="457" y="92"/>
                      <a:pt x="335" y="1"/>
                      <a:pt x="213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914;p9">
                <a:extLst>
                  <a:ext uri="{FF2B5EF4-FFF2-40B4-BE49-F238E27FC236}">
                    <a16:creationId xmlns:a16="http://schemas.microsoft.com/office/drawing/2014/main" id="{8DEF6079-FA33-4842-8140-F5058B0DC6FF}"/>
                  </a:ext>
                </a:extLst>
              </p:cNvPr>
              <p:cNvSpPr/>
              <p:nvPr/>
            </p:nvSpPr>
            <p:spPr>
              <a:xfrm>
                <a:off x="6527914" y="2373275"/>
                <a:ext cx="8242" cy="7683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26" extrusionOk="0">
                    <a:moveTo>
                      <a:pt x="213" y="0"/>
                    </a:moveTo>
                    <a:cubicBezTo>
                      <a:pt x="91" y="0"/>
                      <a:pt x="0" y="92"/>
                      <a:pt x="0" y="213"/>
                    </a:cubicBezTo>
                    <a:cubicBezTo>
                      <a:pt x="0" y="335"/>
                      <a:pt x="91" y="426"/>
                      <a:pt x="213" y="426"/>
                    </a:cubicBezTo>
                    <a:cubicBezTo>
                      <a:pt x="335" y="426"/>
                      <a:pt x="456" y="335"/>
                      <a:pt x="456" y="213"/>
                    </a:cubicBezTo>
                    <a:cubicBezTo>
                      <a:pt x="456" y="92"/>
                      <a:pt x="335" y="0"/>
                      <a:pt x="213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915;p9">
                <a:extLst>
                  <a:ext uri="{FF2B5EF4-FFF2-40B4-BE49-F238E27FC236}">
                    <a16:creationId xmlns:a16="http://schemas.microsoft.com/office/drawing/2014/main" id="{0AB17BCB-7702-448E-B849-48C9CA7119A4}"/>
                  </a:ext>
                </a:extLst>
              </p:cNvPr>
              <p:cNvSpPr/>
              <p:nvPr/>
            </p:nvSpPr>
            <p:spPr>
              <a:xfrm>
                <a:off x="6501042" y="2362310"/>
                <a:ext cx="7701" cy="8242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57" extrusionOk="0">
                    <a:moveTo>
                      <a:pt x="214" y="0"/>
                    </a:moveTo>
                    <a:cubicBezTo>
                      <a:pt x="92" y="0"/>
                      <a:pt x="1" y="92"/>
                      <a:pt x="1" y="213"/>
                    </a:cubicBezTo>
                    <a:cubicBezTo>
                      <a:pt x="1" y="335"/>
                      <a:pt x="92" y="456"/>
                      <a:pt x="214" y="456"/>
                    </a:cubicBezTo>
                    <a:cubicBezTo>
                      <a:pt x="335" y="456"/>
                      <a:pt x="426" y="335"/>
                      <a:pt x="426" y="213"/>
                    </a:cubicBezTo>
                    <a:cubicBezTo>
                      <a:pt x="426" y="92"/>
                      <a:pt x="335" y="0"/>
                      <a:pt x="214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" name="Google Shape;916;p9">
              <a:extLst>
                <a:ext uri="{FF2B5EF4-FFF2-40B4-BE49-F238E27FC236}">
                  <a16:creationId xmlns:a16="http://schemas.microsoft.com/office/drawing/2014/main" id="{70D29B1F-0E18-4AAB-A4B6-A9D584BE8B7C}"/>
                </a:ext>
              </a:extLst>
            </p:cNvPr>
            <p:cNvSpPr/>
            <p:nvPr/>
          </p:nvSpPr>
          <p:spPr>
            <a:xfrm>
              <a:off x="5666435" y="4251736"/>
              <a:ext cx="2752466" cy="162279"/>
            </a:xfrm>
            <a:custGeom>
              <a:avLst/>
              <a:gdLst/>
              <a:ahLst/>
              <a:cxnLst/>
              <a:rect l="l" t="t" r="r" b="b"/>
              <a:pathLst>
                <a:path w="152618" h="8998" extrusionOk="0">
                  <a:moveTo>
                    <a:pt x="76324" y="1"/>
                  </a:moveTo>
                  <a:cubicBezTo>
                    <a:pt x="34165" y="1"/>
                    <a:pt x="0" y="2007"/>
                    <a:pt x="0" y="4499"/>
                  </a:cubicBezTo>
                  <a:cubicBezTo>
                    <a:pt x="0" y="6992"/>
                    <a:pt x="34165" y="8998"/>
                    <a:pt x="76324" y="8998"/>
                  </a:cubicBezTo>
                  <a:cubicBezTo>
                    <a:pt x="118452" y="8998"/>
                    <a:pt x="152617" y="6992"/>
                    <a:pt x="152617" y="4499"/>
                  </a:cubicBezTo>
                  <a:cubicBezTo>
                    <a:pt x="152617" y="2007"/>
                    <a:pt x="118452" y="1"/>
                    <a:pt x="76324" y="1"/>
                  </a:cubicBezTo>
                  <a:close/>
                </a:path>
              </a:pathLst>
            </a:custGeom>
            <a:solidFill>
              <a:srgbClr val="FFCA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17;p9">
              <a:extLst>
                <a:ext uri="{FF2B5EF4-FFF2-40B4-BE49-F238E27FC236}">
                  <a16:creationId xmlns:a16="http://schemas.microsoft.com/office/drawing/2014/main" id="{E0D5D32A-6331-4562-89FA-7D0C5CF7569C}"/>
                </a:ext>
              </a:extLst>
            </p:cNvPr>
            <p:cNvSpPr/>
            <p:nvPr/>
          </p:nvSpPr>
          <p:spPr>
            <a:xfrm>
              <a:off x="5806766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304" y="0"/>
                  </a:moveTo>
                  <a:cubicBezTo>
                    <a:pt x="1" y="730"/>
                    <a:pt x="153" y="1398"/>
                    <a:pt x="153" y="1398"/>
                  </a:cubicBezTo>
                  <a:lnTo>
                    <a:pt x="13344" y="1398"/>
                  </a:lnTo>
                  <a:lnTo>
                    <a:pt x="13344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18;p9">
              <a:extLst>
                <a:ext uri="{FF2B5EF4-FFF2-40B4-BE49-F238E27FC236}">
                  <a16:creationId xmlns:a16="http://schemas.microsoft.com/office/drawing/2014/main" id="{4CA4BA5C-07A2-4034-9800-0329183BDA55}"/>
                </a:ext>
              </a:extLst>
            </p:cNvPr>
            <p:cNvSpPr/>
            <p:nvPr/>
          </p:nvSpPr>
          <p:spPr>
            <a:xfrm>
              <a:off x="5812248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48" y="760"/>
                    <a:pt x="2858" y="851"/>
                  </a:cubicBezTo>
                  <a:cubicBezTo>
                    <a:pt x="1034" y="1064"/>
                    <a:pt x="274" y="1855"/>
                    <a:pt x="0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919;p9">
              <a:extLst>
                <a:ext uri="{FF2B5EF4-FFF2-40B4-BE49-F238E27FC236}">
                  <a16:creationId xmlns:a16="http://schemas.microsoft.com/office/drawing/2014/main" id="{91BA7A45-C751-42BF-9EC0-DA0614199CC8}"/>
                </a:ext>
              </a:extLst>
            </p:cNvPr>
            <p:cNvSpPr/>
            <p:nvPr/>
          </p:nvSpPr>
          <p:spPr>
            <a:xfrm>
              <a:off x="5904335" y="4166773"/>
              <a:ext cx="144208" cy="131024"/>
            </a:xfrm>
            <a:custGeom>
              <a:avLst/>
              <a:gdLst/>
              <a:ahLst/>
              <a:cxnLst/>
              <a:rect l="l" t="t" r="r" b="b"/>
              <a:pathLst>
                <a:path w="799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799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920;p9">
              <a:extLst>
                <a:ext uri="{FF2B5EF4-FFF2-40B4-BE49-F238E27FC236}">
                  <a16:creationId xmlns:a16="http://schemas.microsoft.com/office/drawing/2014/main" id="{B18D00D8-F2ED-4B0F-963B-24EC4108DCFE}"/>
                </a:ext>
              </a:extLst>
            </p:cNvPr>
            <p:cNvSpPr/>
            <p:nvPr/>
          </p:nvSpPr>
          <p:spPr>
            <a:xfrm>
              <a:off x="6208044" y="4292856"/>
              <a:ext cx="186951" cy="63844"/>
            </a:xfrm>
            <a:custGeom>
              <a:avLst/>
              <a:gdLst/>
              <a:ahLst/>
              <a:cxnLst/>
              <a:rect l="l" t="t" r="r" b="b"/>
              <a:pathLst>
                <a:path w="10366" h="3540" extrusionOk="0">
                  <a:moveTo>
                    <a:pt x="0" y="0"/>
                  </a:moveTo>
                  <a:cubicBezTo>
                    <a:pt x="0" y="183"/>
                    <a:pt x="0" y="365"/>
                    <a:pt x="0" y="517"/>
                  </a:cubicBezTo>
                  <a:cubicBezTo>
                    <a:pt x="61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4" y="3341"/>
                    <a:pt x="4512" y="3539"/>
                    <a:pt x="5912" y="3539"/>
                  </a:cubicBezTo>
                  <a:cubicBezTo>
                    <a:pt x="6670" y="3539"/>
                    <a:pt x="7429" y="3481"/>
                    <a:pt x="8177" y="3374"/>
                  </a:cubicBezTo>
                  <a:cubicBezTo>
                    <a:pt x="8633" y="3314"/>
                    <a:pt x="9058" y="3222"/>
                    <a:pt x="9453" y="3010"/>
                  </a:cubicBezTo>
                  <a:cubicBezTo>
                    <a:pt x="9879" y="2797"/>
                    <a:pt x="10213" y="2463"/>
                    <a:pt x="10304" y="2007"/>
                  </a:cubicBezTo>
                  <a:cubicBezTo>
                    <a:pt x="10365" y="1703"/>
                    <a:pt x="10274" y="1399"/>
                    <a:pt x="10152" y="1125"/>
                  </a:cubicBezTo>
                  <a:cubicBezTo>
                    <a:pt x="9094" y="1776"/>
                    <a:pt x="7649" y="2112"/>
                    <a:pt x="6529" y="2112"/>
                  </a:cubicBezTo>
                  <a:cubicBezTo>
                    <a:pt x="6395" y="2112"/>
                    <a:pt x="6264" y="2108"/>
                    <a:pt x="6140" y="2098"/>
                  </a:cubicBezTo>
                  <a:cubicBezTo>
                    <a:pt x="4620" y="1946"/>
                    <a:pt x="3101" y="1429"/>
                    <a:pt x="1733" y="821"/>
                  </a:cubicBezTo>
                  <a:cubicBezTo>
                    <a:pt x="1186" y="608"/>
                    <a:pt x="638" y="365"/>
                    <a:pt x="122" y="92"/>
                  </a:cubicBezTo>
                  <a:cubicBezTo>
                    <a:pt x="91" y="61"/>
                    <a:pt x="61" y="31"/>
                    <a:pt x="0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21;p9">
              <a:extLst>
                <a:ext uri="{FF2B5EF4-FFF2-40B4-BE49-F238E27FC236}">
                  <a16:creationId xmlns:a16="http://schemas.microsoft.com/office/drawing/2014/main" id="{98F11166-EB7B-4524-8898-592E05FA8F06}"/>
                </a:ext>
              </a:extLst>
            </p:cNvPr>
            <p:cNvSpPr/>
            <p:nvPr/>
          </p:nvSpPr>
          <p:spPr>
            <a:xfrm>
              <a:off x="6204744" y="4158892"/>
              <a:ext cx="129942" cy="163036"/>
            </a:xfrm>
            <a:custGeom>
              <a:avLst/>
              <a:gdLst/>
              <a:ahLst/>
              <a:cxnLst/>
              <a:rect l="l" t="t" r="r" b="b"/>
              <a:pathLst>
                <a:path w="7205" h="9040" extrusionOk="0">
                  <a:moveTo>
                    <a:pt x="1842" y="0"/>
                  </a:moveTo>
                  <a:cubicBezTo>
                    <a:pt x="1363" y="0"/>
                    <a:pt x="900" y="50"/>
                    <a:pt x="578" y="255"/>
                  </a:cubicBezTo>
                  <a:cubicBezTo>
                    <a:pt x="1" y="620"/>
                    <a:pt x="92" y="1319"/>
                    <a:pt x="153" y="1896"/>
                  </a:cubicBezTo>
                  <a:cubicBezTo>
                    <a:pt x="305" y="3720"/>
                    <a:pt x="214" y="5605"/>
                    <a:pt x="183" y="7428"/>
                  </a:cubicBezTo>
                  <a:cubicBezTo>
                    <a:pt x="244" y="7459"/>
                    <a:pt x="274" y="7489"/>
                    <a:pt x="305" y="7489"/>
                  </a:cubicBezTo>
                  <a:cubicBezTo>
                    <a:pt x="821" y="7763"/>
                    <a:pt x="1369" y="8036"/>
                    <a:pt x="1916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30" y="7155"/>
                    <a:pt x="6171" y="6638"/>
                    <a:pt x="7205" y="6486"/>
                  </a:cubicBezTo>
                  <a:cubicBezTo>
                    <a:pt x="6445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39" y="255"/>
                    <a:pt x="3679" y="164"/>
                    <a:pt x="3618" y="103"/>
                  </a:cubicBezTo>
                  <a:cubicBezTo>
                    <a:pt x="3527" y="42"/>
                    <a:pt x="3405" y="42"/>
                    <a:pt x="3284" y="42"/>
                  </a:cubicBezTo>
                  <a:cubicBezTo>
                    <a:pt x="3236" y="44"/>
                    <a:pt x="3187" y="45"/>
                    <a:pt x="3136" y="45"/>
                  </a:cubicBezTo>
                  <a:cubicBezTo>
                    <a:pt x="2762" y="45"/>
                    <a:pt x="2295" y="0"/>
                    <a:pt x="1842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22;p9">
              <a:extLst>
                <a:ext uri="{FF2B5EF4-FFF2-40B4-BE49-F238E27FC236}">
                  <a16:creationId xmlns:a16="http://schemas.microsoft.com/office/drawing/2014/main" id="{526650D6-919E-485A-B071-7E8E1A554474}"/>
                </a:ext>
              </a:extLst>
            </p:cNvPr>
            <p:cNvSpPr/>
            <p:nvPr/>
          </p:nvSpPr>
          <p:spPr>
            <a:xfrm>
              <a:off x="6277660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2" y="0"/>
                  </a:moveTo>
                  <a:cubicBezTo>
                    <a:pt x="2128" y="152"/>
                    <a:pt x="487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5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1" y="1854"/>
                    <a:pt x="5988" y="1642"/>
                    <a:pt x="5806" y="1490"/>
                  </a:cubicBezTo>
                  <a:cubicBezTo>
                    <a:pt x="5380" y="1125"/>
                    <a:pt x="4864" y="912"/>
                    <a:pt x="4377" y="669"/>
                  </a:cubicBezTo>
                  <a:cubicBezTo>
                    <a:pt x="3952" y="487"/>
                    <a:pt x="3526" y="243"/>
                    <a:pt x="316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23;p9">
              <a:extLst>
                <a:ext uri="{FF2B5EF4-FFF2-40B4-BE49-F238E27FC236}">
                  <a16:creationId xmlns:a16="http://schemas.microsoft.com/office/drawing/2014/main" id="{52711333-6C98-4350-BACD-843D1B08E2D1}"/>
                </a:ext>
              </a:extLst>
            </p:cNvPr>
            <p:cNvSpPr/>
            <p:nvPr/>
          </p:nvSpPr>
          <p:spPr>
            <a:xfrm>
              <a:off x="6267632" y="4259473"/>
              <a:ext cx="54718" cy="29884"/>
            </a:xfrm>
            <a:custGeom>
              <a:avLst/>
              <a:gdLst/>
              <a:ahLst/>
              <a:cxnLst/>
              <a:rect l="l" t="t" r="r" b="b"/>
              <a:pathLst>
                <a:path w="3034" h="1657" extrusionOk="0">
                  <a:moveTo>
                    <a:pt x="277" y="1453"/>
                  </a:moveTo>
                  <a:lnTo>
                    <a:pt x="277" y="1453"/>
                  </a:lnTo>
                  <a:cubicBezTo>
                    <a:pt x="279" y="1454"/>
                    <a:pt x="281" y="1455"/>
                    <a:pt x="283" y="1456"/>
                  </a:cubicBezTo>
                  <a:cubicBezTo>
                    <a:pt x="283" y="1460"/>
                    <a:pt x="283" y="1463"/>
                    <a:pt x="283" y="1467"/>
                  </a:cubicBezTo>
                  <a:lnTo>
                    <a:pt x="283" y="1467"/>
                  </a:lnTo>
                  <a:cubicBezTo>
                    <a:pt x="281" y="1462"/>
                    <a:pt x="279" y="1458"/>
                    <a:pt x="277" y="1453"/>
                  </a:cubicBezTo>
                  <a:close/>
                  <a:moveTo>
                    <a:pt x="2326" y="1"/>
                  </a:moveTo>
                  <a:cubicBezTo>
                    <a:pt x="1473" y="1"/>
                    <a:pt x="684" y="571"/>
                    <a:pt x="161" y="1244"/>
                  </a:cubicBezTo>
                  <a:cubicBezTo>
                    <a:pt x="144" y="1278"/>
                    <a:pt x="78" y="1351"/>
                    <a:pt x="41" y="1425"/>
                  </a:cubicBezTo>
                  <a:lnTo>
                    <a:pt x="41" y="1425"/>
                  </a:lnTo>
                  <a:cubicBezTo>
                    <a:pt x="43" y="1422"/>
                    <a:pt x="50" y="1415"/>
                    <a:pt x="70" y="1396"/>
                  </a:cubicBezTo>
                  <a:cubicBezTo>
                    <a:pt x="73" y="1396"/>
                    <a:pt x="75" y="1396"/>
                    <a:pt x="77" y="1396"/>
                  </a:cubicBezTo>
                  <a:lnTo>
                    <a:pt x="77" y="1396"/>
                  </a:lnTo>
                  <a:cubicBezTo>
                    <a:pt x="65" y="1403"/>
                    <a:pt x="53" y="1413"/>
                    <a:pt x="41" y="1425"/>
                  </a:cubicBezTo>
                  <a:lnTo>
                    <a:pt x="41" y="1425"/>
                  </a:lnTo>
                  <a:cubicBezTo>
                    <a:pt x="41" y="1425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40" y="1426"/>
                    <a:pt x="40" y="1426"/>
                    <a:pt x="40" y="1426"/>
                  </a:cubicBezTo>
                  <a:cubicBezTo>
                    <a:pt x="40" y="1426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12" y="1481"/>
                    <a:pt x="0" y="1538"/>
                    <a:pt x="40" y="1578"/>
                  </a:cubicBezTo>
                  <a:cubicBezTo>
                    <a:pt x="59" y="1636"/>
                    <a:pt x="90" y="1657"/>
                    <a:pt x="134" y="1657"/>
                  </a:cubicBezTo>
                  <a:cubicBezTo>
                    <a:pt x="159" y="1657"/>
                    <a:pt x="189" y="1650"/>
                    <a:pt x="222" y="1639"/>
                  </a:cubicBezTo>
                  <a:cubicBezTo>
                    <a:pt x="222" y="1639"/>
                    <a:pt x="252" y="1639"/>
                    <a:pt x="252" y="1608"/>
                  </a:cubicBezTo>
                  <a:cubicBezTo>
                    <a:pt x="271" y="1590"/>
                    <a:pt x="283" y="1569"/>
                    <a:pt x="288" y="1547"/>
                  </a:cubicBezTo>
                  <a:lnTo>
                    <a:pt x="288" y="1547"/>
                  </a:lnTo>
                  <a:cubicBezTo>
                    <a:pt x="313" y="1544"/>
                    <a:pt x="315" y="1515"/>
                    <a:pt x="344" y="1487"/>
                  </a:cubicBezTo>
                  <a:cubicBezTo>
                    <a:pt x="374" y="1426"/>
                    <a:pt x="404" y="1396"/>
                    <a:pt x="465" y="1335"/>
                  </a:cubicBezTo>
                  <a:cubicBezTo>
                    <a:pt x="648" y="1122"/>
                    <a:pt x="830" y="940"/>
                    <a:pt x="1012" y="788"/>
                  </a:cubicBezTo>
                  <a:cubicBezTo>
                    <a:pt x="1397" y="493"/>
                    <a:pt x="1850" y="283"/>
                    <a:pt x="2319" y="283"/>
                  </a:cubicBezTo>
                  <a:cubicBezTo>
                    <a:pt x="2480" y="283"/>
                    <a:pt x="2643" y="308"/>
                    <a:pt x="2806" y="362"/>
                  </a:cubicBezTo>
                  <a:cubicBezTo>
                    <a:pt x="2824" y="368"/>
                    <a:pt x="2841" y="371"/>
                    <a:pt x="2856" y="371"/>
                  </a:cubicBezTo>
                  <a:cubicBezTo>
                    <a:pt x="2998" y="371"/>
                    <a:pt x="3034" y="143"/>
                    <a:pt x="2897" y="89"/>
                  </a:cubicBezTo>
                  <a:cubicBezTo>
                    <a:pt x="2705" y="28"/>
                    <a:pt x="2514" y="1"/>
                    <a:pt x="2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24;p9">
              <a:extLst>
                <a:ext uri="{FF2B5EF4-FFF2-40B4-BE49-F238E27FC236}">
                  <a16:creationId xmlns:a16="http://schemas.microsoft.com/office/drawing/2014/main" id="{DFB3BFD1-E7DF-4376-B355-588BFCCD45D1}"/>
                </a:ext>
              </a:extLst>
            </p:cNvPr>
            <p:cNvSpPr/>
            <p:nvPr/>
          </p:nvSpPr>
          <p:spPr>
            <a:xfrm>
              <a:off x="6249705" y="4234297"/>
              <a:ext cx="55602" cy="30118"/>
            </a:xfrm>
            <a:custGeom>
              <a:avLst/>
              <a:gdLst/>
              <a:ahLst/>
              <a:cxnLst/>
              <a:rect l="l" t="t" r="r" b="b"/>
              <a:pathLst>
                <a:path w="3083" h="1670" extrusionOk="0">
                  <a:moveTo>
                    <a:pt x="122" y="1393"/>
                  </a:moveTo>
                  <a:cubicBezTo>
                    <a:pt x="125" y="1395"/>
                    <a:pt x="129" y="1397"/>
                    <a:pt x="132" y="1398"/>
                  </a:cubicBezTo>
                  <a:lnTo>
                    <a:pt x="132" y="1398"/>
                  </a:lnTo>
                  <a:cubicBezTo>
                    <a:pt x="119" y="1405"/>
                    <a:pt x="105" y="1413"/>
                    <a:pt x="91" y="1424"/>
                  </a:cubicBezTo>
                  <a:cubicBezTo>
                    <a:pt x="91" y="1424"/>
                    <a:pt x="91" y="1424"/>
                    <a:pt x="122" y="1393"/>
                  </a:cubicBezTo>
                  <a:close/>
                  <a:moveTo>
                    <a:pt x="335" y="1576"/>
                  </a:moveTo>
                  <a:cubicBezTo>
                    <a:pt x="335" y="1586"/>
                    <a:pt x="331" y="1589"/>
                    <a:pt x="328" y="1589"/>
                  </a:cubicBezTo>
                  <a:cubicBezTo>
                    <a:pt x="321" y="1589"/>
                    <a:pt x="314" y="1576"/>
                    <a:pt x="335" y="1576"/>
                  </a:cubicBezTo>
                  <a:close/>
                  <a:moveTo>
                    <a:pt x="2364" y="1"/>
                  </a:moveTo>
                  <a:cubicBezTo>
                    <a:pt x="1513" y="1"/>
                    <a:pt x="739" y="590"/>
                    <a:pt x="213" y="1241"/>
                  </a:cubicBezTo>
                  <a:cubicBezTo>
                    <a:pt x="152" y="1333"/>
                    <a:pt x="0" y="1485"/>
                    <a:pt x="61" y="1606"/>
                  </a:cubicBezTo>
                  <a:cubicBezTo>
                    <a:pt x="99" y="1644"/>
                    <a:pt x="136" y="1670"/>
                    <a:pt x="181" y="1670"/>
                  </a:cubicBezTo>
                  <a:cubicBezTo>
                    <a:pt x="209" y="1670"/>
                    <a:pt x="239" y="1660"/>
                    <a:pt x="274" y="1636"/>
                  </a:cubicBezTo>
                  <a:lnTo>
                    <a:pt x="304" y="1636"/>
                  </a:lnTo>
                  <a:cubicBezTo>
                    <a:pt x="328" y="1606"/>
                    <a:pt x="341" y="1575"/>
                    <a:pt x="343" y="1545"/>
                  </a:cubicBezTo>
                  <a:lnTo>
                    <a:pt x="343" y="1545"/>
                  </a:lnTo>
                  <a:cubicBezTo>
                    <a:pt x="352" y="1528"/>
                    <a:pt x="365" y="1515"/>
                    <a:pt x="365" y="1515"/>
                  </a:cubicBezTo>
                  <a:cubicBezTo>
                    <a:pt x="426" y="1424"/>
                    <a:pt x="456" y="1393"/>
                    <a:pt x="517" y="1333"/>
                  </a:cubicBezTo>
                  <a:cubicBezTo>
                    <a:pt x="669" y="1120"/>
                    <a:pt x="851" y="937"/>
                    <a:pt x="1064" y="785"/>
                  </a:cubicBezTo>
                  <a:cubicBezTo>
                    <a:pt x="1449" y="491"/>
                    <a:pt x="1902" y="281"/>
                    <a:pt x="2371" y="281"/>
                  </a:cubicBezTo>
                  <a:cubicBezTo>
                    <a:pt x="2532" y="281"/>
                    <a:pt x="2695" y="306"/>
                    <a:pt x="2857" y="360"/>
                  </a:cubicBezTo>
                  <a:cubicBezTo>
                    <a:pt x="2875" y="366"/>
                    <a:pt x="2892" y="369"/>
                    <a:pt x="2908" y="369"/>
                  </a:cubicBezTo>
                  <a:cubicBezTo>
                    <a:pt x="3049" y="369"/>
                    <a:pt x="3083" y="141"/>
                    <a:pt x="2918" y="86"/>
                  </a:cubicBezTo>
                  <a:cubicBezTo>
                    <a:pt x="2731" y="28"/>
                    <a:pt x="2546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25;p9">
              <a:extLst>
                <a:ext uri="{FF2B5EF4-FFF2-40B4-BE49-F238E27FC236}">
                  <a16:creationId xmlns:a16="http://schemas.microsoft.com/office/drawing/2014/main" id="{3B6D1F6C-64E3-4E34-BD33-64FADB8C392A}"/>
                </a:ext>
              </a:extLst>
            </p:cNvPr>
            <p:cNvSpPr/>
            <p:nvPr/>
          </p:nvSpPr>
          <p:spPr>
            <a:xfrm>
              <a:off x="6243123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300" y="1455"/>
                  </a:moveTo>
                  <a:cubicBezTo>
                    <a:pt x="301" y="1456"/>
                    <a:pt x="303" y="1456"/>
                    <a:pt x="304" y="1457"/>
                  </a:cubicBezTo>
                  <a:cubicBezTo>
                    <a:pt x="304" y="1460"/>
                    <a:pt x="304" y="1463"/>
                    <a:pt x="304" y="1466"/>
                  </a:cubicBezTo>
                  <a:lnTo>
                    <a:pt x="304" y="1466"/>
                  </a:lnTo>
                  <a:cubicBezTo>
                    <a:pt x="303" y="1462"/>
                    <a:pt x="302" y="1459"/>
                    <a:pt x="300" y="1455"/>
                  </a:cubicBezTo>
                  <a:close/>
                  <a:moveTo>
                    <a:pt x="2331" y="1"/>
                  </a:moveTo>
                  <a:cubicBezTo>
                    <a:pt x="1494" y="1"/>
                    <a:pt x="706" y="571"/>
                    <a:pt x="183" y="1244"/>
                  </a:cubicBezTo>
                  <a:cubicBezTo>
                    <a:pt x="154" y="1273"/>
                    <a:pt x="103" y="1331"/>
                    <a:pt x="66" y="1393"/>
                  </a:cubicBezTo>
                  <a:lnTo>
                    <a:pt x="66" y="1393"/>
                  </a:lnTo>
                  <a:cubicBezTo>
                    <a:pt x="64" y="1394"/>
                    <a:pt x="63" y="1395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1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4" y="1639"/>
                  </a:cubicBezTo>
                  <a:cubicBezTo>
                    <a:pt x="244" y="1639"/>
                    <a:pt x="274" y="1639"/>
                    <a:pt x="274" y="1609"/>
                  </a:cubicBezTo>
                  <a:cubicBezTo>
                    <a:pt x="293" y="1590"/>
                    <a:pt x="304" y="1569"/>
                    <a:pt x="310" y="1548"/>
                  </a:cubicBezTo>
                  <a:lnTo>
                    <a:pt x="310" y="1548"/>
                  </a:lnTo>
                  <a:cubicBezTo>
                    <a:pt x="335" y="1544"/>
                    <a:pt x="335" y="1516"/>
                    <a:pt x="335" y="1487"/>
                  </a:cubicBezTo>
                  <a:cubicBezTo>
                    <a:pt x="396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2" y="284"/>
                    <a:pt x="2665" y="308"/>
                    <a:pt x="2827" y="362"/>
                  </a:cubicBezTo>
                  <a:cubicBezTo>
                    <a:pt x="2845" y="368"/>
                    <a:pt x="2862" y="371"/>
                    <a:pt x="2878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702" y="29"/>
                    <a:pt x="2515" y="1"/>
                    <a:pt x="23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26;p9">
              <a:extLst>
                <a:ext uri="{FF2B5EF4-FFF2-40B4-BE49-F238E27FC236}">
                  <a16:creationId xmlns:a16="http://schemas.microsoft.com/office/drawing/2014/main" id="{504B3501-361E-4A1E-930C-74E74D0AC863}"/>
                </a:ext>
              </a:extLst>
            </p:cNvPr>
            <p:cNvSpPr/>
            <p:nvPr/>
          </p:nvSpPr>
          <p:spPr>
            <a:xfrm>
              <a:off x="5915300" y="4234297"/>
              <a:ext cx="44078" cy="24455"/>
            </a:xfrm>
            <a:custGeom>
              <a:avLst/>
              <a:gdLst/>
              <a:ahLst/>
              <a:cxnLst/>
              <a:rect l="l" t="t" r="r" b="b"/>
              <a:pathLst>
                <a:path w="2444" h="1356" extrusionOk="0">
                  <a:moveTo>
                    <a:pt x="347" y="184"/>
                  </a:moveTo>
                  <a:cubicBezTo>
                    <a:pt x="352" y="192"/>
                    <a:pt x="358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5" y="56"/>
                    <a:pt x="214" y="56"/>
                  </a:cubicBezTo>
                  <a:cubicBezTo>
                    <a:pt x="210" y="56"/>
                    <a:pt x="208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8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9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27;p9">
              <a:extLst>
                <a:ext uri="{FF2B5EF4-FFF2-40B4-BE49-F238E27FC236}">
                  <a16:creationId xmlns:a16="http://schemas.microsoft.com/office/drawing/2014/main" id="{2BFE8E20-1669-412A-9F64-5F278178E246}"/>
                </a:ext>
              </a:extLst>
            </p:cNvPr>
            <p:cNvSpPr/>
            <p:nvPr/>
          </p:nvSpPr>
          <p:spPr>
            <a:xfrm>
              <a:off x="5933949" y="4218083"/>
              <a:ext cx="44060" cy="24744"/>
            </a:xfrm>
            <a:custGeom>
              <a:avLst/>
              <a:gdLst/>
              <a:ahLst/>
              <a:cxnLst/>
              <a:rect l="l" t="t" r="r" b="b"/>
              <a:pathLst>
                <a:path w="2443" h="1372" extrusionOk="0">
                  <a:moveTo>
                    <a:pt x="349" y="205"/>
                  </a:moveTo>
                  <a:cubicBezTo>
                    <a:pt x="353" y="212"/>
                    <a:pt x="358" y="219"/>
                    <a:pt x="365" y="225"/>
                  </a:cubicBezTo>
                  <a:cubicBezTo>
                    <a:pt x="365" y="237"/>
                    <a:pt x="357" y="252"/>
                    <a:pt x="345" y="268"/>
                  </a:cubicBezTo>
                  <a:lnTo>
                    <a:pt x="345" y="268"/>
                  </a:lnTo>
                  <a:cubicBezTo>
                    <a:pt x="350" y="248"/>
                    <a:pt x="351" y="226"/>
                    <a:pt x="349" y="205"/>
                  </a:cubicBezTo>
                  <a:close/>
                  <a:moveTo>
                    <a:pt x="682" y="1"/>
                  </a:moveTo>
                  <a:cubicBezTo>
                    <a:pt x="529" y="1"/>
                    <a:pt x="380" y="16"/>
                    <a:pt x="244" y="43"/>
                  </a:cubicBezTo>
                  <a:cubicBezTo>
                    <a:pt x="213" y="73"/>
                    <a:pt x="152" y="73"/>
                    <a:pt x="122" y="104"/>
                  </a:cubicBezTo>
                  <a:cubicBezTo>
                    <a:pt x="0" y="165"/>
                    <a:pt x="61" y="377"/>
                    <a:pt x="213" y="377"/>
                  </a:cubicBezTo>
                  <a:cubicBezTo>
                    <a:pt x="249" y="377"/>
                    <a:pt x="278" y="366"/>
                    <a:pt x="299" y="347"/>
                  </a:cubicBezTo>
                  <a:lnTo>
                    <a:pt x="304" y="347"/>
                  </a:lnTo>
                  <a:cubicBezTo>
                    <a:pt x="335" y="317"/>
                    <a:pt x="365" y="317"/>
                    <a:pt x="426" y="317"/>
                  </a:cubicBezTo>
                  <a:lnTo>
                    <a:pt x="456" y="317"/>
                  </a:lnTo>
                  <a:cubicBezTo>
                    <a:pt x="487" y="286"/>
                    <a:pt x="517" y="286"/>
                    <a:pt x="547" y="286"/>
                  </a:cubicBezTo>
                  <a:lnTo>
                    <a:pt x="730" y="286"/>
                  </a:lnTo>
                  <a:cubicBezTo>
                    <a:pt x="1064" y="317"/>
                    <a:pt x="1399" y="408"/>
                    <a:pt x="1672" y="621"/>
                  </a:cubicBezTo>
                  <a:cubicBezTo>
                    <a:pt x="1885" y="803"/>
                    <a:pt x="2037" y="1046"/>
                    <a:pt x="2158" y="1289"/>
                  </a:cubicBezTo>
                  <a:cubicBezTo>
                    <a:pt x="2178" y="1347"/>
                    <a:pt x="2216" y="1372"/>
                    <a:pt x="2256" y="1372"/>
                  </a:cubicBezTo>
                  <a:cubicBezTo>
                    <a:pt x="2343" y="1372"/>
                    <a:pt x="2443" y="1262"/>
                    <a:pt x="2402" y="1137"/>
                  </a:cubicBezTo>
                  <a:cubicBezTo>
                    <a:pt x="2158" y="651"/>
                    <a:pt x="1763" y="256"/>
                    <a:pt x="1247" y="73"/>
                  </a:cubicBezTo>
                  <a:cubicBezTo>
                    <a:pt x="1062" y="23"/>
                    <a:pt x="869" y="1"/>
                    <a:pt x="6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28;p9">
              <a:extLst>
                <a:ext uri="{FF2B5EF4-FFF2-40B4-BE49-F238E27FC236}">
                  <a16:creationId xmlns:a16="http://schemas.microsoft.com/office/drawing/2014/main" id="{03E0B0F5-68EB-475C-9A37-FB70AC98E989}"/>
                </a:ext>
              </a:extLst>
            </p:cNvPr>
            <p:cNvSpPr/>
            <p:nvPr/>
          </p:nvSpPr>
          <p:spPr>
            <a:xfrm>
              <a:off x="5952579" y="4198118"/>
              <a:ext cx="44078" cy="24437"/>
            </a:xfrm>
            <a:custGeom>
              <a:avLst/>
              <a:gdLst/>
              <a:ahLst/>
              <a:cxnLst/>
              <a:rect l="l" t="t" r="r" b="b"/>
              <a:pathLst>
                <a:path w="2444" h="1355" extrusionOk="0">
                  <a:moveTo>
                    <a:pt x="347" y="184"/>
                  </a:moveTo>
                  <a:cubicBezTo>
                    <a:pt x="352" y="192"/>
                    <a:pt x="357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4" y="56"/>
                    <a:pt x="214" y="56"/>
                  </a:cubicBezTo>
                  <a:cubicBezTo>
                    <a:pt x="210" y="56"/>
                    <a:pt x="207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7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8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929;p9">
              <a:extLst>
                <a:ext uri="{FF2B5EF4-FFF2-40B4-BE49-F238E27FC236}">
                  <a16:creationId xmlns:a16="http://schemas.microsoft.com/office/drawing/2014/main" id="{3BDC7CFC-F432-4A41-A63A-D4DCEC8391FB}"/>
                </a:ext>
              </a:extLst>
            </p:cNvPr>
            <p:cNvSpPr/>
            <p:nvPr/>
          </p:nvSpPr>
          <p:spPr>
            <a:xfrm>
              <a:off x="6148836" y="3535260"/>
              <a:ext cx="187492" cy="646338"/>
            </a:xfrm>
            <a:custGeom>
              <a:avLst/>
              <a:gdLst/>
              <a:ahLst/>
              <a:cxnLst/>
              <a:rect l="l" t="t" r="r" b="b"/>
              <a:pathLst>
                <a:path w="10396" h="35838" extrusionOk="0">
                  <a:moveTo>
                    <a:pt x="9180" y="1"/>
                  </a:moveTo>
                  <a:cubicBezTo>
                    <a:pt x="6991" y="1"/>
                    <a:pt x="0" y="9636"/>
                    <a:pt x="0" y="9636"/>
                  </a:cubicBezTo>
                  <a:lnTo>
                    <a:pt x="1338" y="35837"/>
                  </a:lnTo>
                  <a:lnTo>
                    <a:pt x="10396" y="35503"/>
                  </a:lnTo>
                  <a:cubicBezTo>
                    <a:pt x="10396" y="35503"/>
                    <a:pt x="9697" y="1"/>
                    <a:pt x="91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930;p9">
              <a:extLst>
                <a:ext uri="{FF2B5EF4-FFF2-40B4-BE49-F238E27FC236}">
                  <a16:creationId xmlns:a16="http://schemas.microsoft.com/office/drawing/2014/main" id="{075421FB-550B-4C05-8B04-C754E21E03F6}"/>
                </a:ext>
              </a:extLst>
            </p:cNvPr>
            <p:cNvSpPr/>
            <p:nvPr/>
          </p:nvSpPr>
          <p:spPr>
            <a:xfrm>
              <a:off x="5842944" y="3391088"/>
              <a:ext cx="268631" cy="794334"/>
            </a:xfrm>
            <a:custGeom>
              <a:avLst/>
              <a:gdLst/>
              <a:ahLst/>
              <a:cxnLst/>
              <a:rect l="l" t="t" r="r" b="b"/>
              <a:pathLst>
                <a:path w="14895" h="44044" extrusionOk="0">
                  <a:moveTo>
                    <a:pt x="1" y="1"/>
                  </a:moveTo>
                  <a:lnTo>
                    <a:pt x="3071" y="44044"/>
                  </a:lnTo>
                  <a:lnTo>
                    <a:pt x="11399" y="44044"/>
                  </a:lnTo>
                  <a:lnTo>
                    <a:pt x="14895" y="1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931;p9">
              <a:extLst>
                <a:ext uri="{FF2B5EF4-FFF2-40B4-BE49-F238E27FC236}">
                  <a16:creationId xmlns:a16="http://schemas.microsoft.com/office/drawing/2014/main" id="{642905B6-4E6C-453D-9FBA-426FC585836B}"/>
                </a:ext>
              </a:extLst>
            </p:cNvPr>
            <p:cNvSpPr/>
            <p:nvPr/>
          </p:nvSpPr>
          <p:spPr>
            <a:xfrm>
              <a:off x="5791959" y="3186066"/>
              <a:ext cx="101447" cy="349212"/>
            </a:xfrm>
            <a:custGeom>
              <a:avLst/>
              <a:gdLst/>
              <a:ahLst/>
              <a:cxnLst/>
              <a:rect l="l" t="t" r="r" b="b"/>
              <a:pathLst>
                <a:path w="5625" h="19363" extrusionOk="0">
                  <a:moveTo>
                    <a:pt x="5624" y="1"/>
                  </a:moveTo>
                  <a:lnTo>
                    <a:pt x="1" y="2554"/>
                  </a:lnTo>
                  <a:lnTo>
                    <a:pt x="4287" y="19363"/>
                  </a:lnTo>
                  <a:lnTo>
                    <a:pt x="5624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932;p9">
              <a:extLst>
                <a:ext uri="{FF2B5EF4-FFF2-40B4-BE49-F238E27FC236}">
                  <a16:creationId xmlns:a16="http://schemas.microsoft.com/office/drawing/2014/main" id="{79B0A6A8-2FA6-443C-892D-E1410AFCE5F3}"/>
                </a:ext>
              </a:extLst>
            </p:cNvPr>
            <p:cNvSpPr/>
            <p:nvPr/>
          </p:nvSpPr>
          <p:spPr>
            <a:xfrm>
              <a:off x="5545276" y="2676938"/>
              <a:ext cx="657304" cy="571890"/>
            </a:xfrm>
            <a:custGeom>
              <a:avLst/>
              <a:gdLst/>
              <a:ahLst/>
              <a:cxnLst/>
              <a:rect l="l" t="t" r="r" b="b"/>
              <a:pathLst>
                <a:path w="36446" h="31710" extrusionOk="0">
                  <a:moveTo>
                    <a:pt x="23793" y="1"/>
                  </a:moveTo>
                  <a:cubicBezTo>
                    <a:pt x="23367" y="1"/>
                    <a:pt x="22934" y="9"/>
                    <a:pt x="22494" y="24"/>
                  </a:cubicBezTo>
                  <a:cubicBezTo>
                    <a:pt x="8937" y="632"/>
                    <a:pt x="1" y="18899"/>
                    <a:pt x="3192" y="26985"/>
                  </a:cubicBezTo>
                  <a:cubicBezTo>
                    <a:pt x="4675" y="30705"/>
                    <a:pt x="7922" y="31710"/>
                    <a:pt x="11066" y="31710"/>
                  </a:cubicBezTo>
                  <a:cubicBezTo>
                    <a:pt x="14754" y="31710"/>
                    <a:pt x="18300" y="30328"/>
                    <a:pt x="18694" y="30328"/>
                  </a:cubicBezTo>
                  <a:cubicBezTo>
                    <a:pt x="18694" y="30328"/>
                    <a:pt x="27934" y="28808"/>
                    <a:pt x="35412" y="25890"/>
                  </a:cubicBezTo>
                  <a:cubicBezTo>
                    <a:pt x="35442" y="25769"/>
                    <a:pt x="35442" y="25617"/>
                    <a:pt x="35473" y="25465"/>
                  </a:cubicBezTo>
                  <a:cubicBezTo>
                    <a:pt x="36445" y="21453"/>
                    <a:pt x="35929" y="17136"/>
                    <a:pt x="34470" y="13246"/>
                  </a:cubicBezTo>
                  <a:cubicBezTo>
                    <a:pt x="32980" y="9355"/>
                    <a:pt x="30579" y="5890"/>
                    <a:pt x="27843" y="2790"/>
                  </a:cubicBezTo>
                  <a:cubicBezTo>
                    <a:pt x="26962" y="1817"/>
                    <a:pt x="26050" y="875"/>
                    <a:pt x="25047" y="24"/>
                  </a:cubicBezTo>
                  <a:cubicBezTo>
                    <a:pt x="24637" y="9"/>
                    <a:pt x="24219" y="1"/>
                    <a:pt x="23793" y="1"/>
                  </a:cubicBezTo>
                  <a:close/>
                </a:path>
              </a:pathLst>
            </a:custGeom>
            <a:solidFill>
              <a:srgbClr val="A7E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933;p9">
              <a:extLst>
                <a:ext uri="{FF2B5EF4-FFF2-40B4-BE49-F238E27FC236}">
                  <a16:creationId xmlns:a16="http://schemas.microsoft.com/office/drawing/2014/main" id="{0DFB0E90-0F64-48C6-B740-0134AD85896E}"/>
                </a:ext>
              </a:extLst>
            </p:cNvPr>
            <p:cNvSpPr/>
            <p:nvPr/>
          </p:nvSpPr>
          <p:spPr>
            <a:xfrm>
              <a:off x="5808407" y="2992010"/>
              <a:ext cx="385949" cy="158456"/>
            </a:xfrm>
            <a:custGeom>
              <a:avLst/>
              <a:gdLst/>
              <a:ahLst/>
              <a:cxnLst/>
              <a:rect l="l" t="t" r="r" b="b"/>
              <a:pathLst>
                <a:path w="21400" h="8786" extrusionOk="0">
                  <a:moveTo>
                    <a:pt x="21399" y="1"/>
                  </a:moveTo>
                  <a:lnTo>
                    <a:pt x="1" y="274"/>
                  </a:lnTo>
                  <a:lnTo>
                    <a:pt x="1" y="6293"/>
                  </a:lnTo>
                  <a:lnTo>
                    <a:pt x="2250" y="8785"/>
                  </a:lnTo>
                  <a:lnTo>
                    <a:pt x="4651" y="4378"/>
                  </a:lnTo>
                  <a:lnTo>
                    <a:pt x="21399" y="2280"/>
                  </a:lnTo>
                  <a:lnTo>
                    <a:pt x="21399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934;p9">
              <a:extLst>
                <a:ext uri="{FF2B5EF4-FFF2-40B4-BE49-F238E27FC236}">
                  <a16:creationId xmlns:a16="http://schemas.microsoft.com/office/drawing/2014/main" id="{A2EE310B-9B30-40CF-8705-3DEFC5D701DC}"/>
                </a:ext>
              </a:extLst>
            </p:cNvPr>
            <p:cNvSpPr/>
            <p:nvPr/>
          </p:nvSpPr>
          <p:spPr>
            <a:xfrm>
              <a:off x="5996981" y="2677353"/>
              <a:ext cx="376625" cy="466529"/>
            </a:xfrm>
            <a:custGeom>
              <a:avLst/>
              <a:gdLst/>
              <a:ahLst/>
              <a:cxnLst/>
              <a:rect l="l" t="t" r="r" b="b"/>
              <a:pathLst>
                <a:path w="20883" h="25868" extrusionOk="0">
                  <a:moveTo>
                    <a:pt x="1" y="1"/>
                  </a:moveTo>
                  <a:cubicBezTo>
                    <a:pt x="1004" y="852"/>
                    <a:pt x="1916" y="1794"/>
                    <a:pt x="2797" y="2767"/>
                  </a:cubicBezTo>
                  <a:cubicBezTo>
                    <a:pt x="5533" y="5867"/>
                    <a:pt x="7934" y="9332"/>
                    <a:pt x="9424" y="13223"/>
                  </a:cubicBezTo>
                  <a:cubicBezTo>
                    <a:pt x="10883" y="17113"/>
                    <a:pt x="11399" y="21399"/>
                    <a:pt x="10427" y="25442"/>
                  </a:cubicBezTo>
                  <a:cubicBezTo>
                    <a:pt x="10396" y="25594"/>
                    <a:pt x="10396" y="25746"/>
                    <a:pt x="10366" y="25867"/>
                  </a:cubicBezTo>
                  <a:cubicBezTo>
                    <a:pt x="16141" y="23618"/>
                    <a:pt x="20883" y="20548"/>
                    <a:pt x="19545" y="16657"/>
                  </a:cubicBezTo>
                  <a:cubicBezTo>
                    <a:pt x="16688" y="8299"/>
                    <a:pt x="11703" y="487"/>
                    <a:pt x="1" y="1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935;p9">
              <a:extLst>
                <a:ext uri="{FF2B5EF4-FFF2-40B4-BE49-F238E27FC236}">
                  <a16:creationId xmlns:a16="http://schemas.microsoft.com/office/drawing/2014/main" id="{6C65113B-3B39-46EE-8745-3A383429BB01}"/>
                </a:ext>
              </a:extLst>
            </p:cNvPr>
            <p:cNvSpPr/>
            <p:nvPr/>
          </p:nvSpPr>
          <p:spPr>
            <a:xfrm>
              <a:off x="5484769" y="1953951"/>
              <a:ext cx="759472" cy="432822"/>
            </a:xfrm>
            <a:custGeom>
              <a:avLst/>
              <a:gdLst/>
              <a:ahLst/>
              <a:cxnLst/>
              <a:rect l="l" t="t" r="r" b="b"/>
              <a:pathLst>
                <a:path w="42111" h="23999" extrusionOk="0">
                  <a:moveTo>
                    <a:pt x="30872" y="0"/>
                  </a:moveTo>
                  <a:cubicBezTo>
                    <a:pt x="28494" y="0"/>
                    <a:pt x="25471" y="390"/>
                    <a:pt x="21593" y="1175"/>
                  </a:cubicBezTo>
                  <a:cubicBezTo>
                    <a:pt x="21016" y="1144"/>
                    <a:pt x="20460" y="1129"/>
                    <a:pt x="19923" y="1129"/>
                  </a:cubicBezTo>
                  <a:cubicBezTo>
                    <a:pt x="0" y="1129"/>
                    <a:pt x="7020" y="21998"/>
                    <a:pt x="7642" y="23212"/>
                  </a:cubicBezTo>
                  <a:cubicBezTo>
                    <a:pt x="7980" y="23843"/>
                    <a:pt x="8716" y="23998"/>
                    <a:pt x="9360" y="23998"/>
                  </a:cubicBezTo>
                  <a:cubicBezTo>
                    <a:pt x="9988" y="23998"/>
                    <a:pt x="10529" y="23850"/>
                    <a:pt x="10529" y="23850"/>
                  </a:cubicBezTo>
                  <a:cubicBezTo>
                    <a:pt x="10529" y="23850"/>
                    <a:pt x="12687" y="12513"/>
                    <a:pt x="15332" y="10993"/>
                  </a:cubicBezTo>
                  <a:cubicBezTo>
                    <a:pt x="15461" y="10918"/>
                    <a:pt x="15630" y="10883"/>
                    <a:pt x="15835" y="10883"/>
                  </a:cubicBezTo>
                  <a:cubicBezTo>
                    <a:pt x="19682" y="10883"/>
                    <a:pt x="36150" y="23349"/>
                    <a:pt x="39363" y="23349"/>
                  </a:cubicBezTo>
                  <a:cubicBezTo>
                    <a:pt x="39474" y="23349"/>
                    <a:pt x="39570" y="23334"/>
                    <a:pt x="39648" y="23303"/>
                  </a:cubicBezTo>
                  <a:cubicBezTo>
                    <a:pt x="42110" y="22330"/>
                    <a:pt x="41350" y="12300"/>
                    <a:pt x="39648" y="6312"/>
                  </a:cubicBezTo>
                  <a:cubicBezTo>
                    <a:pt x="38457" y="2121"/>
                    <a:pt x="36417" y="0"/>
                    <a:pt x="308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936;p9">
              <a:extLst>
                <a:ext uri="{FF2B5EF4-FFF2-40B4-BE49-F238E27FC236}">
                  <a16:creationId xmlns:a16="http://schemas.microsoft.com/office/drawing/2014/main" id="{B64EC796-BB78-40AC-8BBE-2A003AB4B203}"/>
                </a:ext>
              </a:extLst>
            </p:cNvPr>
            <p:cNvSpPr/>
            <p:nvPr/>
          </p:nvSpPr>
          <p:spPr>
            <a:xfrm>
              <a:off x="5651088" y="2089701"/>
              <a:ext cx="484600" cy="645184"/>
            </a:xfrm>
            <a:custGeom>
              <a:avLst/>
              <a:gdLst/>
              <a:ahLst/>
              <a:cxnLst/>
              <a:rect l="l" t="t" r="r" b="b"/>
              <a:pathLst>
                <a:path w="26870" h="35774" extrusionOk="0">
                  <a:moveTo>
                    <a:pt x="10152" y="1"/>
                  </a:moveTo>
                  <a:cubicBezTo>
                    <a:pt x="9737" y="1891"/>
                    <a:pt x="8378" y="3711"/>
                    <a:pt x="6963" y="3711"/>
                  </a:cubicBezTo>
                  <a:cubicBezTo>
                    <a:pt x="6513" y="3711"/>
                    <a:pt x="6057" y="3527"/>
                    <a:pt x="5623" y="3101"/>
                  </a:cubicBezTo>
                  <a:cubicBezTo>
                    <a:pt x="5552" y="4478"/>
                    <a:pt x="4776" y="5985"/>
                    <a:pt x="4049" y="5985"/>
                  </a:cubicBezTo>
                  <a:cubicBezTo>
                    <a:pt x="3845" y="5985"/>
                    <a:pt x="3645" y="5866"/>
                    <a:pt x="3465" y="5593"/>
                  </a:cubicBezTo>
                  <a:cubicBezTo>
                    <a:pt x="3009" y="7600"/>
                    <a:pt x="1034" y="10214"/>
                    <a:pt x="0" y="11521"/>
                  </a:cubicBezTo>
                  <a:lnTo>
                    <a:pt x="882" y="19940"/>
                  </a:lnTo>
                  <a:cubicBezTo>
                    <a:pt x="1437" y="25381"/>
                    <a:pt x="6103" y="29442"/>
                    <a:pt x="11466" y="29442"/>
                  </a:cubicBezTo>
                  <a:cubicBezTo>
                    <a:pt x="11675" y="29442"/>
                    <a:pt x="11886" y="29436"/>
                    <a:pt x="12098" y="29424"/>
                  </a:cubicBezTo>
                  <a:lnTo>
                    <a:pt x="12918" y="32949"/>
                  </a:lnTo>
                  <a:lnTo>
                    <a:pt x="10061" y="34682"/>
                  </a:lnTo>
                  <a:cubicBezTo>
                    <a:pt x="11164" y="35097"/>
                    <a:pt x="13350" y="35773"/>
                    <a:pt x="15940" y="35773"/>
                  </a:cubicBezTo>
                  <a:cubicBezTo>
                    <a:pt x="18276" y="35773"/>
                    <a:pt x="20941" y="35223"/>
                    <a:pt x="23435" y="33436"/>
                  </a:cubicBezTo>
                  <a:cubicBezTo>
                    <a:pt x="23466" y="33375"/>
                    <a:pt x="23496" y="33314"/>
                    <a:pt x="23496" y="33253"/>
                  </a:cubicBezTo>
                  <a:lnTo>
                    <a:pt x="23496" y="33253"/>
                  </a:lnTo>
                  <a:cubicBezTo>
                    <a:pt x="22944" y="33335"/>
                    <a:pt x="22382" y="33384"/>
                    <a:pt x="21826" y="33384"/>
                  </a:cubicBezTo>
                  <a:cubicBezTo>
                    <a:pt x="20512" y="33384"/>
                    <a:pt x="19232" y="33110"/>
                    <a:pt x="18207" y="32342"/>
                  </a:cubicBezTo>
                  <a:cubicBezTo>
                    <a:pt x="17143" y="31521"/>
                    <a:pt x="16566" y="30335"/>
                    <a:pt x="16171" y="29120"/>
                  </a:cubicBezTo>
                  <a:cubicBezTo>
                    <a:pt x="16111" y="28879"/>
                    <a:pt x="15339" y="25379"/>
                    <a:pt x="15671" y="25379"/>
                  </a:cubicBezTo>
                  <a:cubicBezTo>
                    <a:pt x="15675" y="25379"/>
                    <a:pt x="15680" y="25380"/>
                    <a:pt x="15684" y="25381"/>
                  </a:cubicBezTo>
                  <a:cubicBezTo>
                    <a:pt x="16505" y="25584"/>
                    <a:pt x="17358" y="25686"/>
                    <a:pt x="18210" y="25686"/>
                  </a:cubicBezTo>
                  <a:cubicBezTo>
                    <a:pt x="21306" y="25686"/>
                    <a:pt x="24396" y="24348"/>
                    <a:pt x="25897" y="21703"/>
                  </a:cubicBezTo>
                  <a:cubicBezTo>
                    <a:pt x="26870" y="20001"/>
                    <a:pt x="26840" y="18572"/>
                    <a:pt x="26444" y="16840"/>
                  </a:cubicBezTo>
                  <a:cubicBezTo>
                    <a:pt x="26080" y="15198"/>
                    <a:pt x="25624" y="13557"/>
                    <a:pt x="25077" y="11977"/>
                  </a:cubicBezTo>
                  <a:cubicBezTo>
                    <a:pt x="24043" y="11369"/>
                    <a:pt x="23162" y="10548"/>
                    <a:pt x="22523" y="9545"/>
                  </a:cubicBezTo>
                  <a:cubicBezTo>
                    <a:pt x="21627" y="10179"/>
                    <a:pt x="20604" y="10457"/>
                    <a:pt x="19578" y="10457"/>
                  </a:cubicBezTo>
                  <a:cubicBezTo>
                    <a:pt x="17507" y="10457"/>
                    <a:pt x="15424" y="9327"/>
                    <a:pt x="14347" y="7721"/>
                  </a:cubicBezTo>
                  <a:cubicBezTo>
                    <a:pt x="13496" y="6445"/>
                    <a:pt x="13253" y="4621"/>
                    <a:pt x="12918" y="2979"/>
                  </a:cubicBezTo>
                  <a:cubicBezTo>
                    <a:pt x="12158" y="2736"/>
                    <a:pt x="11064" y="2007"/>
                    <a:pt x="10152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937;p9">
              <a:extLst>
                <a:ext uri="{FF2B5EF4-FFF2-40B4-BE49-F238E27FC236}">
                  <a16:creationId xmlns:a16="http://schemas.microsoft.com/office/drawing/2014/main" id="{BE3B8415-A2F3-45FC-92C1-3358450B87C8}"/>
                </a:ext>
              </a:extLst>
            </p:cNvPr>
            <p:cNvSpPr/>
            <p:nvPr/>
          </p:nvSpPr>
          <p:spPr>
            <a:xfrm>
              <a:off x="5884064" y="2143968"/>
              <a:ext cx="311933" cy="547921"/>
            </a:xfrm>
            <a:custGeom>
              <a:avLst/>
              <a:gdLst/>
              <a:ahLst/>
              <a:cxnLst/>
              <a:rect l="l" t="t" r="r" b="b"/>
              <a:pathLst>
                <a:path w="17296" h="30381" extrusionOk="0">
                  <a:moveTo>
                    <a:pt x="0" y="1"/>
                  </a:moveTo>
                  <a:cubicBezTo>
                    <a:pt x="335" y="1642"/>
                    <a:pt x="578" y="3436"/>
                    <a:pt x="1429" y="4743"/>
                  </a:cubicBezTo>
                  <a:cubicBezTo>
                    <a:pt x="2505" y="6326"/>
                    <a:pt x="4585" y="7449"/>
                    <a:pt x="6654" y="7449"/>
                  </a:cubicBezTo>
                  <a:cubicBezTo>
                    <a:pt x="7682" y="7449"/>
                    <a:pt x="8707" y="7172"/>
                    <a:pt x="9605" y="6536"/>
                  </a:cubicBezTo>
                  <a:cubicBezTo>
                    <a:pt x="10244" y="7539"/>
                    <a:pt x="11125" y="8390"/>
                    <a:pt x="12159" y="8968"/>
                  </a:cubicBezTo>
                  <a:cubicBezTo>
                    <a:pt x="12706" y="10548"/>
                    <a:pt x="13162" y="12189"/>
                    <a:pt x="13526" y="13831"/>
                  </a:cubicBezTo>
                  <a:cubicBezTo>
                    <a:pt x="13922" y="15563"/>
                    <a:pt x="13466" y="17326"/>
                    <a:pt x="12493" y="19028"/>
                  </a:cubicBezTo>
                  <a:cubicBezTo>
                    <a:pt x="10999" y="21620"/>
                    <a:pt x="8070" y="22633"/>
                    <a:pt x="5249" y="22633"/>
                  </a:cubicBezTo>
                  <a:cubicBezTo>
                    <a:pt x="4397" y="22633"/>
                    <a:pt x="3556" y="22541"/>
                    <a:pt x="2766" y="22372"/>
                  </a:cubicBezTo>
                  <a:cubicBezTo>
                    <a:pt x="2763" y="22371"/>
                    <a:pt x="2760" y="22371"/>
                    <a:pt x="2757" y="22371"/>
                  </a:cubicBezTo>
                  <a:cubicBezTo>
                    <a:pt x="2415" y="22371"/>
                    <a:pt x="3192" y="25900"/>
                    <a:pt x="3253" y="26111"/>
                  </a:cubicBezTo>
                  <a:cubicBezTo>
                    <a:pt x="3648" y="27326"/>
                    <a:pt x="4225" y="28542"/>
                    <a:pt x="5289" y="29333"/>
                  </a:cubicBezTo>
                  <a:cubicBezTo>
                    <a:pt x="6301" y="30112"/>
                    <a:pt x="7561" y="30381"/>
                    <a:pt x="8857" y="30381"/>
                  </a:cubicBezTo>
                  <a:cubicBezTo>
                    <a:pt x="9430" y="30381"/>
                    <a:pt x="10010" y="30328"/>
                    <a:pt x="10578" y="30244"/>
                  </a:cubicBezTo>
                  <a:cubicBezTo>
                    <a:pt x="10639" y="30062"/>
                    <a:pt x="10669" y="29940"/>
                    <a:pt x="10669" y="29940"/>
                  </a:cubicBezTo>
                  <a:lnTo>
                    <a:pt x="7842" y="28694"/>
                  </a:lnTo>
                  <a:lnTo>
                    <a:pt x="6991" y="25624"/>
                  </a:lnTo>
                  <a:lnTo>
                    <a:pt x="7235" y="25594"/>
                  </a:lnTo>
                  <a:cubicBezTo>
                    <a:pt x="13040" y="24986"/>
                    <a:pt x="17295" y="19728"/>
                    <a:pt x="16688" y="13922"/>
                  </a:cubicBezTo>
                  <a:lnTo>
                    <a:pt x="16140" y="8603"/>
                  </a:lnTo>
                  <a:cubicBezTo>
                    <a:pt x="12493" y="8116"/>
                    <a:pt x="8937" y="1127"/>
                    <a:pt x="8937" y="1125"/>
                  </a:cubicBezTo>
                  <a:lnTo>
                    <a:pt x="8937" y="1125"/>
                  </a:lnTo>
                  <a:cubicBezTo>
                    <a:pt x="8937" y="1127"/>
                    <a:pt x="10365" y="5381"/>
                    <a:pt x="8937" y="5624"/>
                  </a:cubicBezTo>
                  <a:cubicBezTo>
                    <a:pt x="8875" y="5634"/>
                    <a:pt x="8812" y="5639"/>
                    <a:pt x="8748" y="5639"/>
                  </a:cubicBezTo>
                  <a:cubicBezTo>
                    <a:pt x="7322" y="5639"/>
                    <a:pt x="5291" y="3164"/>
                    <a:pt x="5289" y="3162"/>
                  </a:cubicBezTo>
                  <a:lnTo>
                    <a:pt x="5289" y="3162"/>
                  </a:lnTo>
                  <a:cubicBezTo>
                    <a:pt x="5291" y="3164"/>
                    <a:pt x="7142" y="5503"/>
                    <a:pt x="5289" y="6110"/>
                  </a:cubicBezTo>
                  <a:cubicBezTo>
                    <a:pt x="5207" y="6137"/>
                    <a:pt x="5123" y="6150"/>
                    <a:pt x="5039" y="6150"/>
                  </a:cubicBezTo>
                  <a:cubicBezTo>
                    <a:pt x="3201" y="6150"/>
                    <a:pt x="1034" y="92"/>
                    <a:pt x="1034" y="92"/>
                  </a:cubicBezTo>
                  <a:cubicBezTo>
                    <a:pt x="1034" y="92"/>
                    <a:pt x="927" y="115"/>
                    <a:pt x="745" y="115"/>
                  </a:cubicBezTo>
                  <a:cubicBezTo>
                    <a:pt x="563" y="115"/>
                    <a:pt x="304" y="92"/>
                    <a:pt x="0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938;p9">
              <a:extLst>
                <a:ext uri="{FF2B5EF4-FFF2-40B4-BE49-F238E27FC236}">
                  <a16:creationId xmlns:a16="http://schemas.microsoft.com/office/drawing/2014/main" id="{7D3EE833-AC20-41B4-8B09-F9912D398923}"/>
                </a:ext>
              </a:extLst>
            </p:cNvPr>
            <p:cNvSpPr/>
            <p:nvPr/>
          </p:nvSpPr>
          <p:spPr>
            <a:xfrm>
              <a:off x="5544735" y="2349603"/>
              <a:ext cx="133766" cy="109635"/>
            </a:xfrm>
            <a:custGeom>
              <a:avLst/>
              <a:gdLst/>
              <a:ahLst/>
              <a:cxnLst/>
              <a:rect l="l" t="t" r="r" b="b"/>
              <a:pathLst>
                <a:path w="7417" h="6079" extrusionOk="0">
                  <a:moveTo>
                    <a:pt x="3972" y="0"/>
                  </a:moveTo>
                  <a:cubicBezTo>
                    <a:pt x="3470" y="0"/>
                    <a:pt x="2909" y="139"/>
                    <a:pt x="2310" y="514"/>
                  </a:cubicBezTo>
                  <a:cubicBezTo>
                    <a:pt x="0" y="1973"/>
                    <a:pt x="1672" y="5164"/>
                    <a:pt x="4317" y="5894"/>
                  </a:cubicBezTo>
                  <a:cubicBezTo>
                    <a:pt x="4790" y="6025"/>
                    <a:pt x="5194" y="6078"/>
                    <a:pt x="5537" y="6078"/>
                  </a:cubicBezTo>
                  <a:cubicBezTo>
                    <a:pt x="7110" y="6078"/>
                    <a:pt x="7417" y="4952"/>
                    <a:pt x="7417" y="4952"/>
                  </a:cubicBezTo>
                  <a:lnTo>
                    <a:pt x="6323" y="1091"/>
                  </a:lnTo>
                  <a:cubicBezTo>
                    <a:pt x="6323" y="1091"/>
                    <a:pt x="5381" y="0"/>
                    <a:pt x="397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939;p9">
              <a:extLst>
                <a:ext uri="{FF2B5EF4-FFF2-40B4-BE49-F238E27FC236}">
                  <a16:creationId xmlns:a16="http://schemas.microsoft.com/office/drawing/2014/main" id="{36BF0840-0211-4325-A45F-B2380C3CF5AD}"/>
                </a:ext>
              </a:extLst>
            </p:cNvPr>
            <p:cNvSpPr/>
            <p:nvPr/>
          </p:nvSpPr>
          <p:spPr>
            <a:xfrm>
              <a:off x="6093468" y="2313479"/>
              <a:ext cx="205040" cy="119265"/>
            </a:xfrm>
            <a:custGeom>
              <a:avLst/>
              <a:gdLst/>
              <a:ahLst/>
              <a:cxnLst/>
              <a:rect l="l" t="t" r="r" b="b"/>
              <a:pathLst>
                <a:path w="11369" h="6613" extrusionOk="0">
                  <a:moveTo>
                    <a:pt x="8146" y="1"/>
                  </a:moveTo>
                  <a:cubicBezTo>
                    <a:pt x="5982" y="1"/>
                    <a:pt x="3435" y="2547"/>
                    <a:pt x="3435" y="2547"/>
                  </a:cubicBezTo>
                  <a:cubicBezTo>
                    <a:pt x="3435" y="2547"/>
                    <a:pt x="0" y="5708"/>
                    <a:pt x="5077" y="6529"/>
                  </a:cubicBezTo>
                  <a:cubicBezTo>
                    <a:pt x="5418" y="6586"/>
                    <a:pt x="5742" y="6613"/>
                    <a:pt x="6050" y="6613"/>
                  </a:cubicBezTo>
                  <a:cubicBezTo>
                    <a:pt x="10346" y="6613"/>
                    <a:pt x="11368" y="1402"/>
                    <a:pt x="9241" y="268"/>
                  </a:cubicBezTo>
                  <a:cubicBezTo>
                    <a:pt x="8898" y="80"/>
                    <a:pt x="8528" y="1"/>
                    <a:pt x="8146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940;p9">
              <a:extLst>
                <a:ext uri="{FF2B5EF4-FFF2-40B4-BE49-F238E27FC236}">
                  <a16:creationId xmlns:a16="http://schemas.microsoft.com/office/drawing/2014/main" id="{6C24467B-CE84-4E29-9231-450D388DFAF4}"/>
                </a:ext>
              </a:extLst>
            </p:cNvPr>
            <p:cNvSpPr/>
            <p:nvPr/>
          </p:nvSpPr>
          <p:spPr>
            <a:xfrm>
              <a:off x="5634081" y="2015198"/>
              <a:ext cx="540545" cy="283925"/>
            </a:xfrm>
            <a:custGeom>
              <a:avLst/>
              <a:gdLst/>
              <a:ahLst/>
              <a:cxnLst/>
              <a:rect l="l" t="t" r="r" b="b"/>
              <a:pathLst>
                <a:path w="29972" h="15743" extrusionOk="0">
                  <a:moveTo>
                    <a:pt x="18766" y="1"/>
                  </a:moveTo>
                  <a:cubicBezTo>
                    <a:pt x="18400" y="1"/>
                    <a:pt x="18032" y="20"/>
                    <a:pt x="17661" y="59"/>
                  </a:cubicBezTo>
                  <a:lnTo>
                    <a:pt x="10062" y="849"/>
                  </a:lnTo>
                  <a:cubicBezTo>
                    <a:pt x="4256" y="1457"/>
                    <a:pt x="1" y="6715"/>
                    <a:pt x="609" y="12521"/>
                  </a:cubicBezTo>
                  <a:lnTo>
                    <a:pt x="943" y="15652"/>
                  </a:lnTo>
                  <a:cubicBezTo>
                    <a:pt x="2007" y="14345"/>
                    <a:pt x="3952" y="11731"/>
                    <a:pt x="4408" y="9724"/>
                  </a:cubicBezTo>
                  <a:cubicBezTo>
                    <a:pt x="4588" y="9997"/>
                    <a:pt x="4788" y="10116"/>
                    <a:pt x="4992" y="10116"/>
                  </a:cubicBezTo>
                  <a:cubicBezTo>
                    <a:pt x="5719" y="10116"/>
                    <a:pt x="6495" y="8609"/>
                    <a:pt x="6566" y="7232"/>
                  </a:cubicBezTo>
                  <a:cubicBezTo>
                    <a:pt x="7000" y="7658"/>
                    <a:pt x="7456" y="7842"/>
                    <a:pt x="7906" y="7842"/>
                  </a:cubicBezTo>
                  <a:cubicBezTo>
                    <a:pt x="9321" y="7842"/>
                    <a:pt x="10680" y="6022"/>
                    <a:pt x="11095" y="4132"/>
                  </a:cubicBezTo>
                  <a:cubicBezTo>
                    <a:pt x="12378" y="6962"/>
                    <a:pt x="14026" y="7251"/>
                    <a:pt x="14645" y="7251"/>
                  </a:cubicBezTo>
                  <a:cubicBezTo>
                    <a:pt x="14804" y="7251"/>
                    <a:pt x="14895" y="7232"/>
                    <a:pt x="14895" y="7232"/>
                  </a:cubicBezTo>
                  <a:cubicBezTo>
                    <a:pt x="14895" y="7232"/>
                    <a:pt x="17062" y="13290"/>
                    <a:pt x="18900" y="13290"/>
                  </a:cubicBezTo>
                  <a:cubicBezTo>
                    <a:pt x="18984" y="13290"/>
                    <a:pt x="19068" y="13277"/>
                    <a:pt x="19150" y="13250"/>
                  </a:cubicBezTo>
                  <a:cubicBezTo>
                    <a:pt x="21003" y="12643"/>
                    <a:pt x="19152" y="10304"/>
                    <a:pt x="19150" y="10302"/>
                  </a:cubicBezTo>
                  <a:lnTo>
                    <a:pt x="19150" y="10302"/>
                  </a:lnTo>
                  <a:cubicBezTo>
                    <a:pt x="19152" y="10304"/>
                    <a:pt x="21183" y="12779"/>
                    <a:pt x="22609" y="12779"/>
                  </a:cubicBezTo>
                  <a:cubicBezTo>
                    <a:pt x="22673" y="12779"/>
                    <a:pt x="22736" y="12774"/>
                    <a:pt x="22798" y="12764"/>
                  </a:cubicBezTo>
                  <a:cubicBezTo>
                    <a:pt x="24226" y="12521"/>
                    <a:pt x="22798" y="8267"/>
                    <a:pt x="22798" y="8265"/>
                  </a:cubicBezTo>
                  <a:lnTo>
                    <a:pt x="22798" y="8265"/>
                  </a:lnTo>
                  <a:cubicBezTo>
                    <a:pt x="22798" y="8267"/>
                    <a:pt x="26354" y="15256"/>
                    <a:pt x="29971" y="15743"/>
                  </a:cubicBezTo>
                  <a:lnTo>
                    <a:pt x="29333" y="9512"/>
                  </a:lnTo>
                  <a:cubicBezTo>
                    <a:pt x="28764" y="4077"/>
                    <a:pt x="24119" y="1"/>
                    <a:pt x="187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941;p9">
              <a:extLst>
                <a:ext uri="{FF2B5EF4-FFF2-40B4-BE49-F238E27FC236}">
                  <a16:creationId xmlns:a16="http://schemas.microsoft.com/office/drawing/2014/main" id="{32F0A546-20E6-4A37-80C3-912AE423A53F}"/>
                </a:ext>
              </a:extLst>
            </p:cNvPr>
            <p:cNvSpPr/>
            <p:nvPr/>
          </p:nvSpPr>
          <p:spPr>
            <a:xfrm>
              <a:off x="6033578" y="2414627"/>
              <a:ext cx="111026" cy="111049"/>
            </a:xfrm>
            <a:custGeom>
              <a:avLst/>
              <a:gdLst/>
              <a:ahLst/>
              <a:cxnLst/>
              <a:rect l="l" t="t" r="r" b="b"/>
              <a:pathLst>
                <a:path w="2250" h="2250" extrusionOk="0">
                  <a:moveTo>
                    <a:pt x="1125" y="1"/>
                  </a:moveTo>
                  <a:cubicBezTo>
                    <a:pt x="487" y="1"/>
                    <a:pt x="1" y="487"/>
                    <a:pt x="1" y="1125"/>
                  </a:cubicBezTo>
                  <a:cubicBezTo>
                    <a:pt x="1" y="1733"/>
                    <a:pt x="487" y="2250"/>
                    <a:pt x="1125" y="2250"/>
                  </a:cubicBezTo>
                  <a:cubicBezTo>
                    <a:pt x="1733" y="2250"/>
                    <a:pt x="2250" y="1733"/>
                    <a:pt x="2250" y="1125"/>
                  </a:cubicBezTo>
                  <a:cubicBezTo>
                    <a:pt x="2250" y="487"/>
                    <a:pt x="1733" y="1"/>
                    <a:pt x="112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942;p9">
              <a:extLst>
                <a:ext uri="{FF2B5EF4-FFF2-40B4-BE49-F238E27FC236}">
                  <a16:creationId xmlns:a16="http://schemas.microsoft.com/office/drawing/2014/main" id="{C972B4C6-E4A4-4518-8209-379939EAE88B}"/>
                </a:ext>
              </a:extLst>
            </p:cNvPr>
            <p:cNvSpPr/>
            <p:nvPr/>
          </p:nvSpPr>
          <p:spPr>
            <a:xfrm>
              <a:off x="5861448" y="1845146"/>
              <a:ext cx="127327" cy="155768"/>
            </a:xfrm>
            <a:custGeom>
              <a:avLst/>
              <a:gdLst/>
              <a:ahLst/>
              <a:cxnLst/>
              <a:rect l="l" t="t" r="r" b="b"/>
              <a:pathLst>
                <a:path w="7060" h="8637" extrusionOk="0">
                  <a:moveTo>
                    <a:pt x="2085" y="0"/>
                  </a:moveTo>
                  <a:cubicBezTo>
                    <a:pt x="0" y="0"/>
                    <a:pt x="890" y="8150"/>
                    <a:pt x="890" y="8150"/>
                  </a:cubicBezTo>
                  <a:lnTo>
                    <a:pt x="707" y="8637"/>
                  </a:lnTo>
                  <a:cubicBezTo>
                    <a:pt x="707" y="8637"/>
                    <a:pt x="7060" y="4594"/>
                    <a:pt x="5388" y="3621"/>
                  </a:cubicBezTo>
                  <a:cubicBezTo>
                    <a:pt x="5224" y="3528"/>
                    <a:pt x="5057" y="3485"/>
                    <a:pt x="4890" y="3485"/>
                  </a:cubicBezTo>
                  <a:cubicBezTo>
                    <a:pt x="3323" y="3485"/>
                    <a:pt x="1710" y="7208"/>
                    <a:pt x="1710" y="7208"/>
                  </a:cubicBezTo>
                  <a:cubicBezTo>
                    <a:pt x="1710" y="7208"/>
                    <a:pt x="4355" y="247"/>
                    <a:pt x="2166" y="4"/>
                  </a:cubicBezTo>
                  <a:cubicBezTo>
                    <a:pt x="2139" y="2"/>
                    <a:pt x="2112" y="0"/>
                    <a:pt x="20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943;p9">
              <a:extLst>
                <a:ext uri="{FF2B5EF4-FFF2-40B4-BE49-F238E27FC236}">
                  <a16:creationId xmlns:a16="http://schemas.microsoft.com/office/drawing/2014/main" id="{A4B49B49-6C7F-4EC2-9B7A-86FD489B2447}"/>
                </a:ext>
              </a:extLst>
            </p:cNvPr>
            <p:cNvSpPr/>
            <p:nvPr/>
          </p:nvSpPr>
          <p:spPr>
            <a:xfrm>
              <a:off x="6044683" y="237418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74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944;p9">
              <a:extLst>
                <a:ext uri="{FF2B5EF4-FFF2-40B4-BE49-F238E27FC236}">
                  <a16:creationId xmlns:a16="http://schemas.microsoft.com/office/drawing/2014/main" id="{63AB873C-F956-44D1-8F20-E8DAEB2A83B4}"/>
                </a:ext>
              </a:extLst>
            </p:cNvPr>
            <p:cNvSpPr/>
            <p:nvPr/>
          </p:nvSpPr>
          <p:spPr>
            <a:xfrm>
              <a:off x="5733122" y="2439840"/>
              <a:ext cx="115498" cy="113953"/>
            </a:xfrm>
            <a:custGeom>
              <a:avLst/>
              <a:gdLst/>
              <a:ahLst/>
              <a:cxnLst/>
              <a:rect l="l" t="t" r="r" b="b"/>
              <a:pathLst>
                <a:path w="2250" h="2220" extrusionOk="0">
                  <a:moveTo>
                    <a:pt x="1125" y="0"/>
                  </a:moveTo>
                  <a:cubicBezTo>
                    <a:pt x="517" y="0"/>
                    <a:pt x="0" y="487"/>
                    <a:pt x="0" y="1125"/>
                  </a:cubicBezTo>
                  <a:cubicBezTo>
                    <a:pt x="0" y="1733"/>
                    <a:pt x="517" y="2219"/>
                    <a:pt x="1125" y="2219"/>
                  </a:cubicBezTo>
                  <a:cubicBezTo>
                    <a:pt x="1763" y="2219"/>
                    <a:pt x="2250" y="1733"/>
                    <a:pt x="2250" y="1125"/>
                  </a:cubicBezTo>
                  <a:cubicBezTo>
                    <a:pt x="2250" y="487"/>
                    <a:pt x="1763" y="0"/>
                    <a:pt x="112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945;p9">
              <a:extLst>
                <a:ext uri="{FF2B5EF4-FFF2-40B4-BE49-F238E27FC236}">
                  <a16:creationId xmlns:a16="http://schemas.microsoft.com/office/drawing/2014/main" id="{9E3B4041-28E0-4999-B72F-38D29915F145}"/>
                </a:ext>
              </a:extLst>
            </p:cNvPr>
            <p:cNvSpPr/>
            <p:nvPr/>
          </p:nvSpPr>
          <p:spPr>
            <a:xfrm>
              <a:off x="5760722" y="239501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43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946;p9">
              <a:extLst>
                <a:ext uri="{FF2B5EF4-FFF2-40B4-BE49-F238E27FC236}">
                  <a16:creationId xmlns:a16="http://schemas.microsoft.com/office/drawing/2014/main" id="{ED99C7B3-5A11-4BAA-87CC-F75BA1E734FE}"/>
                </a:ext>
              </a:extLst>
            </p:cNvPr>
            <p:cNvSpPr/>
            <p:nvPr/>
          </p:nvSpPr>
          <p:spPr>
            <a:xfrm>
              <a:off x="5948755" y="2283757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7"/>
                    <a:pt x="4255" y="11977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947;p9">
              <a:extLst>
                <a:ext uri="{FF2B5EF4-FFF2-40B4-BE49-F238E27FC236}">
                  <a16:creationId xmlns:a16="http://schemas.microsoft.com/office/drawing/2014/main" id="{AC2EC2EA-4822-4A69-9874-73D91F19D49E}"/>
                </a:ext>
              </a:extLst>
            </p:cNvPr>
            <p:cNvSpPr/>
            <p:nvPr/>
          </p:nvSpPr>
          <p:spPr>
            <a:xfrm>
              <a:off x="5814248" y="2478772"/>
              <a:ext cx="100545" cy="67180"/>
            </a:xfrm>
            <a:custGeom>
              <a:avLst/>
              <a:gdLst/>
              <a:ahLst/>
              <a:cxnLst/>
              <a:rect l="l" t="t" r="r" b="b"/>
              <a:pathLst>
                <a:path w="5575" h="3725" extrusionOk="0">
                  <a:moveTo>
                    <a:pt x="332" y="0"/>
                  </a:moveTo>
                  <a:cubicBezTo>
                    <a:pt x="313" y="0"/>
                    <a:pt x="294" y="2"/>
                    <a:pt x="274" y="6"/>
                  </a:cubicBezTo>
                  <a:cubicBezTo>
                    <a:pt x="122" y="67"/>
                    <a:pt x="1" y="219"/>
                    <a:pt x="61" y="371"/>
                  </a:cubicBezTo>
                  <a:cubicBezTo>
                    <a:pt x="639" y="1738"/>
                    <a:pt x="1764" y="3045"/>
                    <a:pt x="3192" y="3532"/>
                  </a:cubicBezTo>
                  <a:cubicBezTo>
                    <a:pt x="3585" y="3663"/>
                    <a:pt x="4000" y="3724"/>
                    <a:pt x="4424" y="3724"/>
                  </a:cubicBezTo>
                  <a:cubicBezTo>
                    <a:pt x="4690" y="3724"/>
                    <a:pt x="4959" y="3700"/>
                    <a:pt x="5229" y="3653"/>
                  </a:cubicBezTo>
                  <a:cubicBezTo>
                    <a:pt x="5574" y="3596"/>
                    <a:pt x="5456" y="3101"/>
                    <a:pt x="5132" y="3101"/>
                  </a:cubicBezTo>
                  <a:cubicBezTo>
                    <a:pt x="5114" y="3101"/>
                    <a:pt x="5096" y="3103"/>
                    <a:pt x="5077" y="3106"/>
                  </a:cubicBezTo>
                  <a:cubicBezTo>
                    <a:pt x="4872" y="3143"/>
                    <a:pt x="4671" y="3160"/>
                    <a:pt x="4476" y="3160"/>
                  </a:cubicBezTo>
                  <a:cubicBezTo>
                    <a:pt x="2870" y="3160"/>
                    <a:pt x="1580" y="1995"/>
                    <a:pt x="821" y="614"/>
                  </a:cubicBezTo>
                  <a:cubicBezTo>
                    <a:pt x="761" y="492"/>
                    <a:pt x="700" y="401"/>
                    <a:pt x="639" y="279"/>
                  </a:cubicBezTo>
                  <a:cubicBezTo>
                    <a:pt x="639" y="258"/>
                    <a:pt x="593" y="159"/>
                    <a:pt x="588" y="159"/>
                  </a:cubicBezTo>
                  <a:lnTo>
                    <a:pt x="588" y="159"/>
                  </a:lnTo>
                  <a:cubicBezTo>
                    <a:pt x="586" y="159"/>
                    <a:pt x="591" y="175"/>
                    <a:pt x="609" y="219"/>
                  </a:cubicBezTo>
                  <a:cubicBezTo>
                    <a:pt x="556" y="86"/>
                    <a:pt x="457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948;p9">
              <a:extLst>
                <a:ext uri="{FF2B5EF4-FFF2-40B4-BE49-F238E27FC236}">
                  <a16:creationId xmlns:a16="http://schemas.microsoft.com/office/drawing/2014/main" id="{B7E9C219-87F2-4797-B6F8-D046CB57BCD3}"/>
                </a:ext>
              </a:extLst>
            </p:cNvPr>
            <p:cNvSpPr/>
            <p:nvPr/>
          </p:nvSpPr>
          <p:spPr>
            <a:xfrm>
              <a:off x="5885705" y="2391823"/>
              <a:ext cx="78380" cy="100311"/>
            </a:xfrm>
            <a:custGeom>
              <a:avLst/>
              <a:gdLst/>
              <a:ahLst/>
              <a:cxnLst/>
              <a:rect l="l" t="t" r="r" b="b"/>
              <a:pathLst>
                <a:path w="4346" h="5562" extrusionOk="0">
                  <a:moveTo>
                    <a:pt x="2621" y="0"/>
                  </a:moveTo>
                  <a:cubicBezTo>
                    <a:pt x="2447" y="0"/>
                    <a:pt x="2268" y="143"/>
                    <a:pt x="2341" y="361"/>
                  </a:cubicBezTo>
                  <a:cubicBezTo>
                    <a:pt x="2736" y="1820"/>
                    <a:pt x="3162" y="3279"/>
                    <a:pt x="3587" y="4738"/>
                  </a:cubicBezTo>
                  <a:cubicBezTo>
                    <a:pt x="3610" y="4817"/>
                    <a:pt x="3632" y="4896"/>
                    <a:pt x="3655" y="4975"/>
                  </a:cubicBezTo>
                  <a:lnTo>
                    <a:pt x="3655" y="4975"/>
                  </a:lnTo>
                  <a:cubicBezTo>
                    <a:pt x="2544" y="4871"/>
                    <a:pt x="1454" y="4786"/>
                    <a:pt x="365" y="4678"/>
                  </a:cubicBezTo>
                  <a:cubicBezTo>
                    <a:pt x="356" y="4677"/>
                    <a:pt x="347" y="4676"/>
                    <a:pt x="338" y="4676"/>
                  </a:cubicBezTo>
                  <a:cubicBezTo>
                    <a:pt x="1" y="4676"/>
                    <a:pt x="10" y="5225"/>
                    <a:pt x="365" y="5255"/>
                  </a:cubicBezTo>
                  <a:cubicBezTo>
                    <a:pt x="1581" y="5377"/>
                    <a:pt x="2797" y="5468"/>
                    <a:pt x="4043" y="5559"/>
                  </a:cubicBezTo>
                  <a:cubicBezTo>
                    <a:pt x="4055" y="5561"/>
                    <a:pt x="4067" y="5562"/>
                    <a:pt x="4078" y="5562"/>
                  </a:cubicBezTo>
                  <a:cubicBezTo>
                    <a:pt x="4241" y="5562"/>
                    <a:pt x="4345" y="5367"/>
                    <a:pt x="4317" y="5225"/>
                  </a:cubicBezTo>
                  <a:cubicBezTo>
                    <a:pt x="3891" y="3735"/>
                    <a:pt x="3466" y="2276"/>
                    <a:pt x="3070" y="817"/>
                  </a:cubicBezTo>
                  <a:cubicBezTo>
                    <a:pt x="3010" y="605"/>
                    <a:pt x="2949" y="392"/>
                    <a:pt x="2888" y="209"/>
                  </a:cubicBezTo>
                  <a:cubicBezTo>
                    <a:pt x="2852" y="63"/>
                    <a:pt x="2737" y="0"/>
                    <a:pt x="26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949;p9">
              <a:extLst>
                <a:ext uri="{FF2B5EF4-FFF2-40B4-BE49-F238E27FC236}">
                  <a16:creationId xmlns:a16="http://schemas.microsoft.com/office/drawing/2014/main" id="{53BF94FE-253D-41B5-B701-53F115226CE1}"/>
                </a:ext>
              </a:extLst>
            </p:cNvPr>
            <p:cNvSpPr/>
            <p:nvPr/>
          </p:nvSpPr>
          <p:spPr>
            <a:xfrm>
              <a:off x="5871457" y="2398875"/>
              <a:ext cx="87181" cy="12083"/>
            </a:xfrm>
            <a:custGeom>
              <a:avLst/>
              <a:gdLst/>
              <a:ahLst/>
              <a:cxnLst/>
              <a:rect l="l" t="t" r="r" b="b"/>
              <a:pathLst>
                <a:path w="4834" h="670" fill="none" extrusionOk="0">
                  <a:moveTo>
                    <a:pt x="0" y="669"/>
                  </a:moveTo>
                  <a:lnTo>
                    <a:pt x="4833" y="1"/>
                  </a:lnTo>
                </a:path>
              </a:pathLst>
            </a:custGeom>
            <a:noFill/>
            <a:ln w="98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950;p9">
              <a:extLst>
                <a:ext uri="{FF2B5EF4-FFF2-40B4-BE49-F238E27FC236}">
                  <a16:creationId xmlns:a16="http://schemas.microsoft.com/office/drawing/2014/main" id="{4BDA26FD-7107-4C0B-9D1D-5E2A4D9FEF5E}"/>
                </a:ext>
              </a:extLst>
            </p:cNvPr>
            <p:cNvSpPr/>
            <p:nvPr/>
          </p:nvSpPr>
          <p:spPr>
            <a:xfrm>
              <a:off x="6152677" y="2321577"/>
              <a:ext cx="41120" cy="47721"/>
            </a:xfrm>
            <a:custGeom>
              <a:avLst/>
              <a:gdLst/>
              <a:ahLst/>
              <a:cxnLst/>
              <a:rect l="l" t="t" r="r" b="b"/>
              <a:pathLst>
                <a:path w="2280" h="2646" fill="none" extrusionOk="0">
                  <a:moveTo>
                    <a:pt x="0" y="2645"/>
                  </a:moveTo>
                  <a:lnTo>
                    <a:pt x="2280" y="1"/>
                  </a:lnTo>
                </a:path>
              </a:pathLst>
            </a:custGeom>
            <a:noFill/>
            <a:ln w="98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951;p9">
              <a:extLst>
                <a:ext uri="{FF2B5EF4-FFF2-40B4-BE49-F238E27FC236}">
                  <a16:creationId xmlns:a16="http://schemas.microsoft.com/office/drawing/2014/main" id="{AC6E2277-C9E5-4E74-B4CE-3EB299353FE4}"/>
                </a:ext>
              </a:extLst>
            </p:cNvPr>
            <p:cNvSpPr/>
            <p:nvPr/>
          </p:nvSpPr>
          <p:spPr>
            <a:xfrm>
              <a:off x="5664794" y="2302946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6"/>
                    <a:pt x="4255" y="11976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952;p9">
              <a:extLst>
                <a:ext uri="{FF2B5EF4-FFF2-40B4-BE49-F238E27FC236}">
                  <a16:creationId xmlns:a16="http://schemas.microsoft.com/office/drawing/2014/main" id="{B0ECCBBC-A124-4F4E-AFA4-D11F9F735348}"/>
                </a:ext>
              </a:extLst>
            </p:cNvPr>
            <p:cNvSpPr/>
            <p:nvPr/>
          </p:nvSpPr>
          <p:spPr>
            <a:xfrm>
              <a:off x="5709196" y="2267868"/>
              <a:ext cx="97587" cy="31255"/>
            </a:xfrm>
            <a:custGeom>
              <a:avLst/>
              <a:gdLst/>
              <a:ahLst/>
              <a:cxnLst/>
              <a:rect l="l" t="t" r="r" b="b"/>
              <a:pathLst>
                <a:path w="5411" h="1733" extrusionOk="0">
                  <a:moveTo>
                    <a:pt x="3309" y="0"/>
                  </a:moveTo>
                  <a:cubicBezTo>
                    <a:pt x="3047" y="0"/>
                    <a:pt x="2781" y="31"/>
                    <a:pt x="2523" y="91"/>
                  </a:cubicBezTo>
                  <a:cubicBezTo>
                    <a:pt x="2037" y="213"/>
                    <a:pt x="1550" y="426"/>
                    <a:pt x="1125" y="699"/>
                  </a:cubicBezTo>
                  <a:cubicBezTo>
                    <a:pt x="699" y="973"/>
                    <a:pt x="304" y="1307"/>
                    <a:pt x="0" y="1733"/>
                  </a:cubicBezTo>
                  <a:cubicBezTo>
                    <a:pt x="395" y="1429"/>
                    <a:pt x="821" y="1186"/>
                    <a:pt x="1277" y="942"/>
                  </a:cubicBezTo>
                  <a:cubicBezTo>
                    <a:pt x="1702" y="730"/>
                    <a:pt x="2158" y="547"/>
                    <a:pt x="2614" y="456"/>
                  </a:cubicBezTo>
                  <a:cubicBezTo>
                    <a:pt x="2881" y="385"/>
                    <a:pt x="3159" y="355"/>
                    <a:pt x="3434" y="355"/>
                  </a:cubicBezTo>
                  <a:cubicBezTo>
                    <a:pt x="3629" y="355"/>
                    <a:pt x="3823" y="370"/>
                    <a:pt x="4012" y="395"/>
                  </a:cubicBezTo>
                  <a:cubicBezTo>
                    <a:pt x="4499" y="426"/>
                    <a:pt x="4955" y="608"/>
                    <a:pt x="5411" y="790"/>
                  </a:cubicBezTo>
                  <a:cubicBezTo>
                    <a:pt x="5046" y="487"/>
                    <a:pt x="4590" y="183"/>
                    <a:pt x="4073" y="91"/>
                  </a:cubicBezTo>
                  <a:cubicBezTo>
                    <a:pt x="3830" y="31"/>
                    <a:pt x="3572" y="0"/>
                    <a:pt x="3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953;p9">
              <a:extLst>
                <a:ext uri="{FF2B5EF4-FFF2-40B4-BE49-F238E27FC236}">
                  <a16:creationId xmlns:a16="http://schemas.microsoft.com/office/drawing/2014/main" id="{588CECDC-8B2F-4A1F-B18C-D10E03297900}"/>
                </a:ext>
              </a:extLst>
            </p:cNvPr>
            <p:cNvSpPr/>
            <p:nvPr/>
          </p:nvSpPr>
          <p:spPr>
            <a:xfrm>
              <a:off x="5984933" y="2245721"/>
              <a:ext cx="97587" cy="31471"/>
            </a:xfrm>
            <a:custGeom>
              <a:avLst/>
              <a:gdLst/>
              <a:ahLst/>
              <a:cxnLst/>
              <a:rect l="l" t="t" r="r" b="b"/>
              <a:pathLst>
                <a:path w="5411" h="1745" extrusionOk="0">
                  <a:moveTo>
                    <a:pt x="3266" y="1"/>
                  </a:moveTo>
                  <a:cubicBezTo>
                    <a:pt x="3018" y="1"/>
                    <a:pt x="2767" y="32"/>
                    <a:pt x="2523" y="104"/>
                  </a:cubicBezTo>
                  <a:cubicBezTo>
                    <a:pt x="2037" y="225"/>
                    <a:pt x="1550" y="438"/>
                    <a:pt x="1125" y="711"/>
                  </a:cubicBezTo>
                  <a:cubicBezTo>
                    <a:pt x="699" y="985"/>
                    <a:pt x="304" y="1319"/>
                    <a:pt x="0" y="1745"/>
                  </a:cubicBezTo>
                  <a:cubicBezTo>
                    <a:pt x="395" y="1441"/>
                    <a:pt x="821" y="1198"/>
                    <a:pt x="1277" y="955"/>
                  </a:cubicBezTo>
                  <a:cubicBezTo>
                    <a:pt x="1702" y="742"/>
                    <a:pt x="2158" y="560"/>
                    <a:pt x="2614" y="468"/>
                  </a:cubicBezTo>
                  <a:cubicBezTo>
                    <a:pt x="2918" y="387"/>
                    <a:pt x="3236" y="360"/>
                    <a:pt x="3549" y="360"/>
                  </a:cubicBezTo>
                  <a:cubicBezTo>
                    <a:pt x="3705" y="360"/>
                    <a:pt x="3860" y="367"/>
                    <a:pt x="4012" y="377"/>
                  </a:cubicBezTo>
                  <a:cubicBezTo>
                    <a:pt x="4499" y="438"/>
                    <a:pt x="4955" y="620"/>
                    <a:pt x="5411" y="803"/>
                  </a:cubicBezTo>
                  <a:cubicBezTo>
                    <a:pt x="5046" y="499"/>
                    <a:pt x="4590" y="195"/>
                    <a:pt x="4073" y="104"/>
                  </a:cubicBezTo>
                  <a:cubicBezTo>
                    <a:pt x="3817" y="39"/>
                    <a:pt x="3543" y="1"/>
                    <a:pt x="3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954;p9">
              <a:extLst>
                <a:ext uri="{FF2B5EF4-FFF2-40B4-BE49-F238E27FC236}">
                  <a16:creationId xmlns:a16="http://schemas.microsoft.com/office/drawing/2014/main" id="{109E6084-D584-4E2F-9524-2E8A99DFCDBD}"/>
                </a:ext>
              </a:extLst>
            </p:cNvPr>
            <p:cNvSpPr/>
            <p:nvPr/>
          </p:nvSpPr>
          <p:spPr>
            <a:xfrm>
              <a:off x="6203103" y="2330360"/>
              <a:ext cx="63159" cy="82654"/>
            </a:xfrm>
            <a:custGeom>
              <a:avLst/>
              <a:gdLst/>
              <a:ahLst/>
              <a:cxnLst/>
              <a:rect l="l" t="t" r="r" b="b"/>
              <a:pathLst>
                <a:path w="3502" h="4583" extrusionOk="0">
                  <a:moveTo>
                    <a:pt x="3071" y="0"/>
                  </a:moveTo>
                  <a:cubicBezTo>
                    <a:pt x="1581" y="91"/>
                    <a:pt x="669" y="1095"/>
                    <a:pt x="274" y="2341"/>
                  </a:cubicBezTo>
                  <a:cubicBezTo>
                    <a:pt x="244" y="2371"/>
                    <a:pt x="244" y="2402"/>
                    <a:pt x="244" y="2432"/>
                  </a:cubicBezTo>
                  <a:cubicBezTo>
                    <a:pt x="61" y="3040"/>
                    <a:pt x="1" y="3739"/>
                    <a:pt x="31" y="4377"/>
                  </a:cubicBezTo>
                  <a:cubicBezTo>
                    <a:pt x="46" y="4514"/>
                    <a:pt x="153" y="4582"/>
                    <a:pt x="251" y="4582"/>
                  </a:cubicBezTo>
                  <a:cubicBezTo>
                    <a:pt x="350" y="4582"/>
                    <a:pt x="441" y="4514"/>
                    <a:pt x="426" y="4377"/>
                  </a:cubicBezTo>
                  <a:cubicBezTo>
                    <a:pt x="365" y="3769"/>
                    <a:pt x="426" y="3131"/>
                    <a:pt x="609" y="2523"/>
                  </a:cubicBezTo>
                  <a:cubicBezTo>
                    <a:pt x="1051" y="2177"/>
                    <a:pt x="1616" y="1977"/>
                    <a:pt x="2178" y="1977"/>
                  </a:cubicBezTo>
                  <a:cubicBezTo>
                    <a:pt x="2505" y="1977"/>
                    <a:pt x="2830" y="2044"/>
                    <a:pt x="3131" y="2189"/>
                  </a:cubicBezTo>
                  <a:cubicBezTo>
                    <a:pt x="3157" y="2200"/>
                    <a:pt x="3181" y="2204"/>
                    <a:pt x="3205" y="2204"/>
                  </a:cubicBezTo>
                  <a:cubicBezTo>
                    <a:pt x="3382" y="2204"/>
                    <a:pt x="3501" y="1935"/>
                    <a:pt x="3314" y="1854"/>
                  </a:cubicBezTo>
                  <a:cubicBezTo>
                    <a:pt x="2950" y="1679"/>
                    <a:pt x="2575" y="1600"/>
                    <a:pt x="2203" y="1600"/>
                  </a:cubicBezTo>
                  <a:cubicBezTo>
                    <a:pt x="1736" y="1600"/>
                    <a:pt x="1275" y="1726"/>
                    <a:pt x="852" y="1946"/>
                  </a:cubicBezTo>
                  <a:cubicBezTo>
                    <a:pt x="1247" y="1095"/>
                    <a:pt x="1946" y="456"/>
                    <a:pt x="3071" y="395"/>
                  </a:cubicBezTo>
                  <a:cubicBezTo>
                    <a:pt x="3314" y="395"/>
                    <a:pt x="3314" y="0"/>
                    <a:pt x="30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955;p9">
              <a:extLst>
                <a:ext uri="{FF2B5EF4-FFF2-40B4-BE49-F238E27FC236}">
                  <a16:creationId xmlns:a16="http://schemas.microsoft.com/office/drawing/2014/main" id="{14F3E6B5-6105-4EA9-8635-AD06AB33C9A3}"/>
                </a:ext>
              </a:extLst>
            </p:cNvPr>
            <p:cNvSpPr/>
            <p:nvPr/>
          </p:nvSpPr>
          <p:spPr>
            <a:xfrm>
              <a:off x="5592330" y="2363255"/>
              <a:ext cx="59317" cy="82240"/>
            </a:xfrm>
            <a:custGeom>
              <a:avLst/>
              <a:gdLst/>
              <a:ahLst/>
              <a:cxnLst/>
              <a:rect l="l" t="t" r="r" b="b"/>
              <a:pathLst>
                <a:path w="3289" h="4560" extrusionOk="0">
                  <a:moveTo>
                    <a:pt x="431" y="0"/>
                  </a:moveTo>
                  <a:cubicBezTo>
                    <a:pt x="188" y="0"/>
                    <a:pt x="188" y="365"/>
                    <a:pt x="431" y="395"/>
                  </a:cubicBezTo>
                  <a:cubicBezTo>
                    <a:pt x="1465" y="456"/>
                    <a:pt x="2134" y="1094"/>
                    <a:pt x="2498" y="1945"/>
                  </a:cubicBezTo>
                  <a:cubicBezTo>
                    <a:pt x="2117" y="1713"/>
                    <a:pt x="1689" y="1589"/>
                    <a:pt x="1257" y="1589"/>
                  </a:cubicBezTo>
                  <a:cubicBezTo>
                    <a:pt x="897" y="1589"/>
                    <a:pt x="533" y="1675"/>
                    <a:pt x="188" y="1854"/>
                  </a:cubicBezTo>
                  <a:cubicBezTo>
                    <a:pt x="1" y="1935"/>
                    <a:pt x="120" y="2204"/>
                    <a:pt x="297" y="2204"/>
                  </a:cubicBezTo>
                  <a:cubicBezTo>
                    <a:pt x="321" y="2204"/>
                    <a:pt x="345" y="2199"/>
                    <a:pt x="371" y="2189"/>
                  </a:cubicBezTo>
                  <a:cubicBezTo>
                    <a:pt x="649" y="2044"/>
                    <a:pt x="949" y="1976"/>
                    <a:pt x="1249" y="1976"/>
                  </a:cubicBezTo>
                  <a:cubicBezTo>
                    <a:pt x="1767" y="1976"/>
                    <a:pt x="2288" y="2176"/>
                    <a:pt x="2711" y="2523"/>
                  </a:cubicBezTo>
                  <a:cubicBezTo>
                    <a:pt x="2863" y="3131"/>
                    <a:pt x="2924" y="3769"/>
                    <a:pt x="2893" y="4377"/>
                  </a:cubicBezTo>
                  <a:cubicBezTo>
                    <a:pt x="2878" y="4499"/>
                    <a:pt x="2962" y="4559"/>
                    <a:pt x="3053" y="4559"/>
                  </a:cubicBezTo>
                  <a:cubicBezTo>
                    <a:pt x="3144" y="4559"/>
                    <a:pt x="3243" y="4499"/>
                    <a:pt x="3258" y="4377"/>
                  </a:cubicBezTo>
                  <a:cubicBezTo>
                    <a:pt x="3289" y="3708"/>
                    <a:pt x="3228" y="3040"/>
                    <a:pt x="3045" y="2432"/>
                  </a:cubicBezTo>
                  <a:cubicBezTo>
                    <a:pt x="3045" y="2371"/>
                    <a:pt x="3045" y="2340"/>
                    <a:pt x="3015" y="2310"/>
                  </a:cubicBezTo>
                  <a:cubicBezTo>
                    <a:pt x="2650" y="1064"/>
                    <a:pt x="1799" y="91"/>
                    <a:pt x="43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956;p9">
              <a:extLst>
                <a:ext uri="{FF2B5EF4-FFF2-40B4-BE49-F238E27FC236}">
                  <a16:creationId xmlns:a16="http://schemas.microsoft.com/office/drawing/2014/main" id="{BF33CB60-A812-4DDD-8DAD-BAA04F15F71C}"/>
                </a:ext>
              </a:extLst>
            </p:cNvPr>
            <p:cNvSpPr/>
            <p:nvPr/>
          </p:nvSpPr>
          <p:spPr>
            <a:xfrm>
              <a:off x="5756881" y="2933973"/>
              <a:ext cx="81248" cy="190666"/>
            </a:xfrm>
            <a:custGeom>
              <a:avLst/>
              <a:gdLst/>
              <a:ahLst/>
              <a:cxnLst/>
              <a:rect l="l" t="t" r="r" b="b"/>
              <a:pathLst>
                <a:path w="4505" h="10572" extrusionOk="0">
                  <a:moveTo>
                    <a:pt x="1079" y="0"/>
                  </a:moveTo>
                  <a:cubicBezTo>
                    <a:pt x="967" y="0"/>
                    <a:pt x="858" y="64"/>
                    <a:pt x="821" y="210"/>
                  </a:cubicBezTo>
                  <a:cubicBezTo>
                    <a:pt x="1" y="3796"/>
                    <a:pt x="1490" y="7778"/>
                    <a:pt x="3891" y="10483"/>
                  </a:cubicBezTo>
                  <a:cubicBezTo>
                    <a:pt x="3947" y="10546"/>
                    <a:pt x="4012" y="10572"/>
                    <a:pt x="4076" y="10572"/>
                  </a:cubicBezTo>
                  <a:cubicBezTo>
                    <a:pt x="4294" y="10572"/>
                    <a:pt x="4504" y="10276"/>
                    <a:pt x="4317" y="10088"/>
                  </a:cubicBezTo>
                  <a:cubicBezTo>
                    <a:pt x="3557" y="9237"/>
                    <a:pt x="2949" y="8204"/>
                    <a:pt x="2432" y="7201"/>
                  </a:cubicBezTo>
                  <a:cubicBezTo>
                    <a:pt x="1368" y="5103"/>
                    <a:pt x="852" y="2702"/>
                    <a:pt x="1368" y="362"/>
                  </a:cubicBezTo>
                  <a:cubicBezTo>
                    <a:pt x="1423" y="143"/>
                    <a:pt x="1248" y="0"/>
                    <a:pt x="10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957;p9">
              <a:extLst>
                <a:ext uri="{FF2B5EF4-FFF2-40B4-BE49-F238E27FC236}">
                  <a16:creationId xmlns:a16="http://schemas.microsoft.com/office/drawing/2014/main" id="{7E6A1B47-3CCB-42E8-A47A-BAB5D5FBFD76}"/>
                </a:ext>
              </a:extLst>
            </p:cNvPr>
            <p:cNvSpPr/>
            <p:nvPr/>
          </p:nvSpPr>
          <p:spPr>
            <a:xfrm>
              <a:off x="6493088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1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23" y="33557"/>
                    <a:pt x="275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7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9" y="3496"/>
                    <a:pt x="550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958;p9">
              <a:extLst>
                <a:ext uri="{FF2B5EF4-FFF2-40B4-BE49-F238E27FC236}">
                  <a16:creationId xmlns:a16="http://schemas.microsoft.com/office/drawing/2014/main" id="{286856B4-95C5-46DC-9BDB-17FEF6A14FD2}"/>
                </a:ext>
              </a:extLst>
            </p:cNvPr>
            <p:cNvSpPr/>
            <p:nvPr/>
          </p:nvSpPr>
          <p:spPr>
            <a:xfrm>
              <a:off x="6592316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1" y="0"/>
                  </a:moveTo>
                  <a:cubicBezTo>
                    <a:pt x="457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959;p9">
              <a:extLst>
                <a:ext uri="{FF2B5EF4-FFF2-40B4-BE49-F238E27FC236}">
                  <a16:creationId xmlns:a16="http://schemas.microsoft.com/office/drawing/2014/main" id="{2B7F29D9-FE01-4CA6-9E51-5CBD170DDE6B}"/>
                </a:ext>
              </a:extLst>
            </p:cNvPr>
            <p:cNvSpPr/>
            <p:nvPr/>
          </p:nvSpPr>
          <p:spPr>
            <a:xfrm>
              <a:off x="6692086" y="3737540"/>
              <a:ext cx="168321" cy="630305"/>
            </a:xfrm>
            <a:custGeom>
              <a:avLst/>
              <a:gdLst/>
              <a:ahLst/>
              <a:cxnLst/>
              <a:rect l="l" t="t" r="r" b="b"/>
              <a:pathLst>
                <a:path w="9333" h="34949" extrusionOk="0">
                  <a:moveTo>
                    <a:pt x="7265" y="1"/>
                  </a:moveTo>
                  <a:lnTo>
                    <a:pt x="1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9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9" y="32554"/>
                  </a:cubicBezTo>
                  <a:cubicBezTo>
                    <a:pt x="6232" y="33071"/>
                    <a:pt x="6414" y="33649"/>
                    <a:pt x="6779" y="34105"/>
                  </a:cubicBezTo>
                  <a:cubicBezTo>
                    <a:pt x="7144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3" y="34949"/>
                    <a:pt x="9084" y="34886"/>
                    <a:pt x="933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960;p9">
              <a:extLst>
                <a:ext uri="{FF2B5EF4-FFF2-40B4-BE49-F238E27FC236}">
                  <a16:creationId xmlns:a16="http://schemas.microsoft.com/office/drawing/2014/main" id="{B96AE77C-245C-4016-8C46-6AEC824090B4}"/>
                </a:ext>
              </a:extLst>
            </p:cNvPr>
            <p:cNvSpPr/>
            <p:nvPr/>
          </p:nvSpPr>
          <p:spPr>
            <a:xfrm>
              <a:off x="6798438" y="3734799"/>
              <a:ext cx="76216" cy="629890"/>
            </a:xfrm>
            <a:custGeom>
              <a:avLst/>
              <a:gdLst/>
              <a:ahLst/>
              <a:cxnLst/>
              <a:rect l="l" t="t" r="r" b="b"/>
              <a:pathLst>
                <a:path w="4226" h="34926" extrusionOk="0">
                  <a:moveTo>
                    <a:pt x="3192" y="1"/>
                  </a:moveTo>
                  <a:lnTo>
                    <a:pt x="1368" y="153"/>
                  </a:lnTo>
                  <a:lnTo>
                    <a:pt x="0" y="29910"/>
                  </a:lnTo>
                  <a:cubicBezTo>
                    <a:pt x="0" y="29910"/>
                    <a:pt x="2462" y="32342"/>
                    <a:pt x="3465" y="34925"/>
                  </a:cubicBezTo>
                  <a:cubicBezTo>
                    <a:pt x="3648" y="34834"/>
                    <a:pt x="3800" y="34682"/>
                    <a:pt x="3921" y="34530"/>
                  </a:cubicBezTo>
                  <a:cubicBezTo>
                    <a:pt x="4165" y="34196"/>
                    <a:pt x="4225" y="33801"/>
                    <a:pt x="4225" y="33375"/>
                  </a:cubicBezTo>
                  <a:cubicBezTo>
                    <a:pt x="4073" y="33102"/>
                    <a:pt x="3891" y="32858"/>
                    <a:pt x="3709" y="32615"/>
                  </a:cubicBezTo>
                  <a:cubicBezTo>
                    <a:pt x="2888" y="31582"/>
                    <a:pt x="1854" y="30731"/>
                    <a:pt x="1095" y="29636"/>
                  </a:cubicBezTo>
                  <a:cubicBezTo>
                    <a:pt x="1095" y="29636"/>
                    <a:pt x="1064" y="29606"/>
                    <a:pt x="1064" y="29606"/>
                  </a:cubicBezTo>
                  <a:lnTo>
                    <a:pt x="3192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961;p9">
              <a:extLst>
                <a:ext uri="{FF2B5EF4-FFF2-40B4-BE49-F238E27FC236}">
                  <a16:creationId xmlns:a16="http://schemas.microsoft.com/office/drawing/2014/main" id="{FF979D30-1F70-4104-AC32-D197E33E7A0B}"/>
                </a:ext>
              </a:extLst>
            </p:cNvPr>
            <p:cNvSpPr/>
            <p:nvPr/>
          </p:nvSpPr>
          <p:spPr>
            <a:xfrm>
              <a:off x="6377967" y="2650000"/>
              <a:ext cx="480777" cy="121334"/>
            </a:xfrm>
            <a:custGeom>
              <a:avLst/>
              <a:gdLst/>
              <a:ahLst/>
              <a:cxnLst/>
              <a:rect l="l" t="t" r="r" b="b"/>
              <a:pathLst>
                <a:path w="26658" h="6571" extrusionOk="0">
                  <a:moveTo>
                    <a:pt x="11842" y="1"/>
                  </a:moveTo>
                  <a:cubicBezTo>
                    <a:pt x="6595" y="1"/>
                    <a:pt x="3012" y="1164"/>
                    <a:pt x="1" y="6571"/>
                  </a:cubicBezTo>
                  <a:cubicBezTo>
                    <a:pt x="6293" y="6267"/>
                    <a:pt x="12615" y="5963"/>
                    <a:pt x="18907" y="5659"/>
                  </a:cubicBezTo>
                  <a:cubicBezTo>
                    <a:pt x="21491" y="5537"/>
                    <a:pt x="24074" y="5416"/>
                    <a:pt x="26658" y="5203"/>
                  </a:cubicBezTo>
                  <a:cubicBezTo>
                    <a:pt x="24956" y="2558"/>
                    <a:pt x="22433" y="613"/>
                    <a:pt x="18664" y="340"/>
                  </a:cubicBezTo>
                  <a:cubicBezTo>
                    <a:pt x="16105" y="171"/>
                    <a:pt x="13851" y="1"/>
                    <a:pt x="11842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962;p9">
              <a:extLst>
                <a:ext uri="{FF2B5EF4-FFF2-40B4-BE49-F238E27FC236}">
                  <a16:creationId xmlns:a16="http://schemas.microsoft.com/office/drawing/2014/main" id="{93D8873A-2B52-4CC1-B0A3-D011314DCD8E}"/>
                </a:ext>
              </a:extLst>
            </p:cNvPr>
            <p:cNvSpPr/>
            <p:nvPr/>
          </p:nvSpPr>
          <p:spPr>
            <a:xfrm>
              <a:off x="6329181" y="2746053"/>
              <a:ext cx="565740" cy="143141"/>
            </a:xfrm>
            <a:custGeom>
              <a:avLst/>
              <a:gdLst/>
              <a:ahLst/>
              <a:cxnLst/>
              <a:rect l="l" t="t" r="r" b="b"/>
              <a:pathLst>
                <a:path w="31369" h="7752" extrusionOk="0">
                  <a:moveTo>
                    <a:pt x="29363" y="1"/>
                  </a:moveTo>
                  <a:cubicBezTo>
                    <a:pt x="26779" y="214"/>
                    <a:pt x="24196" y="335"/>
                    <a:pt x="21612" y="457"/>
                  </a:cubicBezTo>
                  <a:cubicBezTo>
                    <a:pt x="15320" y="761"/>
                    <a:pt x="8998" y="1065"/>
                    <a:pt x="2706" y="1369"/>
                  </a:cubicBezTo>
                  <a:cubicBezTo>
                    <a:pt x="1764" y="3040"/>
                    <a:pt x="882" y="5138"/>
                    <a:pt x="1" y="7752"/>
                  </a:cubicBezTo>
                  <a:cubicBezTo>
                    <a:pt x="10457" y="6627"/>
                    <a:pt x="20913" y="5563"/>
                    <a:pt x="31369" y="4621"/>
                  </a:cubicBezTo>
                  <a:cubicBezTo>
                    <a:pt x="30883" y="2980"/>
                    <a:pt x="30244" y="1399"/>
                    <a:pt x="29363" y="1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963;p9">
              <a:extLst>
                <a:ext uri="{FF2B5EF4-FFF2-40B4-BE49-F238E27FC236}">
                  <a16:creationId xmlns:a16="http://schemas.microsoft.com/office/drawing/2014/main" id="{92DA002D-2F03-4D64-B4E3-8FC2BEFD984F}"/>
                </a:ext>
              </a:extLst>
            </p:cNvPr>
            <p:cNvSpPr/>
            <p:nvPr/>
          </p:nvSpPr>
          <p:spPr>
            <a:xfrm>
              <a:off x="6250600" y="2952895"/>
              <a:ext cx="670631" cy="303435"/>
            </a:xfrm>
            <a:custGeom>
              <a:avLst/>
              <a:gdLst/>
              <a:ahLst/>
              <a:cxnLst/>
              <a:rect l="l" t="t" r="r" b="b"/>
              <a:pathLst>
                <a:path w="37185" h="16433" extrusionOk="0">
                  <a:moveTo>
                    <a:pt x="33283" y="0"/>
                  </a:moveTo>
                  <a:cubicBezTo>
                    <a:pt x="23200" y="0"/>
                    <a:pt x="13098" y="345"/>
                    <a:pt x="3020" y="1079"/>
                  </a:cubicBezTo>
                  <a:cubicBezTo>
                    <a:pt x="2655" y="2477"/>
                    <a:pt x="2291" y="3966"/>
                    <a:pt x="1896" y="5608"/>
                  </a:cubicBezTo>
                  <a:cubicBezTo>
                    <a:pt x="0" y="13772"/>
                    <a:pt x="3672" y="16432"/>
                    <a:pt x="9262" y="16432"/>
                  </a:cubicBezTo>
                  <a:cubicBezTo>
                    <a:pt x="19717" y="16432"/>
                    <a:pt x="36881" y="7127"/>
                    <a:pt x="36881" y="7127"/>
                  </a:cubicBezTo>
                  <a:cubicBezTo>
                    <a:pt x="36881" y="7127"/>
                    <a:pt x="37185" y="3997"/>
                    <a:pt x="36881" y="15"/>
                  </a:cubicBezTo>
                  <a:cubicBezTo>
                    <a:pt x="35682" y="5"/>
                    <a:pt x="34482" y="0"/>
                    <a:pt x="33283" y="0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964;p9">
              <a:extLst>
                <a:ext uri="{FF2B5EF4-FFF2-40B4-BE49-F238E27FC236}">
                  <a16:creationId xmlns:a16="http://schemas.microsoft.com/office/drawing/2014/main" id="{2FC27BAD-FB6C-4CF9-9496-FA50376194B3}"/>
                </a:ext>
              </a:extLst>
            </p:cNvPr>
            <p:cNvSpPr/>
            <p:nvPr/>
          </p:nvSpPr>
          <p:spPr>
            <a:xfrm>
              <a:off x="6305067" y="2831360"/>
              <a:ext cx="610701" cy="141460"/>
            </a:xfrm>
            <a:custGeom>
              <a:avLst/>
              <a:gdLst/>
              <a:ahLst/>
              <a:cxnLst/>
              <a:rect l="l" t="t" r="r" b="b"/>
              <a:pathLst>
                <a:path w="33862" h="7661" extrusionOk="0">
                  <a:moveTo>
                    <a:pt x="32706" y="1"/>
                  </a:moveTo>
                  <a:cubicBezTo>
                    <a:pt x="22250" y="974"/>
                    <a:pt x="11794" y="2007"/>
                    <a:pt x="1338" y="3132"/>
                  </a:cubicBezTo>
                  <a:cubicBezTo>
                    <a:pt x="912" y="4500"/>
                    <a:pt x="456" y="6019"/>
                    <a:pt x="0" y="7661"/>
                  </a:cubicBezTo>
                  <a:cubicBezTo>
                    <a:pt x="10078" y="6927"/>
                    <a:pt x="20180" y="6582"/>
                    <a:pt x="30263" y="6582"/>
                  </a:cubicBezTo>
                  <a:cubicBezTo>
                    <a:pt x="31462" y="6582"/>
                    <a:pt x="32662" y="6587"/>
                    <a:pt x="33861" y="6597"/>
                  </a:cubicBezTo>
                  <a:cubicBezTo>
                    <a:pt x="33679" y="4530"/>
                    <a:pt x="33344" y="2220"/>
                    <a:pt x="32706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965;p9">
              <a:extLst>
                <a:ext uri="{FF2B5EF4-FFF2-40B4-BE49-F238E27FC236}">
                  <a16:creationId xmlns:a16="http://schemas.microsoft.com/office/drawing/2014/main" id="{9E10AE77-6AEB-4FFB-A64B-D72636986DAC}"/>
                </a:ext>
              </a:extLst>
            </p:cNvPr>
            <p:cNvSpPr/>
            <p:nvPr/>
          </p:nvSpPr>
          <p:spPr>
            <a:xfrm>
              <a:off x="6451733" y="4266543"/>
              <a:ext cx="191586" cy="144478"/>
            </a:xfrm>
            <a:custGeom>
              <a:avLst/>
              <a:gdLst/>
              <a:ahLst/>
              <a:cxnLst/>
              <a:rect l="l" t="t" r="r" b="b"/>
              <a:pathLst>
                <a:path w="10623" h="8011" extrusionOk="0">
                  <a:moveTo>
                    <a:pt x="10501" y="0"/>
                  </a:moveTo>
                  <a:lnTo>
                    <a:pt x="10501" y="0"/>
                  </a:lnTo>
                  <a:cubicBezTo>
                    <a:pt x="9559" y="213"/>
                    <a:pt x="8677" y="730"/>
                    <a:pt x="8039" y="1490"/>
                  </a:cubicBezTo>
                  <a:cubicBezTo>
                    <a:pt x="7461" y="2219"/>
                    <a:pt x="7127" y="3131"/>
                    <a:pt x="6519" y="3861"/>
                  </a:cubicBezTo>
                  <a:cubicBezTo>
                    <a:pt x="5941" y="4560"/>
                    <a:pt x="5090" y="5046"/>
                    <a:pt x="4178" y="5198"/>
                  </a:cubicBezTo>
                  <a:cubicBezTo>
                    <a:pt x="4016" y="5234"/>
                    <a:pt x="3846" y="5254"/>
                    <a:pt x="3675" y="5254"/>
                  </a:cubicBezTo>
                  <a:cubicBezTo>
                    <a:pt x="3271" y="5254"/>
                    <a:pt x="2867" y="5142"/>
                    <a:pt x="2568" y="4864"/>
                  </a:cubicBezTo>
                  <a:cubicBezTo>
                    <a:pt x="2446" y="4742"/>
                    <a:pt x="2355" y="4560"/>
                    <a:pt x="2294" y="4377"/>
                  </a:cubicBezTo>
                  <a:lnTo>
                    <a:pt x="2294" y="4377"/>
                  </a:lnTo>
                  <a:cubicBezTo>
                    <a:pt x="0" y="5657"/>
                    <a:pt x="909" y="8011"/>
                    <a:pt x="3087" y="8011"/>
                  </a:cubicBezTo>
                  <a:cubicBezTo>
                    <a:pt x="3650" y="8011"/>
                    <a:pt x="4299" y="7853"/>
                    <a:pt x="4999" y="7478"/>
                  </a:cubicBezTo>
                  <a:cubicBezTo>
                    <a:pt x="8403" y="5624"/>
                    <a:pt x="9528" y="3952"/>
                    <a:pt x="9528" y="3952"/>
                  </a:cubicBezTo>
                  <a:cubicBezTo>
                    <a:pt x="9528" y="3952"/>
                    <a:pt x="10622" y="2706"/>
                    <a:pt x="1050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966;p9">
              <a:extLst>
                <a:ext uri="{FF2B5EF4-FFF2-40B4-BE49-F238E27FC236}">
                  <a16:creationId xmlns:a16="http://schemas.microsoft.com/office/drawing/2014/main" id="{EA7B2999-E8B2-4F3E-902C-DE31C387AF2E}"/>
                </a:ext>
              </a:extLst>
            </p:cNvPr>
            <p:cNvSpPr/>
            <p:nvPr/>
          </p:nvSpPr>
          <p:spPr>
            <a:xfrm>
              <a:off x="6732647" y="4266543"/>
              <a:ext cx="156814" cy="144424"/>
            </a:xfrm>
            <a:custGeom>
              <a:avLst/>
              <a:gdLst/>
              <a:ahLst/>
              <a:cxnLst/>
              <a:rect l="l" t="t" r="r" b="b"/>
              <a:pathLst>
                <a:path w="8695" h="8008" extrusionOk="0">
                  <a:moveTo>
                    <a:pt x="1" y="0"/>
                  </a:moveTo>
                  <a:lnTo>
                    <a:pt x="1" y="0"/>
                  </a:lnTo>
                  <a:cubicBezTo>
                    <a:pt x="305" y="1429"/>
                    <a:pt x="1004" y="2827"/>
                    <a:pt x="1825" y="4043"/>
                  </a:cubicBezTo>
                  <a:cubicBezTo>
                    <a:pt x="2220" y="4651"/>
                    <a:pt x="2706" y="5289"/>
                    <a:pt x="3223" y="5897"/>
                  </a:cubicBezTo>
                  <a:cubicBezTo>
                    <a:pt x="3952" y="6688"/>
                    <a:pt x="4803" y="7417"/>
                    <a:pt x="5806" y="7782"/>
                  </a:cubicBezTo>
                  <a:cubicBezTo>
                    <a:pt x="6121" y="7911"/>
                    <a:pt x="6470" y="8007"/>
                    <a:pt x="6818" y="8007"/>
                  </a:cubicBezTo>
                  <a:cubicBezTo>
                    <a:pt x="7042" y="8007"/>
                    <a:pt x="7265" y="7968"/>
                    <a:pt x="7478" y="7873"/>
                  </a:cubicBezTo>
                  <a:cubicBezTo>
                    <a:pt x="7934" y="7691"/>
                    <a:pt x="8238" y="7265"/>
                    <a:pt x="8390" y="6779"/>
                  </a:cubicBezTo>
                  <a:cubicBezTo>
                    <a:pt x="8694" y="5836"/>
                    <a:pt x="8390" y="4803"/>
                    <a:pt x="7873" y="3891"/>
                  </a:cubicBezTo>
                  <a:cubicBezTo>
                    <a:pt x="7873" y="4317"/>
                    <a:pt x="7813" y="4712"/>
                    <a:pt x="7569" y="5046"/>
                  </a:cubicBezTo>
                  <a:cubicBezTo>
                    <a:pt x="7291" y="5426"/>
                    <a:pt x="6780" y="5616"/>
                    <a:pt x="6283" y="5616"/>
                  </a:cubicBezTo>
                  <a:cubicBezTo>
                    <a:pt x="6184" y="5616"/>
                    <a:pt x="6085" y="5608"/>
                    <a:pt x="5989" y="5593"/>
                  </a:cubicBezTo>
                  <a:cubicBezTo>
                    <a:pt x="5411" y="5502"/>
                    <a:pt x="4895" y="5198"/>
                    <a:pt x="4530" y="4773"/>
                  </a:cubicBezTo>
                  <a:cubicBezTo>
                    <a:pt x="4165" y="4317"/>
                    <a:pt x="3983" y="3739"/>
                    <a:pt x="3740" y="3222"/>
                  </a:cubicBezTo>
                  <a:cubicBezTo>
                    <a:pt x="3010" y="1703"/>
                    <a:pt x="1612" y="517"/>
                    <a:pt x="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967;p9">
              <a:extLst>
                <a:ext uri="{FF2B5EF4-FFF2-40B4-BE49-F238E27FC236}">
                  <a16:creationId xmlns:a16="http://schemas.microsoft.com/office/drawing/2014/main" id="{4C0419CD-A346-467A-8172-1044AD293791}"/>
                </a:ext>
              </a:extLst>
            </p:cNvPr>
            <p:cNvSpPr/>
            <p:nvPr/>
          </p:nvSpPr>
          <p:spPr>
            <a:xfrm>
              <a:off x="7002901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275" y="0"/>
                  </a:moveTo>
                  <a:cubicBezTo>
                    <a:pt x="1" y="730"/>
                    <a:pt x="123" y="1398"/>
                    <a:pt x="123" y="1398"/>
                  </a:cubicBezTo>
                  <a:lnTo>
                    <a:pt x="13314" y="1398"/>
                  </a:lnTo>
                  <a:lnTo>
                    <a:pt x="13345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968;p9">
              <a:extLst>
                <a:ext uri="{FF2B5EF4-FFF2-40B4-BE49-F238E27FC236}">
                  <a16:creationId xmlns:a16="http://schemas.microsoft.com/office/drawing/2014/main" id="{C5BE0E71-02F3-4AB0-A1B9-898C5AE4AD7C}"/>
                </a:ext>
              </a:extLst>
            </p:cNvPr>
            <p:cNvSpPr/>
            <p:nvPr/>
          </p:nvSpPr>
          <p:spPr>
            <a:xfrm>
              <a:off x="7007843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78" y="760"/>
                    <a:pt x="2888" y="851"/>
                  </a:cubicBezTo>
                  <a:cubicBezTo>
                    <a:pt x="1034" y="1064"/>
                    <a:pt x="304" y="1855"/>
                    <a:pt x="1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969;p9">
              <a:extLst>
                <a:ext uri="{FF2B5EF4-FFF2-40B4-BE49-F238E27FC236}">
                  <a16:creationId xmlns:a16="http://schemas.microsoft.com/office/drawing/2014/main" id="{58825774-E682-4370-A60F-47582B7496A8}"/>
                </a:ext>
              </a:extLst>
            </p:cNvPr>
            <p:cNvSpPr/>
            <p:nvPr/>
          </p:nvSpPr>
          <p:spPr>
            <a:xfrm>
              <a:off x="7099929" y="4166773"/>
              <a:ext cx="144749" cy="131024"/>
            </a:xfrm>
            <a:custGeom>
              <a:avLst/>
              <a:gdLst/>
              <a:ahLst/>
              <a:cxnLst/>
              <a:rect l="l" t="t" r="r" b="b"/>
              <a:pathLst>
                <a:path w="802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802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970;p9">
              <a:extLst>
                <a:ext uri="{FF2B5EF4-FFF2-40B4-BE49-F238E27FC236}">
                  <a16:creationId xmlns:a16="http://schemas.microsoft.com/office/drawing/2014/main" id="{29665CEF-517A-4A17-AE6A-D26C84876303}"/>
                </a:ext>
              </a:extLst>
            </p:cNvPr>
            <p:cNvSpPr/>
            <p:nvPr/>
          </p:nvSpPr>
          <p:spPr>
            <a:xfrm>
              <a:off x="7342230" y="4292856"/>
              <a:ext cx="186410" cy="63844"/>
            </a:xfrm>
            <a:custGeom>
              <a:avLst/>
              <a:gdLst/>
              <a:ahLst/>
              <a:cxnLst/>
              <a:rect l="l" t="t" r="r" b="b"/>
              <a:pathLst>
                <a:path w="10336" h="3540" extrusionOk="0">
                  <a:moveTo>
                    <a:pt x="1" y="0"/>
                  </a:moveTo>
                  <a:cubicBezTo>
                    <a:pt x="1" y="183"/>
                    <a:pt x="1" y="365"/>
                    <a:pt x="1" y="517"/>
                  </a:cubicBezTo>
                  <a:cubicBezTo>
                    <a:pt x="62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5" y="3341"/>
                    <a:pt x="4513" y="3539"/>
                    <a:pt x="5913" y="3539"/>
                  </a:cubicBezTo>
                  <a:cubicBezTo>
                    <a:pt x="6671" y="3539"/>
                    <a:pt x="7430" y="3481"/>
                    <a:pt x="8177" y="3374"/>
                  </a:cubicBezTo>
                  <a:cubicBezTo>
                    <a:pt x="8603" y="3314"/>
                    <a:pt x="9059" y="3222"/>
                    <a:pt x="9454" y="3010"/>
                  </a:cubicBezTo>
                  <a:cubicBezTo>
                    <a:pt x="9849" y="2797"/>
                    <a:pt x="10214" y="2463"/>
                    <a:pt x="10275" y="2007"/>
                  </a:cubicBezTo>
                  <a:cubicBezTo>
                    <a:pt x="10335" y="1703"/>
                    <a:pt x="10275" y="1399"/>
                    <a:pt x="10123" y="1125"/>
                  </a:cubicBezTo>
                  <a:cubicBezTo>
                    <a:pt x="9092" y="1776"/>
                    <a:pt x="7650" y="2112"/>
                    <a:pt x="6530" y="2112"/>
                  </a:cubicBezTo>
                  <a:cubicBezTo>
                    <a:pt x="6395" y="2112"/>
                    <a:pt x="6265" y="2108"/>
                    <a:pt x="6141" y="2098"/>
                  </a:cubicBezTo>
                  <a:cubicBezTo>
                    <a:pt x="4621" y="1946"/>
                    <a:pt x="3101" y="1429"/>
                    <a:pt x="1733" y="821"/>
                  </a:cubicBezTo>
                  <a:cubicBezTo>
                    <a:pt x="1186" y="608"/>
                    <a:pt x="639" y="365"/>
                    <a:pt x="92" y="92"/>
                  </a:cubicBezTo>
                  <a:cubicBezTo>
                    <a:pt x="92" y="61"/>
                    <a:pt x="31" y="31"/>
                    <a:pt x="1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971;p9">
              <a:extLst>
                <a:ext uri="{FF2B5EF4-FFF2-40B4-BE49-F238E27FC236}">
                  <a16:creationId xmlns:a16="http://schemas.microsoft.com/office/drawing/2014/main" id="{8D03BCD2-E447-420D-BCA8-0FB02389E330}"/>
                </a:ext>
              </a:extLst>
            </p:cNvPr>
            <p:cNvSpPr/>
            <p:nvPr/>
          </p:nvSpPr>
          <p:spPr>
            <a:xfrm>
              <a:off x="7338947" y="4158892"/>
              <a:ext cx="129383" cy="163036"/>
            </a:xfrm>
            <a:custGeom>
              <a:avLst/>
              <a:gdLst/>
              <a:ahLst/>
              <a:cxnLst/>
              <a:rect l="l" t="t" r="r" b="b"/>
              <a:pathLst>
                <a:path w="7174" h="9040" extrusionOk="0">
                  <a:moveTo>
                    <a:pt x="1825" y="0"/>
                  </a:moveTo>
                  <a:cubicBezTo>
                    <a:pt x="1340" y="0"/>
                    <a:pt x="870" y="50"/>
                    <a:pt x="548" y="255"/>
                  </a:cubicBezTo>
                  <a:cubicBezTo>
                    <a:pt x="1" y="620"/>
                    <a:pt x="92" y="1319"/>
                    <a:pt x="122" y="1896"/>
                  </a:cubicBezTo>
                  <a:cubicBezTo>
                    <a:pt x="274" y="3720"/>
                    <a:pt x="213" y="5605"/>
                    <a:pt x="183" y="7428"/>
                  </a:cubicBezTo>
                  <a:cubicBezTo>
                    <a:pt x="213" y="7459"/>
                    <a:pt x="274" y="7489"/>
                    <a:pt x="274" y="7489"/>
                  </a:cubicBezTo>
                  <a:cubicBezTo>
                    <a:pt x="821" y="7763"/>
                    <a:pt x="1368" y="8036"/>
                    <a:pt x="1915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29" y="7155"/>
                    <a:pt x="6171" y="6638"/>
                    <a:pt x="7174" y="6486"/>
                  </a:cubicBezTo>
                  <a:cubicBezTo>
                    <a:pt x="6444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09" y="255"/>
                    <a:pt x="3678" y="164"/>
                    <a:pt x="3618" y="103"/>
                  </a:cubicBezTo>
                  <a:cubicBezTo>
                    <a:pt x="3526" y="42"/>
                    <a:pt x="3405" y="42"/>
                    <a:pt x="3283" y="42"/>
                  </a:cubicBezTo>
                  <a:cubicBezTo>
                    <a:pt x="3236" y="44"/>
                    <a:pt x="3187" y="45"/>
                    <a:pt x="3135" y="45"/>
                  </a:cubicBezTo>
                  <a:cubicBezTo>
                    <a:pt x="2760" y="45"/>
                    <a:pt x="2286" y="0"/>
                    <a:pt x="1825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972;p9">
              <a:extLst>
                <a:ext uri="{FF2B5EF4-FFF2-40B4-BE49-F238E27FC236}">
                  <a16:creationId xmlns:a16="http://schemas.microsoft.com/office/drawing/2014/main" id="{881E448A-918C-47D8-9ACA-D0824F83FB1D}"/>
                </a:ext>
              </a:extLst>
            </p:cNvPr>
            <p:cNvSpPr/>
            <p:nvPr/>
          </p:nvSpPr>
          <p:spPr>
            <a:xfrm>
              <a:off x="7411863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1" y="0"/>
                  </a:moveTo>
                  <a:cubicBezTo>
                    <a:pt x="2128" y="152"/>
                    <a:pt x="486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4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0" y="1854"/>
                    <a:pt x="5988" y="1642"/>
                    <a:pt x="5806" y="1490"/>
                  </a:cubicBezTo>
                  <a:cubicBezTo>
                    <a:pt x="5380" y="1125"/>
                    <a:pt x="4863" y="912"/>
                    <a:pt x="4377" y="669"/>
                  </a:cubicBezTo>
                  <a:cubicBezTo>
                    <a:pt x="3952" y="487"/>
                    <a:pt x="3526" y="243"/>
                    <a:pt x="3161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973;p9">
              <a:extLst>
                <a:ext uri="{FF2B5EF4-FFF2-40B4-BE49-F238E27FC236}">
                  <a16:creationId xmlns:a16="http://schemas.microsoft.com/office/drawing/2014/main" id="{7E9AC14C-7FD9-4F13-A3C9-30DCE4620EA9}"/>
                </a:ext>
              </a:extLst>
            </p:cNvPr>
            <p:cNvSpPr/>
            <p:nvPr/>
          </p:nvSpPr>
          <p:spPr>
            <a:xfrm>
              <a:off x="7400897" y="4259473"/>
              <a:ext cx="55602" cy="29884"/>
            </a:xfrm>
            <a:custGeom>
              <a:avLst/>
              <a:gdLst/>
              <a:ahLst/>
              <a:cxnLst/>
              <a:rect l="l" t="t" r="r" b="b"/>
              <a:pathLst>
                <a:path w="3083" h="1657" extrusionOk="0">
                  <a:moveTo>
                    <a:pt x="122" y="1396"/>
                  </a:moveTo>
                  <a:cubicBezTo>
                    <a:pt x="124" y="1396"/>
                    <a:pt x="127" y="1396"/>
                    <a:pt x="129" y="1396"/>
                  </a:cubicBezTo>
                  <a:lnTo>
                    <a:pt x="129" y="1396"/>
                  </a:lnTo>
                  <a:cubicBezTo>
                    <a:pt x="117" y="1403"/>
                    <a:pt x="104" y="1413"/>
                    <a:pt x="91" y="1426"/>
                  </a:cubicBezTo>
                  <a:cubicBezTo>
                    <a:pt x="91" y="1426"/>
                    <a:pt x="91" y="1426"/>
                    <a:pt x="122" y="1396"/>
                  </a:cubicBezTo>
                  <a:close/>
                  <a:moveTo>
                    <a:pt x="329" y="1454"/>
                  </a:moveTo>
                  <a:lnTo>
                    <a:pt x="329" y="1454"/>
                  </a:lnTo>
                  <a:cubicBezTo>
                    <a:pt x="331" y="1455"/>
                    <a:pt x="333" y="1456"/>
                    <a:pt x="335" y="1456"/>
                  </a:cubicBezTo>
                  <a:cubicBezTo>
                    <a:pt x="335" y="1460"/>
                    <a:pt x="335" y="1463"/>
                    <a:pt x="335" y="1467"/>
                  </a:cubicBezTo>
                  <a:lnTo>
                    <a:pt x="335" y="1467"/>
                  </a:lnTo>
                  <a:cubicBezTo>
                    <a:pt x="333" y="1463"/>
                    <a:pt x="331" y="1459"/>
                    <a:pt x="329" y="1454"/>
                  </a:cubicBezTo>
                  <a:close/>
                  <a:moveTo>
                    <a:pt x="2361" y="1"/>
                  </a:moveTo>
                  <a:cubicBezTo>
                    <a:pt x="1525" y="1"/>
                    <a:pt x="736" y="571"/>
                    <a:pt x="213" y="1244"/>
                  </a:cubicBezTo>
                  <a:cubicBezTo>
                    <a:pt x="152" y="1304"/>
                    <a:pt x="0" y="1487"/>
                    <a:pt x="61" y="1578"/>
                  </a:cubicBezTo>
                  <a:cubicBezTo>
                    <a:pt x="100" y="1636"/>
                    <a:pt x="138" y="1657"/>
                    <a:pt x="184" y="1657"/>
                  </a:cubicBezTo>
                  <a:cubicBezTo>
                    <a:pt x="211" y="1657"/>
                    <a:pt x="240" y="1650"/>
                    <a:pt x="274" y="1639"/>
                  </a:cubicBezTo>
                  <a:cubicBezTo>
                    <a:pt x="274" y="1639"/>
                    <a:pt x="304" y="1639"/>
                    <a:pt x="304" y="1608"/>
                  </a:cubicBezTo>
                  <a:cubicBezTo>
                    <a:pt x="323" y="1590"/>
                    <a:pt x="334" y="1569"/>
                    <a:pt x="340" y="1547"/>
                  </a:cubicBezTo>
                  <a:lnTo>
                    <a:pt x="340" y="1547"/>
                  </a:lnTo>
                  <a:cubicBezTo>
                    <a:pt x="365" y="1544"/>
                    <a:pt x="365" y="1515"/>
                    <a:pt x="365" y="1487"/>
                  </a:cubicBezTo>
                  <a:cubicBezTo>
                    <a:pt x="426" y="1426"/>
                    <a:pt x="456" y="1396"/>
                    <a:pt x="517" y="1335"/>
                  </a:cubicBezTo>
                  <a:cubicBezTo>
                    <a:pt x="669" y="1122"/>
                    <a:pt x="851" y="940"/>
                    <a:pt x="1064" y="788"/>
                  </a:cubicBezTo>
                  <a:cubicBezTo>
                    <a:pt x="1449" y="493"/>
                    <a:pt x="1901" y="283"/>
                    <a:pt x="2371" y="283"/>
                  </a:cubicBezTo>
                  <a:cubicBezTo>
                    <a:pt x="2532" y="283"/>
                    <a:pt x="2695" y="308"/>
                    <a:pt x="2857" y="362"/>
                  </a:cubicBezTo>
                  <a:cubicBezTo>
                    <a:pt x="2875" y="368"/>
                    <a:pt x="2892" y="371"/>
                    <a:pt x="2908" y="371"/>
                  </a:cubicBezTo>
                  <a:cubicBezTo>
                    <a:pt x="3049" y="371"/>
                    <a:pt x="3083" y="143"/>
                    <a:pt x="2918" y="89"/>
                  </a:cubicBezTo>
                  <a:cubicBezTo>
                    <a:pt x="2732" y="28"/>
                    <a:pt x="2545" y="1"/>
                    <a:pt x="23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974;p9">
              <a:extLst>
                <a:ext uri="{FF2B5EF4-FFF2-40B4-BE49-F238E27FC236}">
                  <a16:creationId xmlns:a16="http://schemas.microsoft.com/office/drawing/2014/main" id="{BD66032C-E9CC-47E6-B3A5-B139590CDB25}"/>
                </a:ext>
              </a:extLst>
            </p:cNvPr>
            <p:cNvSpPr/>
            <p:nvPr/>
          </p:nvSpPr>
          <p:spPr>
            <a:xfrm>
              <a:off x="7383890" y="4234297"/>
              <a:ext cx="55620" cy="30118"/>
            </a:xfrm>
            <a:custGeom>
              <a:avLst/>
              <a:gdLst/>
              <a:ahLst/>
              <a:cxnLst/>
              <a:rect l="l" t="t" r="r" b="b"/>
              <a:pathLst>
                <a:path w="3084" h="1670" extrusionOk="0">
                  <a:moveTo>
                    <a:pt x="123" y="1393"/>
                  </a:moveTo>
                  <a:cubicBezTo>
                    <a:pt x="125" y="1394"/>
                    <a:pt x="127" y="1396"/>
                    <a:pt x="130" y="1397"/>
                  </a:cubicBezTo>
                  <a:lnTo>
                    <a:pt x="130" y="1397"/>
                  </a:lnTo>
                  <a:cubicBezTo>
                    <a:pt x="116" y="1403"/>
                    <a:pt x="104" y="1412"/>
                    <a:pt x="92" y="1424"/>
                  </a:cubicBezTo>
                  <a:cubicBezTo>
                    <a:pt x="92" y="1424"/>
                    <a:pt x="92" y="1424"/>
                    <a:pt x="123" y="1393"/>
                  </a:cubicBezTo>
                  <a:close/>
                  <a:moveTo>
                    <a:pt x="335" y="1581"/>
                  </a:moveTo>
                  <a:lnTo>
                    <a:pt x="335" y="1581"/>
                  </a:lnTo>
                  <a:cubicBezTo>
                    <a:pt x="334" y="1583"/>
                    <a:pt x="334" y="1584"/>
                    <a:pt x="333" y="1586"/>
                  </a:cubicBezTo>
                  <a:lnTo>
                    <a:pt x="333" y="1586"/>
                  </a:lnTo>
                  <a:cubicBezTo>
                    <a:pt x="334" y="1585"/>
                    <a:pt x="335" y="1583"/>
                    <a:pt x="335" y="1581"/>
                  </a:cubicBezTo>
                  <a:close/>
                  <a:moveTo>
                    <a:pt x="2365" y="1"/>
                  </a:moveTo>
                  <a:cubicBezTo>
                    <a:pt x="1514" y="1"/>
                    <a:pt x="740" y="590"/>
                    <a:pt x="214" y="1241"/>
                  </a:cubicBezTo>
                  <a:cubicBezTo>
                    <a:pt x="153" y="1333"/>
                    <a:pt x="1" y="1485"/>
                    <a:pt x="62" y="1606"/>
                  </a:cubicBezTo>
                  <a:cubicBezTo>
                    <a:pt x="99" y="1644"/>
                    <a:pt x="137" y="1670"/>
                    <a:pt x="182" y="1670"/>
                  </a:cubicBezTo>
                  <a:cubicBezTo>
                    <a:pt x="209" y="1670"/>
                    <a:pt x="240" y="1660"/>
                    <a:pt x="275" y="1636"/>
                  </a:cubicBezTo>
                  <a:lnTo>
                    <a:pt x="305" y="1636"/>
                  </a:lnTo>
                  <a:cubicBezTo>
                    <a:pt x="318" y="1620"/>
                    <a:pt x="328" y="1603"/>
                    <a:pt x="333" y="1586"/>
                  </a:cubicBezTo>
                  <a:lnTo>
                    <a:pt x="333" y="1586"/>
                  </a:lnTo>
                  <a:cubicBezTo>
                    <a:pt x="332" y="1588"/>
                    <a:pt x="330" y="1589"/>
                    <a:pt x="329" y="1589"/>
                  </a:cubicBezTo>
                  <a:cubicBezTo>
                    <a:pt x="322" y="1589"/>
                    <a:pt x="315" y="1576"/>
                    <a:pt x="335" y="1576"/>
                  </a:cubicBezTo>
                  <a:cubicBezTo>
                    <a:pt x="335" y="1578"/>
                    <a:pt x="335" y="1580"/>
                    <a:pt x="335" y="1581"/>
                  </a:cubicBezTo>
                  <a:lnTo>
                    <a:pt x="335" y="1581"/>
                  </a:lnTo>
                  <a:cubicBezTo>
                    <a:pt x="338" y="1571"/>
                    <a:pt x="340" y="1562"/>
                    <a:pt x="341" y="1552"/>
                  </a:cubicBezTo>
                  <a:lnTo>
                    <a:pt x="341" y="1552"/>
                  </a:lnTo>
                  <a:cubicBezTo>
                    <a:pt x="349" y="1531"/>
                    <a:pt x="366" y="1515"/>
                    <a:pt x="366" y="1515"/>
                  </a:cubicBezTo>
                  <a:cubicBezTo>
                    <a:pt x="427" y="1424"/>
                    <a:pt x="457" y="1393"/>
                    <a:pt x="518" y="1333"/>
                  </a:cubicBezTo>
                  <a:cubicBezTo>
                    <a:pt x="670" y="1120"/>
                    <a:pt x="852" y="937"/>
                    <a:pt x="1065" y="785"/>
                  </a:cubicBezTo>
                  <a:cubicBezTo>
                    <a:pt x="1427" y="491"/>
                    <a:pt x="1891" y="281"/>
                    <a:pt x="2367" y="281"/>
                  </a:cubicBezTo>
                  <a:cubicBezTo>
                    <a:pt x="2531" y="281"/>
                    <a:pt x="2695" y="306"/>
                    <a:pt x="2858" y="360"/>
                  </a:cubicBezTo>
                  <a:cubicBezTo>
                    <a:pt x="2873" y="366"/>
                    <a:pt x="2888" y="369"/>
                    <a:pt x="2901" y="369"/>
                  </a:cubicBezTo>
                  <a:cubicBezTo>
                    <a:pt x="3026" y="369"/>
                    <a:pt x="3083" y="141"/>
                    <a:pt x="2919" y="86"/>
                  </a:cubicBezTo>
                  <a:cubicBezTo>
                    <a:pt x="2732" y="28"/>
                    <a:pt x="2547" y="1"/>
                    <a:pt x="2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975;p9">
              <a:extLst>
                <a:ext uri="{FF2B5EF4-FFF2-40B4-BE49-F238E27FC236}">
                  <a16:creationId xmlns:a16="http://schemas.microsoft.com/office/drawing/2014/main" id="{71E54249-0BEF-4012-A966-208C760DF228}"/>
                </a:ext>
              </a:extLst>
            </p:cNvPr>
            <p:cNvSpPr/>
            <p:nvPr/>
          </p:nvSpPr>
          <p:spPr>
            <a:xfrm>
              <a:off x="7377326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2320" y="1"/>
                  </a:moveTo>
                  <a:cubicBezTo>
                    <a:pt x="1474" y="1"/>
                    <a:pt x="706" y="571"/>
                    <a:pt x="183" y="1244"/>
                  </a:cubicBezTo>
                  <a:cubicBezTo>
                    <a:pt x="154" y="1273"/>
                    <a:pt x="104" y="1330"/>
                    <a:pt x="66" y="1391"/>
                  </a:cubicBezTo>
                  <a:lnTo>
                    <a:pt x="66" y="1391"/>
                  </a:lnTo>
                  <a:cubicBezTo>
                    <a:pt x="65" y="1392"/>
                    <a:pt x="63" y="1394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0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3" y="1639"/>
                  </a:cubicBezTo>
                  <a:cubicBezTo>
                    <a:pt x="243" y="1639"/>
                    <a:pt x="243" y="1639"/>
                    <a:pt x="274" y="1609"/>
                  </a:cubicBezTo>
                  <a:cubicBezTo>
                    <a:pt x="282" y="1600"/>
                    <a:pt x="289" y="1592"/>
                    <a:pt x="294" y="1583"/>
                  </a:cubicBezTo>
                  <a:lnTo>
                    <a:pt x="294" y="1583"/>
                  </a:lnTo>
                  <a:cubicBezTo>
                    <a:pt x="294" y="1583"/>
                    <a:pt x="295" y="1583"/>
                    <a:pt x="295" y="1583"/>
                  </a:cubicBezTo>
                  <a:cubicBezTo>
                    <a:pt x="298" y="1583"/>
                    <a:pt x="302" y="1577"/>
                    <a:pt x="303" y="1563"/>
                  </a:cubicBezTo>
                  <a:lnTo>
                    <a:pt x="303" y="1563"/>
                  </a:lnTo>
                  <a:cubicBezTo>
                    <a:pt x="301" y="1570"/>
                    <a:pt x="298" y="1576"/>
                    <a:pt x="294" y="1583"/>
                  </a:cubicBezTo>
                  <a:lnTo>
                    <a:pt x="294" y="1583"/>
                  </a:lnTo>
                  <a:cubicBezTo>
                    <a:pt x="289" y="1581"/>
                    <a:pt x="287" y="1565"/>
                    <a:pt x="304" y="1548"/>
                  </a:cubicBezTo>
                  <a:lnTo>
                    <a:pt x="304" y="1548"/>
                  </a:lnTo>
                  <a:cubicBezTo>
                    <a:pt x="304" y="1554"/>
                    <a:pt x="304" y="1559"/>
                    <a:pt x="303" y="1563"/>
                  </a:cubicBezTo>
                  <a:lnTo>
                    <a:pt x="303" y="1563"/>
                  </a:lnTo>
                  <a:cubicBezTo>
                    <a:pt x="306" y="1556"/>
                    <a:pt x="307" y="1550"/>
                    <a:pt x="309" y="1543"/>
                  </a:cubicBezTo>
                  <a:lnTo>
                    <a:pt x="309" y="1543"/>
                  </a:lnTo>
                  <a:cubicBezTo>
                    <a:pt x="317" y="1533"/>
                    <a:pt x="335" y="1510"/>
                    <a:pt x="335" y="1487"/>
                  </a:cubicBezTo>
                  <a:cubicBezTo>
                    <a:pt x="395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1" y="284"/>
                    <a:pt x="2664" y="308"/>
                    <a:pt x="2827" y="362"/>
                  </a:cubicBezTo>
                  <a:cubicBezTo>
                    <a:pt x="2845" y="368"/>
                    <a:pt x="2862" y="371"/>
                    <a:pt x="2877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696" y="29"/>
                    <a:pt x="2506" y="1"/>
                    <a:pt x="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976;p9">
              <a:extLst>
                <a:ext uri="{FF2B5EF4-FFF2-40B4-BE49-F238E27FC236}">
                  <a16:creationId xmlns:a16="http://schemas.microsoft.com/office/drawing/2014/main" id="{AD73181C-E008-4505-B231-7846CDE48F9C}"/>
                </a:ext>
              </a:extLst>
            </p:cNvPr>
            <p:cNvSpPr/>
            <p:nvPr/>
          </p:nvSpPr>
          <p:spPr>
            <a:xfrm>
              <a:off x="7111454" y="4234297"/>
              <a:ext cx="43518" cy="24455"/>
            </a:xfrm>
            <a:custGeom>
              <a:avLst/>
              <a:gdLst/>
              <a:ahLst/>
              <a:cxnLst/>
              <a:rect l="l" t="t" r="r" b="b"/>
              <a:pathLst>
                <a:path w="2413" h="1356" extrusionOk="0">
                  <a:moveTo>
                    <a:pt x="316" y="184"/>
                  </a:moveTo>
                  <a:cubicBezTo>
                    <a:pt x="321" y="192"/>
                    <a:pt x="327" y="200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6"/>
                    <a:pt x="316" y="184"/>
                  </a:cubicBezTo>
                  <a:close/>
                  <a:moveTo>
                    <a:pt x="633" y="1"/>
                  </a:moveTo>
                  <a:cubicBezTo>
                    <a:pt x="493" y="1"/>
                    <a:pt x="353" y="18"/>
                    <a:pt x="213" y="56"/>
                  </a:cubicBezTo>
                  <a:cubicBezTo>
                    <a:pt x="204" y="56"/>
                    <a:pt x="196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70"/>
                    <a:pt x="122" y="86"/>
                  </a:cubicBezTo>
                  <a:cubicBezTo>
                    <a:pt x="0" y="178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9"/>
                    <a:pt x="274" y="329"/>
                    <a:pt x="274" y="329"/>
                  </a:cubicBezTo>
                  <a:cubicBezTo>
                    <a:pt x="304" y="299"/>
                    <a:pt x="33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699" y="269"/>
                  </a:lnTo>
                  <a:cubicBezTo>
                    <a:pt x="1034" y="299"/>
                    <a:pt x="1368" y="390"/>
                    <a:pt x="1642" y="633"/>
                  </a:cubicBezTo>
                  <a:cubicBezTo>
                    <a:pt x="1854" y="816"/>
                    <a:pt x="2006" y="1029"/>
                    <a:pt x="2128" y="1272"/>
                  </a:cubicBezTo>
                  <a:cubicBezTo>
                    <a:pt x="2148" y="1331"/>
                    <a:pt x="2187" y="1355"/>
                    <a:pt x="2229" y="1355"/>
                  </a:cubicBezTo>
                  <a:cubicBezTo>
                    <a:pt x="2315" y="1355"/>
                    <a:pt x="2412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22" y="33"/>
                    <a:pt x="828" y="1"/>
                    <a:pt x="6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977;p9">
              <a:extLst>
                <a:ext uri="{FF2B5EF4-FFF2-40B4-BE49-F238E27FC236}">
                  <a16:creationId xmlns:a16="http://schemas.microsoft.com/office/drawing/2014/main" id="{CDC3F371-9FE6-463B-ABD7-BFBE45BD2B0F}"/>
                </a:ext>
              </a:extLst>
            </p:cNvPr>
            <p:cNvSpPr/>
            <p:nvPr/>
          </p:nvSpPr>
          <p:spPr>
            <a:xfrm>
              <a:off x="7130084" y="4218083"/>
              <a:ext cx="43518" cy="24744"/>
            </a:xfrm>
            <a:custGeom>
              <a:avLst/>
              <a:gdLst/>
              <a:ahLst/>
              <a:cxnLst/>
              <a:rect l="l" t="t" r="r" b="b"/>
              <a:pathLst>
                <a:path w="2413" h="1372" extrusionOk="0">
                  <a:moveTo>
                    <a:pt x="319" y="205"/>
                  </a:moveTo>
                  <a:lnTo>
                    <a:pt x="319" y="205"/>
                  </a:lnTo>
                  <a:cubicBezTo>
                    <a:pt x="323" y="212"/>
                    <a:pt x="328" y="219"/>
                    <a:pt x="335" y="225"/>
                  </a:cubicBezTo>
                  <a:cubicBezTo>
                    <a:pt x="335" y="237"/>
                    <a:pt x="326" y="254"/>
                    <a:pt x="314" y="272"/>
                  </a:cubicBezTo>
                  <a:lnTo>
                    <a:pt x="314" y="272"/>
                  </a:lnTo>
                  <a:cubicBezTo>
                    <a:pt x="320" y="251"/>
                    <a:pt x="321" y="228"/>
                    <a:pt x="319" y="205"/>
                  </a:cubicBezTo>
                  <a:close/>
                  <a:moveTo>
                    <a:pt x="664" y="1"/>
                  </a:moveTo>
                  <a:cubicBezTo>
                    <a:pt x="514" y="1"/>
                    <a:pt x="364" y="16"/>
                    <a:pt x="214" y="43"/>
                  </a:cubicBezTo>
                  <a:cubicBezTo>
                    <a:pt x="183" y="73"/>
                    <a:pt x="153" y="73"/>
                    <a:pt x="122" y="104"/>
                  </a:cubicBezTo>
                  <a:cubicBezTo>
                    <a:pt x="1" y="165"/>
                    <a:pt x="31" y="377"/>
                    <a:pt x="183" y="377"/>
                  </a:cubicBezTo>
                  <a:cubicBezTo>
                    <a:pt x="219" y="377"/>
                    <a:pt x="248" y="366"/>
                    <a:pt x="269" y="347"/>
                  </a:cubicBezTo>
                  <a:lnTo>
                    <a:pt x="274" y="347"/>
                  </a:lnTo>
                  <a:cubicBezTo>
                    <a:pt x="274" y="345"/>
                    <a:pt x="274" y="344"/>
                    <a:pt x="274" y="343"/>
                  </a:cubicBezTo>
                  <a:lnTo>
                    <a:pt x="274" y="343"/>
                  </a:lnTo>
                  <a:cubicBezTo>
                    <a:pt x="274" y="342"/>
                    <a:pt x="275" y="342"/>
                    <a:pt x="275" y="342"/>
                  </a:cubicBezTo>
                  <a:lnTo>
                    <a:pt x="275" y="342"/>
                  </a:lnTo>
                  <a:cubicBezTo>
                    <a:pt x="274" y="344"/>
                    <a:pt x="274" y="345"/>
                    <a:pt x="274" y="347"/>
                  </a:cubicBezTo>
                  <a:cubicBezTo>
                    <a:pt x="305" y="317"/>
                    <a:pt x="335" y="317"/>
                    <a:pt x="396" y="317"/>
                  </a:cubicBezTo>
                  <a:lnTo>
                    <a:pt x="426" y="317"/>
                  </a:lnTo>
                  <a:cubicBezTo>
                    <a:pt x="457" y="286"/>
                    <a:pt x="487" y="286"/>
                    <a:pt x="517" y="286"/>
                  </a:cubicBezTo>
                  <a:lnTo>
                    <a:pt x="700" y="286"/>
                  </a:lnTo>
                  <a:cubicBezTo>
                    <a:pt x="1034" y="317"/>
                    <a:pt x="1369" y="408"/>
                    <a:pt x="1642" y="621"/>
                  </a:cubicBezTo>
                  <a:cubicBezTo>
                    <a:pt x="1855" y="803"/>
                    <a:pt x="2007" y="1046"/>
                    <a:pt x="2128" y="1289"/>
                  </a:cubicBezTo>
                  <a:cubicBezTo>
                    <a:pt x="2148" y="1347"/>
                    <a:pt x="2186" y="1372"/>
                    <a:pt x="2227" y="1372"/>
                  </a:cubicBezTo>
                  <a:cubicBezTo>
                    <a:pt x="2313" y="1372"/>
                    <a:pt x="2413" y="1262"/>
                    <a:pt x="2372" y="1137"/>
                  </a:cubicBezTo>
                  <a:cubicBezTo>
                    <a:pt x="2128" y="651"/>
                    <a:pt x="1733" y="256"/>
                    <a:pt x="1217" y="73"/>
                  </a:cubicBezTo>
                  <a:cubicBezTo>
                    <a:pt x="1033" y="23"/>
                    <a:pt x="848" y="1"/>
                    <a:pt x="6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978;p9">
              <a:extLst>
                <a:ext uri="{FF2B5EF4-FFF2-40B4-BE49-F238E27FC236}">
                  <a16:creationId xmlns:a16="http://schemas.microsoft.com/office/drawing/2014/main" id="{68ADD2EA-8207-4FC3-9940-8ED4900B0E80}"/>
                </a:ext>
              </a:extLst>
            </p:cNvPr>
            <p:cNvSpPr/>
            <p:nvPr/>
          </p:nvSpPr>
          <p:spPr>
            <a:xfrm>
              <a:off x="7148732" y="4198118"/>
              <a:ext cx="43879" cy="24437"/>
            </a:xfrm>
            <a:custGeom>
              <a:avLst/>
              <a:gdLst/>
              <a:ahLst/>
              <a:cxnLst/>
              <a:rect l="l" t="t" r="r" b="b"/>
              <a:pathLst>
                <a:path w="2433" h="1355" extrusionOk="0">
                  <a:moveTo>
                    <a:pt x="281" y="110"/>
                  </a:moveTo>
                  <a:cubicBezTo>
                    <a:pt x="288" y="112"/>
                    <a:pt x="296" y="115"/>
                    <a:pt x="304" y="117"/>
                  </a:cubicBezTo>
                  <a:cubicBezTo>
                    <a:pt x="304" y="129"/>
                    <a:pt x="304" y="140"/>
                    <a:pt x="306" y="152"/>
                  </a:cubicBezTo>
                  <a:lnTo>
                    <a:pt x="306" y="152"/>
                  </a:lnTo>
                  <a:cubicBezTo>
                    <a:pt x="300" y="137"/>
                    <a:pt x="291" y="123"/>
                    <a:pt x="281" y="110"/>
                  </a:cubicBezTo>
                  <a:close/>
                  <a:moveTo>
                    <a:pt x="315" y="182"/>
                  </a:moveTo>
                  <a:cubicBezTo>
                    <a:pt x="320" y="190"/>
                    <a:pt x="326" y="199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4"/>
                    <a:pt x="315" y="182"/>
                  </a:cubicBezTo>
                  <a:close/>
                  <a:moveTo>
                    <a:pt x="642" y="1"/>
                  </a:moveTo>
                  <a:cubicBezTo>
                    <a:pt x="498" y="1"/>
                    <a:pt x="353" y="18"/>
                    <a:pt x="213" y="56"/>
                  </a:cubicBezTo>
                  <a:cubicBezTo>
                    <a:pt x="204" y="56"/>
                    <a:pt x="195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69"/>
                    <a:pt x="122" y="86"/>
                  </a:cubicBezTo>
                  <a:cubicBezTo>
                    <a:pt x="0" y="177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8"/>
                    <a:pt x="274" y="329"/>
                    <a:pt x="274" y="329"/>
                  </a:cubicBezTo>
                  <a:cubicBezTo>
                    <a:pt x="304" y="299"/>
                    <a:pt x="36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730" y="269"/>
                  </a:lnTo>
                  <a:cubicBezTo>
                    <a:pt x="1034" y="299"/>
                    <a:pt x="1398" y="390"/>
                    <a:pt x="1642" y="633"/>
                  </a:cubicBezTo>
                  <a:cubicBezTo>
                    <a:pt x="1854" y="816"/>
                    <a:pt x="2006" y="1028"/>
                    <a:pt x="2128" y="1272"/>
                  </a:cubicBezTo>
                  <a:cubicBezTo>
                    <a:pt x="2148" y="1331"/>
                    <a:pt x="2190" y="1355"/>
                    <a:pt x="2235" y="1355"/>
                  </a:cubicBezTo>
                  <a:cubicBezTo>
                    <a:pt x="2328" y="1355"/>
                    <a:pt x="2433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39" y="33"/>
                    <a:pt x="842" y="1"/>
                    <a:pt x="6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979;p9">
              <a:extLst>
                <a:ext uri="{FF2B5EF4-FFF2-40B4-BE49-F238E27FC236}">
                  <a16:creationId xmlns:a16="http://schemas.microsoft.com/office/drawing/2014/main" id="{59530DF5-AA2F-4088-8E39-592872533A45}"/>
                </a:ext>
              </a:extLst>
            </p:cNvPr>
            <p:cNvSpPr/>
            <p:nvPr/>
          </p:nvSpPr>
          <p:spPr>
            <a:xfrm>
              <a:off x="7098847" y="3721093"/>
              <a:ext cx="155155" cy="464329"/>
            </a:xfrm>
            <a:custGeom>
              <a:avLst/>
              <a:gdLst/>
              <a:ahLst/>
              <a:cxnLst/>
              <a:rect l="l" t="t" r="r" b="b"/>
              <a:pathLst>
                <a:path w="8603" h="25746" extrusionOk="0">
                  <a:moveTo>
                    <a:pt x="0" y="1"/>
                  </a:moveTo>
                  <a:lnTo>
                    <a:pt x="4012" y="25746"/>
                  </a:lnTo>
                  <a:lnTo>
                    <a:pt x="8085" y="25746"/>
                  </a:lnTo>
                  <a:lnTo>
                    <a:pt x="86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980;p9">
              <a:extLst>
                <a:ext uri="{FF2B5EF4-FFF2-40B4-BE49-F238E27FC236}">
                  <a16:creationId xmlns:a16="http://schemas.microsoft.com/office/drawing/2014/main" id="{7C5C1106-ECFD-421E-A696-46D8C187942A}"/>
                </a:ext>
              </a:extLst>
            </p:cNvPr>
            <p:cNvSpPr/>
            <p:nvPr/>
          </p:nvSpPr>
          <p:spPr>
            <a:xfrm>
              <a:off x="7296745" y="3709045"/>
              <a:ext cx="163920" cy="486801"/>
            </a:xfrm>
            <a:custGeom>
              <a:avLst/>
              <a:gdLst/>
              <a:ahLst/>
              <a:cxnLst/>
              <a:rect l="l" t="t" r="r" b="b"/>
              <a:pathLst>
                <a:path w="9089" h="26992" extrusionOk="0">
                  <a:moveTo>
                    <a:pt x="9088" y="0"/>
                  </a:moveTo>
                  <a:lnTo>
                    <a:pt x="0" y="669"/>
                  </a:lnTo>
                  <a:lnTo>
                    <a:pt x="2189" y="26414"/>
                  </a:lnTo>
                  <a:lnTo>
                    <a:pt x="6930" y="26991"/>
                  </a:lnTo>
                  <a:lnTo>
                    <a:pt x="90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981;p9">
              <a:extLst>
                <a:ext uri="{FF2B5EF4-FFF2-40B4-BE49-F238E27FC236}">
                  <a16:creationId xmlns:a16="http://schemas.microsoft.com/office/drawing/2014/main" id="{09A8DFE2-1E71-46B6-9A91-678633E9A8DC}"/>
                </a:ext>
              </a:extLst>
            </p:cNvPr>
            <p:cNvSpPr/>
            <p:nvPr/>
          </p:nvSpPr>
          <p:spPr>
            <a:xfrm>
              <a:off x="6978788" y="2886505"/>
              <a:ext cx="412803" cy="253338"/>
            </a:xfrm>
            <a:custGeom>
              <a:avLst/>
              <a:gdLst/>
              <a:ahLst/>
              <a:cxnLst/>
              <a:rect l="l" t="t" r="r" b="b"/>
              <a:pathLst>
                <a:path w="22889" h="14047" extrusionOk="0">
                  <a:moveTo>
                    <a:pt x="16229" y="1"/>
                  </a:moveTo>
                  <a:cubicBezTo>
                    <a:pt x="14082" y="1"/>
                    <a:pt x="11849" y="107"/>
                    <a:pt x="9666" y="197"/>
                  </a:cubicBezTo>
                  <a:cubicBezTo>
                    <a:pt x="1" y="592"/>
                    <a:pt x="305" y="9833"/>
                    <a:pt x="305" y="9833"/>
                  </a:cubicBezTo>
                  <a:cubicBezTo>
                    <a:pt x="305" y="9833"/>
                    <a:pt x="12397" y="14047"/>
                    <a:pt x="20964" y="14047"/>
                  </a:cubicBezTo>
                  <a:cubicBezTo>
                    <a:pt x="21629" y="14047"/>
                    <a:pt x="22273" y="14021"/>
                    <a:pt x="22889" y="13966"/>
                  </a:cubicBezTo>
                  <a:cubicBezTo>
                    <a:pt x="22250" y="9194"/>
                    <a:pt x="20730" y="4544"/>
                    <a:pt x="18420" y="319"/>
                  </a:cubicBezTo>
                  <a:cubicBezTo>
                    <a:pt x="18451" y="228"/>
                    <a:pt x="18451" y="136"/>
                    <a:pt x="18451" y="45"/>
                  </a:cubicBezTo>
                  <a:cubicBezTo>
                    <a:pt x="17725" y="14"/>
                    <a:pt x="16982" y="1"/>
                    <a:pt x="16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982;p9">
              <a:extLst>
                <a:ext uri="{FF2B5EF4-FFF2-40B4-BE49-F238E27FC236}">
                  <a16:creationId xmlns:a16="http://schemas.microsoft.com/office/drawing/2014/main" id="{FDB91C51-3C87-420C-9F34-83F3FB0102B5}"/>
                </a:ext>
              </a:extLst>
            </p:cNvPr>
            <p:cNvSpPr/>
            <p:nvPr/>
          </p:nvSpPr>
          <p:spPr>
            <a:xfrm>
              <a:off x="7310993" y="2887316"/>
              <a:ext cx="207781" cy="251083"/>
            </a:xfrm>
            <a:custGeom>
              <a:avLst/>
              <a:gdLst/>
              <a:ahLst/>
              <a:cxnLst/>
              <a:rect l="l" t="t" r="r" b="b"/>
              <a:pathLst>
                <a:path w="11521" h="13922" extrusionOk="0">
                  <a:moveTo>
                    <a:pt x="31" y="0"/>
                  </a:moveTo>
                  <a:cubicBezTo>
                    <a:pt x="31" y="91"/>
                    <a:pt x="0" y="183"/>
                    <a:pt x="0" y="274"/>
                  </a:cubicBezTo>
                  <a:cubicBezTo>
                    <a:pt x="2310" y="4499"/>
                    <a:pt x="3830" y="9149"/>
                    <a:pt x="4469" y="13921"/>
                  </a:cubicBezTo>
                  <a:cubicBezTo>
                    <a:pt x="8025" y="13587"/>
                    <a:pt x="10639" y="12280"/>
                    <a:pt x="10882" y="9271"/>
                  </a:cubicBezTo>
                  <a:cubicBezTo>
                    <a:pt x="11520" y="2098"/>
                    <a:pt x="6444" y="304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983;p9">
              <a:extLst>
                <a:ext uri="{FF2B5EF4-FFF2-40B4-BE49-F238E27FC236}">
                  <a16:creationId xmlns:a16="http://schemas.microsoft.com/office/drawing/2014/main" id="{DA0E6966-B5A3-4E4D-BDFC-BA02D0B3A5BD}"/>
                </a:ext>
              </a:extLst>
            </p:cNvPr>
            <p:cNvSpPr/>
            <p:nvPr/>
          </p:nvSpPr>
          <p:spPr>
            <a:xfrm>
              <a:off x="6756218" y="2228155"/>
              <a:ext cx="1034993" cy="623506"/>
            </a:xfrm>
            <a:custGeom>
              <a:avLst/>
              <a:gdLst/>
              <a:ahLst/>
              <a:cxnLst/>
              <a:rect l="l" t="t" r="r" b="b"/>
              <a:pathLst>
                <a:path w="57388" h="34572" extrusionOk="0">
                  <a:moveTo>
                    <a:pt x="29376" y="1"/>
                  </a:moveTo>
                  <a:cubicBezTo>
                    <a:pt x="22886" y="1"/>
                    <a:pt x="16687" y="2526"/>
                    <a:pt x="13527" y="11442"/>
                  </a:cubicBezTo>
                  <a:cubicBezTo>
                    <a:pt x="10092" y="21017"/>
                    <a:pt x="2189" y="18494"/>
                    <a:pt x="1" y="29133"/>
                  </a:cubicBezTo>
                  <a:cubicBezTo>
                    <a:pt x="1" y="29133"/>
                    <a:pt x="1521" y="29923"/>
                    <a:pt x="4256" y="30896"/>
                  </a:cubicBezTo>
                  <a:cubicBezTo>
                    <a:pt x="5198" y="28251"/>
                    <a:pt x="7174" y="27127"/>
                    <a:pt x="7174" y="27127"/>
                  </a:cubicBezTo>
                  <a:lnTo>
                    <a:pt x="7174" y="27127"/>
                  </a:lnTo>
                  <a:lnTo>
                    <a:pt x="6232" y="31564"/>
                  </a:lnTo>
                  <a:cubicBezTo>
                    <a:pt x="10809" y="33011"/>
                    <a:pt x="17616" y="34572"/>
                    <a:pt x="25926" y="34572"/>
                  </a:cubicBezTo>
                  <a:cubicBezTo>
                    <a:pt x="27219" y="34572"/>
                    <a:pt x="28548" y="34534"/>
                    <a:pt x="29910" y="34452"/>
                  </a:cubicBezTo>
                  <a:cubicBezTo>
                    <a:pt x="35716" y="34118"/>
                    <a:pt x="40366" y="33722"/>
                    <a:pt x="44014" y="33358"/>
                  </a:cubicBezTo>
                  <a:cubicBezTo>
                    <a:pt x="43983" y="31200"/>
                    <a:pt x="44075" y="27704"/>
                    <a:pt x="44075" y="27704"/>
                  </a:cubicBezTo>
                  <a:cubicBezTo>
                    <a:pt x="44075" y="27704"/>
                    <a:pt x="45746" y="30652"/>
                    <a:pt x="46537" y="33084"/>
                  </a:cubicBezTo>
                  <a:cubicBezTo>
                    <a:pt x="52312" y="32415"/>
                    <a:pt x="54804" y="31868"/>
                    <a:pt x="54804" y="31868"/>
                  </a:cubicBezTo>
                  <a:cubicBezTo>
                    <a:pt x="54804" y="31868"/>
                    <a:pt x="57388" y="25060"/>
                    <a:pt x="51309" y="21443"/>
                  </a:cubicBezTo>
                  <a:cubicBezTo>
                    <a:pt x="46506" y="18616"/>
                    <a:pt x="46901" y="12446"/>
                    <a:pt x="45473" y="7825"/>
                  </a:cubicBezTo>
                  <a:cubicBezTo>
                    <a:pt x="43467" y="1351"/>
                    <a:pt x="36810" y="348"/>
                    <a:pt x="30883" y="44"/>
                  </a:cubicBezTo>
                  <a:cubicBezTo>
                    <a:pt x="30380" y="16"/>
                    <a:pt x="29877" y="1"/>
                    <a:pt x="293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984;p9">
              <a:extLst>
                <a:ext uri="{FF2B5EF4-FFF2-40B4-BE49-F238E27FC236}">
                  <a16:creationId xmlns:a16="http://schemas.microsoft.com/office/drawing/2014/main" id="{6F0C2188-ACD3-42D2-BA0A-A130BC1060A1}"/>
                </a:ext>
              </a:extLst>
            </p:cNvPr>
            <p:cNvSpPr/>
            <p:nvPr/>
          </p:nvSpPr>
          <p:spPr>
            <a:xfrm>
              <a:off x="7505591" y="2593003"/>
              <a:ext cx="79210" cy="97930"/>
            </a:xfrm>
            <a:custGeom>
              <a:avLst/>
              <a:gdLst/>
              <a:ahLst/>
              <a:cxnLst/>
              <a:rect l="l" t="t" r="r" b="b"/>
              <a:pathLst>
                <a:path w="4392" h="5430" extrusionOk="0">
                  <a:moveTo>
                    <a:pt x="1539" y="0"/>
                  </a:moveTo>
                  <a:cubicBezTo>
                    <a:pt x="911" y="0"/>
                    <a:pt x="426" y="118"/>
                    <a:pt x="426" y="118"/>
                  </a:cubicBezTo>
                  <a:lnTo>
                    <a:pt x="1" y="5377"/>
                  </a:lnTo>
                  <a:cubicBezTo>
                    <a:pt x="1" y="5377"/>
                    <a:pt x="347" y="5429"/>
                    <a:pt x="844" y="5429"/>
                  </a:cubicBezTo>
                  <a:cubicBezTo>
                    <a:pt x="2120" y="5429"/>
                    <a:pt x="4391" y="5083"/>
                    <a:pt x="4347" y="2611"/>
                  </a:cubicBezTo>
                  <a:cubicBezTo>
                    <a:pt x="4308" y="393"/>
                    <a:pt x="2685" y="0"/>
                    <a:pt x="153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985;p9">
              <a:extLst>
                <a:ext uri="{FF2B5EF4-FFF2-40B4-BE49-F238E27FC236}">
                  <a16:creationId xmlns:a16="http://schemas.microsoft.com/office/drawing/2014/main" id="{841E5B51-F6DA-4B17-897D-5ABFD33EF334}"/>
                </a:ext>
              </a:extLst>
            </p:cNvPr>
            <p:cNvSpPr/>
            <p:nvPr/>
          </p:nvSpPr>
          <p:spPr>
            <a:xfrm>
              <a:off x="6972205" y="2591579"/>
              <a:ext cx="121718" cy="108481"/>
            </a:xfrm>
            <a:custGeom>
              <a:avLst/>
              <a:gdLst/>
              <a:ahLst/>
              <a:cxnLst/>
              <a:rect l="l" t="t" r="r" b="b"/>
              <a:pathLst>
                <a:path w="6749" h="6015" extrusionOk="0">
                  <a:moveTo>
                    <a:pt x="3401" y="1"/>
                  </a:moveTo>
                  <a:cubicBezTo>
                    <a:pt x="2926" y="1"/>
                    <a:pt x="2439" y="105"/>
                    <a:pt x="1977" y="380"/>
                  </a:cubicBezTo>
                  <a:cubicBezTo>
                    <a:pt x="1" y="1535"/>
                    <a:pt x="244" y="4787"/>
                    <a:pt x="3071" y="5760"/>
                  </a:cubicBezTo>
                  <a:cubicBezTo>
                    <a:pt x="3591" y="5941"/>
                    <a:pt x="4045" y="6014"/>
                    <a:pt x="4439" y="6014"/>
                  </a:cubicBezTo>
                  <a:cubicBezTo>
                    <a:pt x="6165" y="6014"/>
                    <a:pt x="6749" y="4605"/>
                    <a:pt x="6749" y="4605"/>
                  </a:cubicBezTo>
                  <a:lnTo>
                    <a:pt x="6323" y="1079"/>
                  </a:lnTo>
                  <a:cubicBezTo>
                    <a:pt x="6323" y="1079"/>
                    <a:pt x="4927" y="1"/>
                    <a:pt x="340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986;p9">
              <a:extLst>
                <a:ext uri="{FF2B5EF4-FFF2-40B4-BE49-F238E27FC236}">
                  <a16:creationId xmlns:a16="http://schemas.microsoft.com/office/drawing/2014/main" id="{598EEB55-4153-46AF-9395-8F916F354111}"/>
                </a:ext>
              </a:extLst>
            </p:cNvPr>
            <p:cNvSpPr/>
            <p:nvPr/>
          </p:nvSpPr>
          <p:spPr>
            <a:xfrm>
              <a:off x="7057186" y="2259644"/>
              <a:ext cx="464870" cy="630431"/>
            </a:xfrm>
            <a:custGeom>
              <a:avLst/>
              <a:gdLst/>
              <a:ahLst/>
              <a:cxnLst/>
              <a:rect l="l" t="t" r="r" b="b"/>
              <a:pathLst>
                <a:path w="25776" h="34956" extrusionOk="0">
                  <a:moveTo>
                    <a:pt x="9848" y="0"/>
                  </a:moveTo>
                  <a:cubicBezTo>
                    <a:pt x="4438" y="0"/>
                    <a:pt x="0" y="4438"/>
                    <a:pt x="0" y="9848"/>
                  </a:cubicBezTo>
                  <a:lnTo>
                    <a:pt x="0" y="16991"/>
                  </a:lnTo>
                  <a:lnTo>
                    <a:pt x="21824" y="16991"/>
                  </a:lnTo>
                  <a:cubicBezTo>
                    <a:pt x="21824" y="16991"/>
                    <a:pt x="25107" y="27812"/>
                    <a:pt x="13861" y="29727"/>
                  </a:cubicBezTo>
                  <a:cubicBezTo>
                    <a:pt x="13590" y="33370"/>
                    <a:pt x="15048" y="34956"/>
                    <a:pt x="17617" y="34956"/>
                  </a:cubicBezTo>
                  <a:cubicBezTo>
                    <a:pt x="17641" y="34956"/>
                    <a:pt x="17666" y="34955"/>
                    <a:pt x="17690" y="34955"/>
                  </a:cubicBezTo>
                  <a:lnTo>
                    <a:pt x="17083" y="34682"/>
                  </a:lnTo>
                  <a:lnTo>
                    <a:pt x="16475" y="31034"/>
                  </a:lnTo>
                  <a:cubicBezTo>
                    <a:pt x="21642" y="30761"/>
                    <a:pt x="25745" y="26475"/>
                    <a:pt x="25745" y="21247"/>
                  </a:cubicBezTo>
                  <a:lnTo>
                    <a:pt x="25745" y="9848"/>
                  </a:lnTo>
                  <a:cubicBezTo>
                    <a:pt x="25776" y="4438"/>
                    <a:pt x="21338" y="0"/>
                    <a:pt x="15927" y="0"/>
                  </a:cubicBez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987;p9">
              <a:extLst>
                <a:ext uri="{FF2B5EF4-FFF2-40B4-BE49-F238E27FC236}">
                  <a16:creationId xmlns:a16="http://schemas.microsoft.com/office/drawing/2014/main" id="{C8AD6F26-3154-42B0-AB40-9C72E4A5B5A7}"/>
                </a:ext>
              </a:extLst>
            </p:cNvPr>
            <p:cNvSpPr/>
            <p:nvPr/>
          </p:nvSpPr>
          <p:spPr>
            <a:xfrm>
              <a:off x="7059936" y="2566077"/>
              <a:ext cx="452264" cy="460019"/>
            </a:xfrm>
            <a:custGeom>
              <a:avLst/>
              <a:gdLst/>
              <a:ahLst/>
              <a:cxnLst/>
              <a:rect l="l" t="t" r="r" b="b"/>
              <a:pathLst>
                <a:path w="25077" h="25507" extrusionOk="0">
                  <a:moveTo>
                    <a:pt x="1" y="0"/>
                  </a:moveTo>
                  <a:lnTo>
                    <a:pt x="1" y="4256"/>
                  </a:lnTo>
                  <a:cubicBezTo>
                    <a:pt x="1" y="9484"/>
                    <a:pt x="4134" y="13770"/>
                    <a:pt x="9332" y="14043"/>
                  </a:cubicBezTo>
                  <a:lnTo>
                    <a:pt x="9119" y="17691"/>
                  </a:lnTo>
                  <a:lnTo>
                    <a:pt x="2736" y="18207"/>
                  </a:lnTo>
                  <a:cubicBezTo>
                    <a:pt x="2736" y="18207"/>
                    <a:pt x="4421" y="25507"/>
                    <a:pt x="11490" y="25507"/>
                  </a:cubicBezTo>
                  <a:cubicBezTo>
                    <a:pt x="11590" y="25507"/>
                    <a:pt x="11692" y="25505"/>
                    <a:pt x="11794" y="25502"/>
                  </a:cubicBezTo>
                  <a:cubicBezTo>
                    <a:pt x="19089" y="25290"/>
                    <a:pt x="20670" y="18663"/>
                    <a:pt x="20670" y="18663"/>
                  </a:cubicBezTo>
                  <a:lnTo>
                    <a:pt x="17265" y="17721"/>
                  </a:lnTo>
                  <a:cubicBezTo>
                    <a:pt x="15259" y="17447"/>
                    <a:pt x="13557" y="16414"/>
                    <a:pt x="13831" y="12736"/>
                  </a:cubicBezTo>
                  <a:cubicBezTo>
                    <a:pt x="25077" y="10821"/>
                    <a:pt x="21794" y="0"/>
                    <a:pt x="21794" y="0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988;p9">
              <a:extLst>
                <a:ext uri="{FF2B5EF4-FFF2-40B4-BE49-F238E27FC236}">
                  <a16:creationId xmlns:a16="http://schemas.microsoft.com/office/drawing/2014/main" id="{8673F9C9-E5C5-4A1A-8BB8-3EC1FAF9B95F}"/>
                </a:ext>
              </a:extLst>
            </p:cNvPr>
            <p:cNvSpPr/>
            <p:nvPr/>
          </p:nvSpPr>
          <p:spPr>
            <a:xfrm>
              <a:off x="7287998" y="2143968"/>
              <a:ext cx="86604" cy="101988"/>
            </a:xfrm>
            <a:custGeom>
              <a:avLst/>
              <a:gdLst/>
              <a:ahLst/>
              <a:cxnLst/>
              <a:rect l="l" t="t" r="r" b="b"/>
              <a:pathLst>
                <a:path w="4802" h="5655" extrusionOk="0">
                  <a:moveTo>
                    <a:pt x="1054" y="1"/>
                  </a:moveTo>
                  <a:cubicBezTo>
                    <a:pt x="1" y="1"/>
                    <a:pt x="333" y="5654"/>
                    <a:pt x="333" y="5654"/>
                  </a:cubicBezTo>
                  <a:cubicBezTo>
                    <a:pt x="2552" y="5350"/>
                    <a:pt x="4801" y="1733"/>
                    <a:pt x="3829" y="1369"/>
                  </a:cubicBezTo>
                  <a:cubicBezTo>
                    <a:pt x="3779" y="1350"/>
                    <a:pt x="3728" y="1341"/>
                    <a:pt x="3674" y="1341"/>
                  </a:cubicBezTo>
                  <a:cubicBezTo>
                    <a:pt x="2678" y="1341"/>
                    <a:pt x="1063" y="4408"/>
                    <a:pt x="1063" y="4408"/>
                  </a:cubicBezTo>
                  <a:cubicBezTo>
                    <a:pt x="1063" y="4408"/>
                    <a:pt x="2126" y="31"/>
                    <a:pt x="1063" y="1"/>
                  </a:cubicBezTo>
                  <a:cubicBezTo>
                    <a:pt x="1060" y="1"/>
                    <a:pt x="1057" y="1"/>
                    <a:pt x="10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989;p9">
              <a:extLst>
                <a:ext uri="{FF2B5EF4-FFF2-40B4-BE49-F238E27FC236}">
                  <a16:creationId xmlns:a16="http://schemas.microsoft.com/office/drawing/2014/main" id="{2165678A-FF97-4883-963A-9886971D3507}"/>
                </a:ext>
              </a:extLst>
            </p:cNvPr>
            <p:cNvSpPr/>
            <p:nvPr/>
          </p:nvSpPr>
          <p:spPr>
            <a:xfrm>
              <a:off x="7036897" y="2228642"/>
              <a:ext cx="515801" cy="329770"/>
            </a:xfrm>
            <a:custGeom>
              <a:avLst/>
              <a:gdLst/>
              <a:ahLst/>
              <a:cxnLst/>
              <a:rect l="l" t="t" r="r" b="b"/>
              <a:pathLst>
                <a:path w="28600" h="18285" extrusionOk="0">
                  <a:moveTo>
                    <a:pt x="16396" y="1"/>
                  </a:moveTo>
                  <a:cubicBezTo>
                    <a:pt x="15944" y="1"/>
                    <a:pt x="15474" y="26"/>
                    <a:pt x="14986" y="78"/>
                  </a:cubicBezTo>
                  <a:cubicBezTo>
                    <a:pt x="1308" y="1567"/>
                    <a:pt x="0" y="6035"/>
                    <a:pt x="122" y="18285"/>
                  </a:cubicBezTo>
                  <a:lnTo>
                    <a:pt x="7387" y="18285"/>
                  </a:lnTo>
                  <a:lnTo>
                    <a:pt x="8785" y="13422"/>
                  </a:lnTo>
                  <a:lnTo>
                    <a:pt x="8785" y="18285"/>
                  </a:lnTo>
                  <a:lnTo>
                    <a:pt x="19363" y="18285"/>
                  </a:lnTo>
                  <a:lnTo>
                    <a:pt x="21825" y="14668"/>
                  </a:lnTo>
                  <a:lnTo>
                    <a:pt x="22493" y="18285"/>
                  </a:lnTo>
                  <a:lnTo>
                    <a:pt x="28147" y="18285"/>
                  </a:lnTo>
                  <a:cubicBezTo>
                    <a:pt x="28147" y="18285"/>
                    <a:pt x="28599" y="1"/>
                    <a:pt x="163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990;p9">
              <a:extLst>
                <a:ext uri="{FF2B5EF4-FFF2-40B4-BE49-F238E27FC236}">
                  <a16:creationId xmlns:a16="http://schemas.microsoft.com/office/drawing/2014/main" id="{EDBB489D-A1B5-4559-9148-7D0E1CF1D09A}"/>
                </a:ext>
              </a:extLst>
            </p:cNvPr>
            <p:cNvSpPr/>
            <p:nvPr/>
          </p:nvSpPr>
          <p:spPr>
            <a:xfrm>
              <a:off x="7127343" y="2634592"/>
              <a:ext cx="23590" cy="45520"/>
            </a:xfrm>
            <a:custGeom>
              <a:avLst/>
              <a:gdLst/>
              <a:ahLst/>
              <a:cxnLst/>
              <a:rect l="l" t="t" r="r" b="b"/>
              <a:pathLst>
                <a:path w="1308" h="2524" extrusionOk="0">
                  <a:moveTo>
                    <a:pt x="669" y="1"/>
                  </a:moveTo>
                  <a:cubicBezTo>
                    <a:pt x="274" y="1"/>
                    <a:pt x="1" y="578"/>
                    <a:pt x="1" y="1247"/>
                  </a:cubicBezTo>
                  <a:cubicBezTo>
                    <a:pt x="1" y="1946"/>
                    <a:pt x="274" y="2524"/>
                    <a:pt x="669" y="2524"/>
                  </a:cubicBezTo>
                  <a:cubicBezTo>
                    <a:pt x="1034" y="2524"/>
                    <a:pt x="1308" y="1946"/>
                    <a:pt x="1308" y="1247"/>
                  </a:cubicBezTo>
                  <a:cubicBezTo>
                    <a:pt x="1308" y="578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991;p9">
              <a:extLst>
                <a:ext uri="{FF2B5EF4-FFF2-40B4-BE49-F238E27FC236}">
                  <a16:creationId xmlns:a16="http://schemas.microsoft.com/office/drawing/2014/main" id="{8B9276A1-688A-42C6-8D0A-DC9AD99DADDC}"/>
                </a:ext>
              </a:extLst>
            </p:cNvPr>
            <p:cNvSpPr/>
            <p:nvPr/>
          </p:nvSpPr>
          <p:spPr>
            <a:xfrm>
              <a:off x="7418427" y="2640075"/>
              <a:ext cx="24149" cy="45520"/>
            </a:xfrm>
            <a:custGeom>
              <a:avLst/>
              <a:gdLst/>
              <a:ahLst/>
              <a:cxnLst/>
              <a:rect l="l" t="t" r="r" b="b"/>
              <a:pathLst>
                <a:path w="1339" h="2524" extrusionOk="0">
                  <a:moveTo>
                    <a:pt x="670" y="1"/>
                  </a:moveTo>
                  <a:cubicBezTo>
                    <a:pt x="305" y="1"/>
                    <a:pt x="1" y="578"/>
                    <a:pt x="1" y="1277"/>
                  </a:cubicBezTo>
                  <a:cubicBezTo>
                    <a:pt x="1" y="1946"/>
                    <a:pt x="305" y="2524"/>
                    <a:pt x="670" y="2524"/>
                  </a:cubicBezTo>
                  <a:cubicBezTo>
                    <a:pt x="1034" y="2524"/>
                    <a:pt x="1338" y="1946"/>
                    <a:pt x="1338" y="1277"/>
                  </a:cubicBezTo>
                  <a:cubicBezTo>
                    <a:pt x="1338" y="578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992;p9">
              <a:extLst>
                <a:ext uri="{FF2B5EF4-FFF2-40B4-BE49-F238E27FC236}">
                  <a16:creationId xmlns:a16="http://schemas.microsoft.com/office/drawing/2014/main" id="{8105EB4E-DBBF-4E05-867C-E208A50F5540}"/>
                </a:ext>
              </a:extLst>
            </p:cNvPr>
            <p:cNvSpPr/>
            <p:nvPr/>
          </p:nvSpPr>
          <p:spPr>
            <a:xfrm>
              <a:off x="7240278" y="2640742"/>
              <a:ext cx="73475" cy="89255"/>
            </a:xfrm>
            <a:custGeom>
              <a:avLst/>
              <a:gdLst/>
              <a:ahLst/>
              <a:cxnLst/>
              <a:rect l="l" t="t" r="r" b="b"/>
              <a:pathLst>
                <a:path w="4074" h="4949" extrusionOk="0">
                  <a:moveTo>
                    <a:pt x="2721" y="0"/>
                  </a:moveTo>
                  <a:cubicBezTo>
                    <a:pt x="2635" y="0"/>
                    <a:pt x="2549" y="43"/>
                    <a:pt x="2493" y="146"/>
                  </a:cubicBezTo>
                  <a:cubicBezTo>
                    <a:pt x="1794" y="1423"/>
                    <a:pt x="1095" y="2699"/>
                    <a:pt x="426" y="3976"/>
                  </a:cubicBezTo>
                  <a:cubicBezTo>
                    <a:pt x="304" y="4158"/>
                    <a:pt x="213" y="4341"/>
                    <a:pt x="122" y="4523"/>
                  </a:cubicBezTo>
                  <a:cubicBezTo>
                    <a:pt x="0" y="4736"/>
                    <a:pt x="122" y="4949"/>
                    <a:pt x="365" y="4949"/>
                  </a:cubicBezTo>
                  <a:lnTo>
                    <a:pt x="3709" y="4949"/>
                  </a:lnTo>
                  <a:cubicBezTo>
                    <a:pt x="4073" y="4949"/>
                    <a:pt x="4073" y="4402"/>
                    <a:pt x="3709" y="4402"/>
                  </a:cubicBezTo>
                  <a:lnTo>
                    <a:pt x="840" y="4402"/>
                  </a:lnTo>
                  <a:cubicBezTo>
                    <a:pt x="1456" y="3267"/>
                    <a:pt x="2054" y="2132"/>
                    <a:pt x="2675" y="997"/>
                  </a:cubicBezTo>
                  <a:cubicBezTo>
                    <a:pt x="2797" y="784"/>
                    <a:pt x="2888" y="602"/>
                    <a:pt x="2979" y="420"/>
                  </a:cubicBezTo>
                  <a:cubicBezTo>
                    <a:pt x="3105" y="210"/>
                    <a:pt x="2912" y="0"/>
                    <a:pt x="27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993;p9">
              <a:extLst>
                <a:ext uri="{FF2B5EF4-FFF2-40B4-BE49-F238E27FC236}">
                  <a16:creationId xmlns:a16="http://schemas.microsoft.com/office/drawing/2014/main" id="{67F1562A-806E-49D4-A6A1-3D04E2161CDA}"/>
                </a:ext>
              </a:extLst>
            </p:cNvPr>
            <p:cNvSpPr/>
            <p:nvPr/>
          </p:nvSpPr>
          <p:spPr>
            <a:xfrm>
              <a:off x="7103254" y="2676477"/>
              <a:ext cx="86051" cy="85098"/>
            </a:xfrm>
            <a:custGeom>
              <a:avLst/>
              <a:gdLst/>
              <a:ahLst/>
              <a:cxnLst/>
              <a:rect l="l" t="t" r="r" b="b"/>
              <a:pathLst>
                <a:path w="2645" h="2615" extrusionOk="0">
                  <a:moveTo>
                    <a:pt x="1338" y="1"/>
                  </a:moveTo>
                  <a:cubicBezTo>
                    <a:pt x="608" y="1"/>
                    <a:pt x="0" y="578"/>
                    <a:pt x="0" y="1308"/>
                  </a:cubicBezTo>
                  <a:cubicBezTo>
                    <a:pt x="0" y="2037"/>
                    <a:pt x="608" y="2615"/>
                    <a:pt x="1338" y="2615"/>
                  </a:cubicBezTo>
                  <a:cubicBezTo>
                    <a:pt x="2037" y="2615"/>
                    <a:pt x="2645" y="2037"/>
                    <a:pt x="2645" y="1308"/>
                  </a:cubicBezTo>
                  <a:cubicBezTo>
                    <a:pt x="2645" y="578"/>
                    <a:pt x="2037" y="1"/>
                    <a:pt x="133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994;p9">
              <a:extLst>
                <a:ext uri="{FF2B5EF4-FFF2-40B4-BE49-F238E27FC236}">
                  <a16:creationId xmlns:a16="http://schemas.microsoft.com/office/drawing/2014/main" id="{7EC08BAD-30B1-402F-8DA6-30AA6AD5B931}"/>
                </a:ext>
              </a:extLst>
            </p:cNvPr>
            <p:cNvSpPr/>
            <p:nvPr/>
          </p:nvSpPr>
          <p:spPr>
            <a:xfrm>
              <a:off x="7388974" y="2683558"/>
              <a:ext cx="83051" cy="83051"/>
            </a:xfrm>
            <a:custGeom>
              <a:avLst/>
              <a:gdLst/>
              <a:ahLst/>
              <a:cxnLst/>
              <a:rect l="l" t="t" r="r" b="b"/>
              <a:pathLst>
                <a:path w="2615" h="2615" extrusionOk="0">
                  <a:moveTo>
                    <a:pt x="1308" y="0"/>
                  </a:moveTo>
                  <a:cubicBezTo>
                    <a:pt x="578" y="0"/>
                    <a:pt x="1" y="578"/>
                    <a:pt x="1" y="1307"/>
                  </a:cubicBezTo>
                  <a:cubicBezTo>
                    <a:pt x="1" y="2037"/>
                    <a:pt x="578" y="2614"/>
                    <a:pt x="1308" y="2614"/>
                  </a:cubicBezTo>
                  <a:cubicBezTo>
                    <a:pt x="2037" y="2614"/>
                    <a:pt x="2615" y="2037"/>
                    <a:pt x="2615" y="1307"/>
                  </a:cubicBezTo>
                  <a:cubicBezTo>
                    <a:pt x="2615" y="578"/>
                    <a:pt x="2037" y="0"/>
                    <a:pt x="1308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995;p9">
              <a:extLst>
                <a:ext uri="{FF2B5EF4-FFF2-40B4-BE49-F238E27FC236}">
                  <a16:creationId xmlns:a16="http://schemas.microsoft.com/office/drawing/2014/main" id="{BC0E6589-26FE-412B-9AB5-4BE4033463F0}"/>
                </a:ext>
              </a:extLst>
            </p:cNvPr>
            <p:cNvSpPr/>
            <p:nvPr/>
          </p:nvSpPr>
          <p:spPr>
            <a:xfrm>
              <a:off x="7320858" y="2714541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996;p9">
              <a:extLst>
                <a:ext uri="{FF2B5EF4-FFF2-40B4-BE49-F238E27FC236}">
                  <a16:creationId xmlns:a16="http://schemas.microsoft.com/office/drawing/2014/main" id="{2665510E-85FD-494A-B69F-F5D03E976C30}"/>
                </a:ext>
              </a:extLst>
            </p:cNvPr>
            <p:cNvSpPr/>
            <p:nvPr/>
          </p:nvSpPr>
          <p:spPr>
            <a:xfrm>
              <a:off x="7398156" y="2578539"/>
              <a:ext cx="68533" cy="14410"/>
            </a:xfrm>
            <a:custGeom>
              <a:avLst/>
              <a:gdLst/>
              <a:ahLst/>
              <a:cxnLst/>
              <a:rect l="l" t="t" r="r" b="b"/>
              <a:pathLst>
                <a:path w="3800" h="799" extrusionOk="0">
                  <a:moveTo>
                    <a:pt x="2078" y="1"/>
                  </a:moveTo>
                  <a:cubicBezTo>
                    <a:pt x="2014" y="1"/>
                    <a:pt x="1949" y="3"/>
                    <a:pt x="1885" y="8"/>
                  </a:cubicBezTo>
                  <a:cubicBezTo>
                    <a:pt x="1550" y="39"/>
                    <a:pt x="1186" y="130"/>
                    <a:pt x="882" y="252"/>
                  </a:cubicBezTo>
                  <a:cubicBezTo>
                    <a:pt x="547" y="404"/>
                    <a:pt x="243" y="556"/>
                    <a:pt x="0" y="799"/>
                  </a:cubicBezTo>
                  <a:cubicBezTo>
                    <a:pt x="639" y="616"/>
                    <a:pt x="1277" y="434"/>
                    <a:pt x="1915" y="373"/>
                  </a:cubicBezTo>
                  <a:cubicBezTo>
                    <a:pt x="2250" y="373"/>
                    <a:pt x="2553" y="373"/>
                    <a:pt x="2857" y="434"/>
                  </a:cubicBezTo>
                  <a:cubicBezTo>
                    <a:pt x="3192" y="464"/>
                    <a:pt x="3496" y="586"/>
                    <a:pt x="3800" y="708"/>
                  </a:cubicBezTo>
                  <a:cubicBezTo>
                    <a:pt x="3587" y="464"/>
                    <a:pt x="3283" y="252"/>
                    <a:pt x="2949" y="130"/>
                  </a:cubicBezTo>
                  <a:cubicBezTo>
                    <a:pt x="2674" y="55"/>
                    <a:pt x="2378" y="1"/>
                    <a:pt x="20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997;p9">
              <a:extLst>
                <a:ext uri="{FF2B5EF4-FFF2-40B4-BE49-F238E27FC236}">
                  <a16:creationId xmlns:a16="http://schemas.microsoft.com/office/drawing/2014/main" id="{3CB9B5B2-24F7-4DC2-85AA-6D6C8AE95A03}"/>
                </a:ext>
              </a:extLst>
            </p:cNvPr>
            <p:cNvSpPr/>
            <p:nvPr/>
          </p:nvSpPr>
          <p:spPr>
            <a:xfrm>
              <a:off x="7093365" y="2578377"/>
              <a:ext cx="68533" cy="16773"/>
            </a:xfrm>
            <a:custGeom>
              <a:avLst/>
              <a:gdLst/>
              <a:ahLst/>
              <a:cxnLst/>
              <a:rect l="l" t="t" r="r" b="b"/>
              <a:pathLst>
                <a:path w="3800" h="930" extrusionOk="0">
                  <a:moveTo>
                    <a:pt x="2188" y="1"/>
                  </a:moveTo>
                  <a:cubicBezTo>
                    <a:pt x="2067" y="1"/>
                    <a:pt x="1946" y="7"/>
                    <a:pt x="1824" y="17"/>
                  </a:cubicBezTo>
                  <a:cubicBezTo>
                    <a:pt x="1490" y="78"/>
                    <a:pt x="1155" y="169"/>
                    <a:pt x="821" y="321"/>
                  </a:cubicBezTo>
                  <a:cubicBezTo>
                    <a:pt x="517" y="473"/>
                    <a:pt x="213" y="656"/>
                    <a:pt x="0" y="929"/>
                  </a:cubicBezTo>
                  <a:cubicBezTo>
                    <a:pt x="639" y="686"/>
                    <a:pt x="1246" y="473"/>
                    <a:pt x="1885" y="413"/>
                  </a:cubicBezTo>
                  <a:cubicBezTo>
                    <a:pt x="2063" y="377"/>
                    <a:pt x="2251" y="362"/>
                    <a:pt x="2438" y="362"/>
                  </a:cubicBezTo>
                  <a:cubicBezTo>
                    <a:pt x="2570" y="362"/>
                    <a:pt x="2701" y="370"/>
                    <a:pt x="2827" y="382"/>
                  </a:cubicBezTo>
                  <a:cubicBezTo>
                    <a:pt x="3161" y="413"/>
                    <a:pt x="3465" y="534"/>
                    <a:pt x="3800" y="625"/>
                  </a:cubicBezTo>
                  <a:cubicBezTo>
                    <a:pt x="3557" y="382"/>
                    <a:pt x="3253" y="200"/>
                    <a:pt x="2888" y="109"/>
                  </a:cubicBezTo>
                  <a:cubicBezTo>
                    <a:pt x="2665" y="28"/>
                    <a:pt x="2429" y="1"/>
                    <a:pt x="21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998;p9">
              <a:extLst>
                <a:ext uri="{FF2B5EF4-FFF2-40B4-BE49-F238E27FC236}">
                  <a16:creationId xmlns:a16="http://schemas.microsoft.com/office/drawing/2014/main" id="{83D5AB9D-EEB4-4220-AF8E-E1474AAF36D0}"/>
                </a:ext>
              </a:extLst>
            </p:cNvPr>
            <p:cNvSpPr/>
            <p:nvPr/>
          </p:nvSpPr>
          <p:spPr>
            <a:xfrm>
              <a:off x="7523680" y="2611543"/>
              <a:ext cx="54177" cy="65828"/>
            </a:xfrm>
            <a:custGeom>
              <a:avLst/>
              <a:gdLst/>
              <a:ahLst/>
              <a:cxnLst/>
              <a:rect l="l" t="t" r="r" b="b"/>
              <a:pathLst>
                <a:path w="3004" h="3650" extrusionOk="0">
                  <a:moveTo>
                    <a:pt x="2219" y="1"/>
                  </a:moveTo>
                  <a:cubicBezTo>
                    <a:pt x="2209" y="1"/>
                    <a:pt x="2199" y="1"/>
                    <a:pt x="2189" y="2"/>
                  </a:cubicBezTo>
                  <a:cubicBezTo>
                    <a:pt x="518" y="185"/>
                    <a:pt x="1" y="2008"/>
                    <a:pt x="92" y="3467"/>
                  </a:cubicBezTo>
                  <a:cubicBezTo>
                    <a:pt x="107" y="3589"/>
                    <a:pt x="214" y="3650"/>
                    <a:pt x="312" y="3650"/>
                  </a:cubicBezTo>
                  <a:cubicBezTo>
                    <a:pt x="411" y="3650"/>
                    <a:pt x="502" y="3589"/>
                    <a:pt x="487" y="3467"/>
                  </a:cubicBezTo>
                  <a:cubicBezTo>
                    <a:pt x="457" y="3011"/>
                    <a:pt x="487" y="2525"/>
                    <a:pt x="609" y="2039"/>
                  </a:cubicBezTo>
                  <a:cubicBezTo>
                    <a:pt x="990" y="1829"/>
                    <a:pt x="1432" y="1679"/>
                    <a:pt x="1865" y="1679"/>
                  </a:cubicBezTo>
                  <a:cubicBezTo>
                    <a:pt x="2122" y="1679"/>
                    <a:pt x="2377" y="1732"/>
                    <a:pt x="2615" y="1856"/>
                  </a:cubicBezTo>
                  <a:cubicBezTo>
                    <a:pt x="2647" y="1875"/>
                    <a:pt x="2679" y="1883"/>
                    <a:pt x="2709" y="1883"/>
                  </a:cubicBezTo>
                  <a:cubicBezTo>
                    <a:pt x="2881" y="1883"/>
                    <a:pt x="3004" y="1625"/>
                    <a:pt x="2797" y="1522"/>
                  </a:cubicBezTo>
                  <a:cubicBezTo>
                    <a:pt x="2508" y="1363"/>
                    <a:pt x="2185" y="1293"/>
                    <a:pt x="1857" y="1293"/>
                  </a:cubicBezTo>
                  <a:cubicBezTo>
                    <a:pt x="1495" y="1293"/>
                    <a:pt x="1126" y="1378"/>
                    <a:pt x="791" y="1522"/>
                  </a:cubicBezTo>
                  <a:cubicBezTo>
                    <a:pt x="1034" y="914"/>
                    <a:pt x="1490" y="458"/>
                    <a:pt x="2189" y="397"/>
                  </a:cubicBezTo>
                  <a:cubicBezTo>
                    <a:pt x="2453" y="368"/>
                    <a:pt x="2463" y="1"/>
                    <a:pt x="22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99;p9">
              <a:extLst>
                <a:ext uri="{FF2B5EF4-FFF2-40B4-BE49-F238E27FC236}">
                  <a16:creationId xmlns:a16="http://schemas.microsoft.com/office/drawing/2014/main" id="{CA783266-B7FC-475C-A4F1-33222368719B}"/>
                </a:ext>
              </a:extLst>
            </p:cNvPr>
            <p:cNvSpPr/>
            <p:nvPr/>
          </p:nvSpPr>
          <p:spPr>
            <a:xfrm>
              <a:off x="6998555" y="2611543"/>
              <a:ext cx="53708" cy="65828"/>
            </a:xfrm>
            <a:custGeom>
              <a:avLst/>
              <a:gdLst/>
              <a:ahLst/>
              <a:cxnLst/>
              <a:rect l="l" t="t" r="r" b="b"/>
              <a:pathLst>
                <a:path w="2978" h="3650" extrusionOk="0">
                  <a:moveTo>
                    <a:pt x="760" y="1"/>
                  </a:moveTo>
                  <a:cubicBezTo>
                    <a:pt x="518" y="1"/>
                    <a:pt x="555" y="368"/>
                    <a:pt x="789" y="397"/>
                  </a:cubicBezTo>
                  <a:cubicBezTo>
                    <a:pt x="1488" y="458"/>
                    <a:pt x="1944" y="914"/>
                    <a:pt x="2187" y="1522"/>
                  </a:cubicBezTo>
                  <a:cubicBezTo>
                    <a:pt x="1852" y="1378"/>
                    <a:pt x="1492" y="1293"/>
                    <a:pt x="1133" y="1293"/>
                  </a:cubicBezTo>
                  <a:cubicBezTo>
                    <a:pt x="808" y="1293"/>
                    <a:pt x="484" y="1363"/>
                    <a:pt x="181" y="1522"/>
                  </a:cubicBezTo>
                  <a:cubicBezTo>
                    <a:pt x="0" y="1625"/>
                    <a:pt x="105" y="1883"/>
                    <a:pt x="271" y="1883"/>
                  </a:cubicBezTo>
                  <a:cubicBezTo>
                    <a:pt x="300" y="1883"/>
                    <a:pt x="332" y="1875"/>
                    <a:pt x="364" y="1856"/>
                  </a:cubicBezTo>
                  <a:cubicBezTo>
                    <a:pt x="601" y="1732"/>
                    <a:pt x="860" y="1679"/>
                    <a:pt x="1121" y="1679"/>
                  </a:cubicBezTo>
                  <a:cubicBezTo>
                    <a:pt x="1561" y="1679"/>
                    <a:pt x="2007" y="1829"/>
                    <a:pt x="2370" y="2039"/>
                  </a:cubicBezTo>
                  <a:cubicBezTo>
                    <a:pt x="2491" y="2525"/>
                    <a:pt x="2522" y="3011"/>
                    <a:pt x="2491" y="3467"/>
                  </a:cubicBezTo>
                  <a:cubicBezTo>
                    <a:pt x="2491" y="3589"/>
                    <a:pt x="2590" y="3650"/>
                    <a:pt x="2689" y="3650"/>
                  </a:cubicBezTo>
                  <a:cubicBezTo>
                    <a:pt x="2788" y="3650"/>
                    <a:pt x="2886" y="3589"/>
                    <a:pt x="2886" y="3467"/>
                  </a:cubicBezTo>
                  <a:cubicBezTo>
                    <a:pt x="2978" y="2008"/>
                    <a:pt x="2461" y="185"/>
                    <a:pt x="789" y="2"/>
                  </a:cubicBezTo>
                  <a:cubicBezTo>
                    <a:pt x="779" y="1"/>
                    <a:pt x="769" y="1"/>
                    <a:pt x="7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000;p9">
              <a:extLst>
                <a:ext uri="{FF2B5EF4-FFF2-40B4-BE49-F238E27FC236}">
                  <a16:creationId xmlns:a16="http://schemas.microsoft.com/office/drawing/2014/main" id="{4EF14E02-5202-4C1C-8182-0C510E397785}"/>
                </a:ext>
              </a:extLst>
            </p:cNvPr>
            <p:cNvSpPr/>
            <p:nvPr/>
          </p:nvSpPr>
          <p:spPr>
            <a:xfrm>
              <a:off x="7036356" y="2991469"/>
              <a:ext cx="347011" cy="32355"/>
            </a:xfrm>
            <a:custGeom>
              <a:avLst/>
              <a:gdLst/>
              <a:ahLst/>
              <a:cxnLst/>
              <a:rect l="l" t="t" r="r" b="b"/>
              <a:pathLst>
                <a:path w="19241" h="1794" extrusionOk="0">
                  <a:moveTo>
                    <a:pt x="0" y="0"/>
                  </a:moveTo>
                  <a:lnTo>
                    <a:pt x="0" y="1794"/>
                  </a:lnTo>
                  <a:lnTo>
                    <a:pt x="19241" y="1794"/>
                  </a:lnTo>
                  <a:lnTo>
                    <a:pt x="185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001;p9">
              <a:extLst>
                <a:ext uri="{FF2B5EF4-FFF2-40B4-BE49-F238E27FC236}">
                  <a16:creationId xmlns:a16="http://schemas.microsoft.com/office/drawing/2014/main" id="{2CD227D6-D9B4-4A9D-8841-C78A936A8DB6}"/>
                </a:ext>
              </a:extLst>
            </p:cNvPr>
            <p:cNvSpPr/>
            <p:nvPr/>
          </p:nvSpPr>
          <p:spPr>
            <a:xfrm>
              <a:off x="7645380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0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53" y="33557"/>
                    <a:pt x="274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6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8" y="3496"/>
                    <a:pt x="5502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002;p9">
              <a:extLst>
                <a:ext uri="{FF2B5EF4-FFF2-40B4-BE49-F238E27FC236}">
                  <a16:creationId xmlns:a16="http://schemas.microsoft.com/office/drawing/2014/main" id="{9F58DC07-175D-40E6-8882-F4CB3FAEAA0E}"/>
                </a:ext>
              </a:extLst>
            </p:cNvPr>
            <p:cNvSpPr/>
            <p:nvPr/>
          </p:nvSpPr>
          <p:spPr>
            <a:xfrm>
              <a:off x="7744608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0" y="0"/>
                  </a:moveTo>
                  <a:cubicBezTo>
                    <a:pt x="456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003;p9">
              <a:extLst>
                <a:ext uri="{FF2B5EF4-FFF2-40B4-BE49-F238E27FC236}">
                  <a16:creationId xmlns:a16="http://schemas.microsoft.com/office/drawing/2014/main" id="{CD1DD11D-8357-4345-9CD3-C16B7C2C4AF2}"/>
                </a:ext>
              </a:extLst>
            </p:cNvPr>
            <p:cNvSpPr/>
            <p:nvPr/>
          </p:nvSpPr>
          <p:spPr>
            <a:xfrm>
              <a:off x="7844378" y="3737540"/>
              <a:ext cx="168862" cy="630305"/>
            </a:xfrm>
            <a:custGeom>
              <a:avLst/>
              <a:gdLst/>
              <a:ahLst/>
              <a:cxnLst/>
              <a:rect l="l" t="t" r="r" b="b"/>
              <a:pathLst>
                <a:path w="9363" h="34949" extrusionOk="0">
                  <a:moveTo>
                    <a:pt x="7265" y="1"/>
                  </a:moveTo>
                  <a:lnTo>
                    <a:pt x="0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8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8" y="32554"/>
                  </a:cubicBezTo>
                  <a:cubicBezTo>
                    <a:pt x="6231" y="33071"/>
                    <a:pt x="6414" y="33649"/>
                    <a:pt x="6779" y="34105"/>
                  </a:cubicBezTo>
                  <a:cubicBezTo>
                    <a:pt x="7143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4" y="34949"/>
                    <a:pt x="9092" y="34886"/>
                    <a:pt x="936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004;p9">
              <a:extLst>
                <a:ext uri="{FF2B5EF4-FFF2-40B4-BE49-F238E27FC236}">
                  <a16:creationId xmlns:a16="http://schemas.microsoft.com/office/drawing/2014/main" id="{39FE9E1C-45B1-4800-8EA9-1103D020463D}"/>
                </a:ext>
              </a:extLst>
            </p:cNvPr>
            <p:cNvSpPr/>
            <p:nvPr/>
          </p:nvSpPr>
          <p:spPr>
            <a:xfrm>
              <a:off x="7951272" y="3734799"/>
              <a:ext cx="57027" cy="649080"/>
            </a:xfrm>
            <a:custGeom>
              <a:avLst/>
              <a:gdLst/>
              <a:ahLst/>
              <a:cxnLst/>
              <a:rect l="l" t="t" r="r" b="b"/>
              <a:pathLst>
                <a:path w="3162" h="35990" extrusionOk="0">
                  <a:moveTo>
                    <a:pt x="3162" y="1"/>
                  </a:moveTo>
                  <a:lnTo>
                    <a:pt x="1338" y="153"/>
                  </a:lnTo>
                  <a:lnTo>
                    <a:pt x="1" y="29910"/>
                  </a:lnTo>
                  <a:cubicBezTo>
                    <a:pt x="1" y="29910"/>
                    <a:pt x="1429" y="33406"/>
                    <a:pt x="2402" y="35989"/>
                  </a:cubicBezTo>
                  <a:cubicBezTo>
                    <a:pt x="2584" y="35898"/>
                    <a:pt x="2493" y="35260"/>
                    <a:pt x="2615" y="35108"/>
                  </a:cubicBezTo>
                  <a:cubicBezTo>
                    <a:pt x="2858" y="34773"/>
                    <a:pt x="2554" y="34895"/>
                    <a:pt x="2554" y="34469"/>
                  </a:cubicBezTo>
                  <a:cubicBezTo>
                    <a:pt x="2371" y="34196"/>
                    <a:pt x="2463" y="33709"/>
                    <a:pt x="2280" y="33466"/>
                  </a:cubicBezTo>
                  <a:cubicBezTo>
                    <a:pt x="1460" y="32433"/>
                    <a:pt x="1824" y="30731"/>
                    <a:pt x="1064" y="29636"/>
                  </a:cubicBezTo>
                  <a:cubicBezTo>
                    <a:pt x="1064" y="29636"/>
                    <a:pt x="1034" y="29606"/>
                    <a:pt x="1034" y="29606"/>
                  </a:cubicBezTo>
                  <a:lnTo>
                    <a:pt x="3162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005;p9">
              <a:extLst>
                <a:ext uri="{FF2B5EF4-FFF2-40B4-BE49-F238E27FC236}">
                  <a16:creationId xmlns:a16="http://schemas.microsoft.com/office/drawing/2014/main" id="{25B3FF28-B296-478F-90D4-73CF820F0A07}"/>
                </a:ext>
              </a:extLst>
            </p:cNvPr>
            <p:cNvSpPr/>
            <p:nvPr/>
          </p:nvSpPr>
          <p:spPr>
            <a:xfrm>
              <a:off x="7495725" y="2684783"/>
              <a:ext cx="497766" cy="416338"/>
            </a:xfrm>
            <a:custGeom>
              <a:avLst/>
              <a:gdLst/>
              <a:ahLst/>
              <a:cxnLst/>
              <a:rect l="l" t="t" r="r" b="b"/>
              <a:pathLst>
                <a:path w="27600" h="23085" extrusionOk="0">
                  <a:moveTo>
                    <a:pt x="16874" y="1"/>
                  </a:moveTo>
                  <a:cubicBezTo>
                    <a:pt x="488" y="1"/>
                    <a:pt x="1" y="20484"/>
                    <a:pt x="1" y="20714"/>
                  </a:cubicBezTo>
                  <a:lnTo>
                    <a:pt x="27205" y="23084"/>
                  </a:lnTo>
                  <a:cubicBezTo>
                    <a:pt x="27600" y="18373"/>
                    <a:pt x="26627" y="13601"/>
                    <a:pt x="24956" y="9194"/>
                  </a:cubicBezTo>
                  <a:cubicBezTo>
                    <a:pt x="23831" y="6124"/>
                    <a:pt x="22342" y="3206"/>
                    <a:pt x="20761" y="349"/>
                  </a:cubicBezTo>
                  <a:cubicBezTo>
                    <a:pt x="20518" y="318"/>
                    <a:pt x="20244" y="257"/>
                    <a:pt x="19971" y="227"/>
                  </a:cubicBezTo>
                  <a:cubicBezTo>
                    <a:pt x="18880" y="73"/>
                    <a:pt x="17849" y="1"/>
                    <a:pt x="16874" y="1"/>
                  </a:cubicBezTo>
                  <a:close/>
                </a:path>
              </a:pathLst>
            </a:custGeom>
            <a:solidFill>
              <a:srgbClr val="82E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006;p9">
              <a:extLst>
                <a:ext uri="{FF2B5EF4-FFF2-40B4-BE49-F238E27FC236}">
                  <a16:creationId xmlns:a16="http://schemas.microsoft.com/office/drawing/2014/main" id="{B219C259-EE68-4E0B-B0AE-F5B2018D0481}"/>
                </a:ext>
              </a:extLst>
            </p:cNvPr>
            <p:cNvSpPr/>
            <p:nvPr/>
          </p:nvSpPr>
          <p:spPr>
            <a:xfrm>
              <a:off x="7870132" y="2691060"/>
              <a:ext cx="333864" cy="423209"/>
            </a:xfrm>
            <a:custGeom>
              <a:avLst/>
              <a:gdLst/>
              <a:ahLst/>
              <a:cxnLst/>
              <a:rect l="l" t="t" r="r" b="b"/>
              <a:pathLst>
                <a:path w="18512" h="23466" extrusionOk="0">
                  <a:moveTo>
                    <a:pt x="1" y="1"/>
                  </a:moveTo>
                  <a:cubicBezTo>
                    <a:pt x="1582" y="2858"/>
                    <a:pt x="3071" y="5776"/>
                    <a:pt x="4196" y="8846"/>
                  </a:cubicBezTo>
                  <a:cubicBezTo>
                    <a:pt x="5867" y="13253"/>
                    <a:pt x="6840" y="18025"/>
                    <a:pt x="6445" y="22736"/>
                  </a:cubicBezTo>
                  <a:lnTo>
                    <a:pt x="14986" y="23466"/>
                  </a:lnTo>
                  <a:cubicBezTo>
                    <a:pt x="14986" y="23466"/>
                    <a:pt x="18512" y="3192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007;p9">
              <a:extLst>
                <a:ext uri="{FF2B5EF4-FFF2-40B4-BE49-F238E27FC236}">
                  <a16:creationId xmlns:a16="http://schemas.microsoft.com/office/drawing/2014/main" id="{086A4DDD-1B1C-43F7-A2F5-62009F03C400}"/>
                </a:ext>
              </a:extLst>
            </p:cNvPr>
            <p:cNvSpPr/>
            <p:nvPr/>
          </p:nvSpPr>
          <p:spPr>
            <a:xfrm>
              <a:off x="7594179" y="1901072"/>
              <a:ext cx="649837" cy="615066"/>
            </a:xfrm>
            <a:custGeom>
              <a:avLst/>
              <a:gdLst/>
              <a:ahLst/>
              <a:cxnLst/>
              <a:rect l="l" t="t" r="r" b="b"/>
              <a:pathLst>
                <a:path w="36032" h="34104" extrusionOk="0">
                  <a:moveTo>
                    <a:pt x="14913" y="0"/>
                  </a:moveTo>
                  <a:cubicBezTo>
                    <a:pt x="12895" y="0"/>
                    <a:pt x="10869" y="617"/>
                    <a:pt x="9253" y="1797"/>
                  </a:cubicBezTo>
                  <a:cubicBezTo>
                    <a:pt x="7308" y="3165"/>
                    <a:pt x="5910" y="5323"/>
                    <a:pt x="5423" y="7663"/>
                  </a:cubicBezTo>
                  <a:cubicBezTo>
                    <a:pt x="5241" y="8666"/>
                    <a:pt x="5241" y="9821"/>
                    <a:pt x="5970" y="10551"/>
                  </a:cubicBezTo>
                  <a:cubicBezTo>
                    <a:pt x="3569" y="11098"/>
                    <a:pt x="1533" y="12982"/>
                    <a:pt x="803" y="15323"/>
                  </a:cubicBezTo>
                  <a:cubicBezTo>
                    <a:pt x="1" y="17938"/>
                    <a:pt x="942" y="23082"/>
                    <a:pt x="4309" y="23082"/>
                  </a:cubicBezTo>
                  <a:cubicBezTo>
                    <a:pt x="4385" y="23082"/>
                    <a:pt x="4463" y="23079"/>
                    <a:pt x="4542" y="23074"/>
                  </a:cubicBezTo>
                  <a:cubicBezTo>
                    <a:pt x="5454" y="23013"/>
                    <a:pt x="6335" y="22739"/>
                    <a:pt x="7247" y="22527"/>
                  </a:cubicBezTo>
                  <a:cubicBezTo>
                    <a:pt x="8180" y="22313"/>
                    <a:pt x="9136" y="22217"/>
                    <a:pt x="10095" y="22217"/>
                  </a:cubicBezTo>
                  <a:cubicBezTo>
                    <a:pt x="10230" y="22217"/>
                    <a:pt x="10365" y="22219"/>
                    <a:pt x="10499" y="22223"/>
                  </a:cubicBezTo>
                  <a:cubicBezTo>
                    <a:pt x="11472" y="22284"/>
                    <a:pt x="12506" y="22436"/>
                    <a:pt x="13205" y="23135"/>
                  </a:cubicBezTo>
                  <a:cubicBezTo>
                    <a:pt x="13782" y="23682"/>
                    <a:pt x="14025" y="24502"/>
                    <a:pt x="14360" y="25232"/>
                  </a:cubicBezTo>
                  <a:cubicBezTo>
                    <a:pt x="15545" y="27967"/>
                    <a:pt x="17855" y="30126"/>
                    <a:pt x="20469" y="31524"/>
                  </a:cubicBezTo>
                  <a:cubicBezTo>
                    <a:pt x="23114" y="32922"/>
                    <a:pt x="26062" y="33591"/>
                    <a:pt x="29010" y="34016"/>
                  </a:cubicBezTo>
                  <a:cubicBezTo>
                    <a:pt x="29347" y="34064"/>
                    <a:pt x="29683" y="34104"/>
                    <a:pt x="30011" y="34104"/>
                  </a:cubicBezTo>
                  <a:cubicBezTo>
                    <a:pt x="30305" y="34104"/>
                    <a:pt x="30592" y="34072"/>
                    <a:pt x="30865" y="33986"/>
                  </a:cubicBezTo>
                  <a:cubicBezTo>
                    <a:pt x="31746" y="33682"/>
                    <a:pt x="32324" y="32800"/>
                    <a:pt x="32628" y="31919"/>
                  </a:cubicBezTo>
                  <a:cubicBezTo>
                    <a:pt x="32901" y="31037"/>
                    <a:pt x="32931" y="30095"/>
                    <a:pt x="33083" y="29183"/>
                  </a:cubicBezTo>
                  <a:cubicBezTo>
                    <a:pt x="33327" y="27967"/>
                    <a:pt x="33752" y="26752"/>
                    <a:pt x="34421" y="25688"/>
                  </a:cubicBezTo>
                  <a:cubicBezTo>
                    <a:pt x="34877" y="24958"/>
                    <a:pt x="35424" y="24259"/>
                    <a:pt x="35697" y="23408"/>
                  </a:cubicBezTo>
                  <a:cubicBezTo>
                    <a:pt x="36032" y="22466"/>
                    <a:pt x="35910" y="21402"/>
                    <a:pt x="35789" y="20399"/>
                  </a:cubicBezTo>
                  <a:cubicBezTo>
                    <a:pt x="35606" y="18970"/>
                    <a:pt x="35394" y="17511"/>
                    <a:pt x="34877" y="16144"/>
                  </a:cubicBezTo>
                  <a:cubicBezTo>
                    <a:pt x="34056" y="13986"/>
                    <a:pt x="32567" y="12192"/>
                    <a:pt x="31108" y="10429"/>
                  </a:cubicBezTo>
                  <a:cubicBezTo>
                    <a:pt x="29527" y="8514"/>
                    <a:pt x="27916" y="6599"/>
                    <a:pt x="26001" y="5019"/>
                  </a:cubicBezTo>
                  <a:cubicBezTo>
                    <a:pt x="24603" y="3864"/>
                    <a:pt x="23022" y="2891"/>
                    <a:pt x="21412" y="2040"/>
                  </a:cubicBezTo>
                  <a:cubicBezTo>
                    <a:pt x="19709" y="1128"/>
                    <a:pt x="17916" y="308"/>
                    <a:pt x="16031" y="64"/>
                  </a:cubicBezTo>
                  <a:cubicBezTo>
                    <a:pt x="15661" y="22"/>
                    <a:pt x="15287" y="0"/>
                    <a:pt x="149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008;p9">
              <a:extLst>
                <a:ext uri="{FF2B5EF4-FFF2-40B4-BE49-F238E27FC236}">
                  <a16:creationId xmlns:a16="http://schemas.microsoft.com/office/drawing/2014/main" id="{3304029F-DEC3-41C2-A314-8D58310CBE8A}"/>
                </a:ext>
              </a:extLst>
            </p:cNvPr>
            <p:cNvSpPr/>
            <p:nvPr/>
          </p:nvSpPr>
          <p:spPr>
            <a:xfrm>
              <a:off x="7608733" y="2263630"/>
              <a:ext cx="100257" cy="113440"/>
            </a:xfrm>
            <a:custGeom>
              <a:avLst/>
              <a:gdLst/>
              <a:ahLst/>
              <a:cxnLst/>
              <a:rect l="l" t="t" r="r" b="b"/>
              <a:pathLst>
                <a:path w="5559" h="6290" extrusionOk="0">
                  <a:moveTo>
                    <a:pt x="3145" y="1"/>
                  </a:moveTo>
                  <a:cubicBezTo>
                    <a:pt x="2696" y="1"/>
                    <a:pt x="2223" y="131"/>
                    <a:pt x="1759" y="478"/>
                  </a:cubicBezTo>
                  <a:cubicBezTo>
                    <a:pt x="0" y="1790"/>
                    <a:pt x="1282" y="6289"/>
                    <a:pt x="4372" y="6289"/>
                  </a:cubicBezTo>
                  <a:cubicBezTo>
                    <a:pt x="4433" y="6289"/>
                    <a:pt x="4494" y="6287"/>
                    <a:pt x="4556" y="6284"/>
                  </a:cubicBezTo>
                  <a:cubicBezTo>
                    <a:pt x="4981" y="4399"/>
                    <a:pt x="5559" y="1117"/>
                    <a:pt x="5559" y="1117"/>
                  </a:cubicBezTo>
                  <a:cubicBezTo>
                    <a:pt x="5559" y="1117"/>
                    <a:pt x="4460" y="1"/>
                    <a:pt x="3145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9;p9">
              <a:extLst>
                <a:ext uri="{FF2B5EF4-FFF2-40B4-BE49-F238E27FC236}">
                  <a16:creationId xmlns:a16="http://schemas.microsoft.com/office/drawing/2014/main" id="{231D9F4C-5A90-4A1B-809B-7C55D05817FE}"/>
                </a:ext>
              </a:extLst>
            </p:cNvPr>
            <p:cNvSpPr/>
            <p:nvPr/>
          </p:nvSpPr>
          <p:spPr>
            <a:xfrm>
              <a:off x="8114633" y="2423691"/>
              <a:ext cx="91077" cy="97389"/>
            </a:xfrm>
            <a:custGeom>
              <a:avLst/>
              <a:gdLst/>
              <a:ahLst/>
              <a:cxnLst/>
              <a:rect l="l" t="t" r="r" b="b"/>
              <a:pathLst>
                <a:path w="5050" h="5400" extrusionOk="0">
                  <a:moveTo>
                    <a:pt x="2240" y="0"/>
                  </a:moveTo>
                  <a:cubicBezTo>
                    <a:pt x="1662" y="0"/>
                    <a:pt x="1216" y="84"/>
                    <a:pt x="1216" y="84"/>
                  </a:cubicBezTo>
                  <a:cubicBezTo>
                    <a:pt x="1216" y="84"/>
                    <a:pt x="973" y="2667"/>
                    <a:pt x="0" y="5099"/>
                  </a:cubicBezTo>
                  <a:cubicBezTo>
                    <a:pt x="765" y="5307"/>
                    <a:pt x="1417" y="5399"/>
                    <a:pt x="1972" y="5399"/>
                  </a:cubicBezTo>
                  <a:cubicBezTo>
                    <a:pt x="4659" y="5399"/>
                    <a:pt x="5050" y="3231"/>
                    <a:pt x="4773" y="1543"/>
                  </a:cubicBezTo>
                  <a:cubicBezTo>
                    <a:pt x="4581" y="241"/>
                    <a:pt x="3221" y="0"/>
                    <a:pt x="2240" y="0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0;p9">
              <a:extLst>
                <a:ext uri="{FF2B5EF4-FFF2-40B4-BE49-F238E27FC236}">
                  <a16:creationId xmlns:a16="http://schemas.microsoft.com/office/drawing/2014/main" id="{8A743E0E-9C1B-4C29-81E3-0766124162BC}"/>
                </a:ext>
              </a:extLst>
            </p:cNvPr>
            <p:cNvSpPr/>
            <p:nvPr/>
          </p:nvSpPr>
          <p:spPr>
            <a:xfrm>
              <a:off x="8145545" y="2443583"/>
              <a:ext cx="48586" cy="54141"/>
            </a:xfrm>
            <a:custGeom>
              <a:avLst/>
              <a:gdLst/>
              <a:ahLst/>
              <a:cxnLst/>
              <a:rect l="l" t="t" r="r" b="b"/>
              <a:pathLst>
                <a:path w="2694" h="3002" extrusionOk="0">
                  <a:moveTo>
                    <a:pt x="2291" y="0"/>
                  </a:moveTo>
                  <a:cubicBezTo>
                    <a:pt x="969" y="0"/>
                    <a:pt x="221" y="1542"/>
                    <a:pt x="19" y="2811"/>
                  </a:cubicBezTo>
                  <a:cubicBezTo>
                    <a:pt x="0" y="2923"/>
                    <a:pt x="98" y="3001"/>
                    <a:pt x="182" y="3001"/>
                  </a:cubicBezTo>
                  <a:cubicBezTo>
                    <a:pt x="234" y="3001"/>
                    <a:pt x="281" y="2971"/>
                    <a:pt x="293" y="2902"/>
                  </a:cubicBezTo>
                  <a:cubicBezTo>
                    <a:pt x="353" y="2476"/>
                    <a:pt x="505" y="2051"/>
                    <a:pt x="688" y="1625"/>
                  </a:cubicBezTo>
                  <a:cubicBezTo>
                    <a:pt x="960" y="1497"/>
                    <a:pt x="1267" y="1419"/>
                    <a:pt x="1567" y="1419"/>
                  </a:cubicBezTo>
                  <a:cubicBezTo>
                    <a:pt x="1836" y="1419"/>
                    <a:pt x="2099" y="1482"/>
                    <a:pt x="2329" y="1625"/>
                  </a:cubicBezTo>
                  <a:cubicBezTo>
                    <a:pt x="2356" y="1646"/>
                    <a:pt x="2382" y="1656"/>
                    <a:pt x="2407" y="1656"/>
                  </a:cubicBezTo>
                  <a:cubicBezTo>
                    <a:pt x="2525" y="1656"/>
                    <a:pt x="2606" y="1452"/>
                    <a:pt x="2481" y="1352"/>
                  </a:cubicBezTo>
                  <a:cubicBezTo>
                    <a:pt x="2207" y="1180"/>
                    <a:pt x="1904" y="1106"/>
                    <a:pt x="1599" y="1106"/>
                  </a:cubicBezTo>
                  <a:cubicBezTo>
                    <a:pt x="1363" y="1106"/>
                    <a:pt x="1126" y="1150"/>
                    <a:pt x="900" y="1230"/>
                  </a:cubicBezTo>
                  <a:cubicBezTo>
                    <a:pt x="1240" y="692"/>
                    <a:pt x="1739" y="312"/>
                    <a:pt x="2371" y="312"/>
                  </a:cubicBezTo>
                  <a:cubicBezTo>
                    <a:pt x="2417" y="312"/>
                    <a:pt x="2464" y="314"/>
                    <a:pt x="2511" y="318"/>
                  </a:cubicBezTo>
                  <a:cubicBezTo>
                    <a:pt x="2519" y="319"/>
                    <a:pt x="2527" y="320"/>
                    <a:pt x="2534" y="320"/>
                  </a:cubicBezTo>
                  <a:cubicBezTo>
                    <a:pt x="2693" y="320"/>
                    <a:pt x="2686" y="14"/>
                    <a:pt x="2511" y="14"/>
                  </a:cubicBezTo>
                  <a:cubicBezTo>
                    <a:pt x="2436" y="5"/>
                    <a:pt x="2363" y="0"/>
                    <a:pt x="2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11;p9">
              <a:extLst>
                <a:ext uri="{FF2B5EF4-FFF2-40B4-BE49-F238E27FC236}">
                  <a16:creationId xmlns:a16="http://schemas.microsoft.com/office/drawing/2014/main" id="{223909E6-0327-4D72-BB92-98C0A66DD344}"/>
                </a:ext>
              </a:extLst>
            </p:cNvPr>
            <p:cNvSpPr/>
            <p:nvPr/>
          </p:nvSpPr>
          <p:spPr>
            <a:xfrm>
              <a:off x="7645686" y="2279880"/>
              <a:ext cx="43573" cy="62221"/>
            </a:xfrm>
            <a:custGeom>
              <a:avLst/>
              <a:gdLst/>
              <a:ahLst/>
              <a:cxnLst/>
              <a:rect l="l" t="t" r="r" b="b"/>
              <a:pathLst>
                <a:path w="2416" h="3450" extrusionOk="0">
                  <a:moveTo>
                    <a:pt x="414" y="1"/>
                  </a:moveTo>
                  <a:cubicBezTo>
                    <a:pt x="249" y="1"/>
                    <a:pt x="176" y="278"/>
                    <a:pt x="379" y="307"/>
                  </a:cubicBezTo>
                  <a:cubicBezTo>
                    <a:pt x="1108" y="398"/>
                    <a:pt x="1564" y="915"/>
                    <a:pt x="1807" y="1553"/>
                  </a:cubicBezTo>
                  <a:cubicBezTo>
                    <a:pt x="1468" y="1362"/>
                    <a:pt x="1069" y="1230"/>
                    <a:pt x="673" y="1230"/>
                  </a:cubicBezTo>
                  <a:cubicBezTo>
                    <a:pt x="502" y="1230"/>
                    <a:pt x="331" y="1255"/>
                    <a:pt x="166" y="1310"/>
                  </a:cubicBezTo>
                  <a:cubicBezTo>
                    <a:pt x="0" y="1365"/>
                    <a:pt x="61" y="1622"/>
                    <a:pt x="210" y="1622"/>
                  </a:cubicBezTo>
                  <a:cubicBezTo>
                    <a:pt x="225" y="1622"/>
                    <a:pt x="241" y="1619"/>
                    <a:pt x="257" y="1614"/>
                  </a:cubicBezTo>
                  <a:cubicBezTo>
                    <a:pt x="402" y="1568"/>
                    <a:pt x="550" y="1547"/>
                    <a:pt x="698" y="1547"/>
                  </a:cubicBezTo>
                  <a:cubicBezTo>
                    <a:pt x="1143" y="1547"/>
                    <a:pt x="1587" y="1735"/>
                    <a:pt x="1929" y="2009"/>
                  </a:cubicBezTo>
                  <a:cubicBezTo>
                    <a:pt x="2020" y="2435"/>
                    <a:pt x="2051" y="2890"/>
                    <a:pt x="2020" y="3316"/>
                  </a:cubicBezTo>
                  <a:cubicBezTo>
                    <a:pt x="2020" y="3404"/>
                    <a:pt x="2090" y="3449"/>
                    <a:pt x="2167" y="3449"/>
                  </a:cubicBezTo>
                  <a:cubicBezTo>
                    <a:pt x="2249" y="3449"/>
                    <a:pt x="2339" y="3396"/>
                    <a:pt x="2355" y="3286"/>
                  </a:cubicBezTo>
                  <a:cubicBezTo>
                    <a:pt x="2415" y="1948"/>
                    <a:pt x="1990" y="216"/>
                    <a:pt x="440" y="3"/>
                  </a:cubicBezTo>
                  <a:cubicBezTo>
                    <a:pt x="431" y="1"/>
                    <a:pt x="423" y="1"/>
                    <a:pt x="4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12;p9">
              <a:extLst>
                <a:ext uri="{FF2B5EF4-FFF2-40B4-BE49-F238E27FC236}">
                  <a16:creationId xmlns:a16="http://schemas.microsoft.com/office/drawing/2014/main" id="{F87B5D4A-381C-468C-8C31-654AE6F144C6}"/>
                </a:ext>
              </a:extLst>
            </p:cNvPr>
            <p:cNvSpPr/>
            <p:nvPr/>
          </p:nvSpPr>
          <p:spPr>
            <a:xfrm>
              <a:off x="8214402" y="2073794"/>
              <a:ext cx="83881" cy="145290"/>
            </a:xfrm>
            <a:custGeom>
              <a:avLst/>
              <a:gdLst/>
              <a:ahLst/>
              <a:cxnLst/>
              <a:rect l="l" t="t" r="r" b="b"/>
              <a:pathLst>
                <a:path w="4651" h="8056" extrusionOk="0">
                  <a:moveTo>
                    <a:pt x="2951" y="0"/>
                  </a:moveTo>
                  <a:cubicBezTo>
                    <a:pt x="1293" y="0"/>
                    <a:pt x="0" y="8056"/>
                    <a:pt x="0" y="8056"/>
                  </a:cubicBezTo>
                  <a:cubicBezTo>
                    <a:pt x="0" y="8056"/>
                    <a:pt x="4651" y="62"/>
                    <a:pt x="2979" y="1"/>
                  </a:cubicBezTo>
                  <a:cubicBezTo>
                    <a:pt x="2970" y="1"/>
                    <a:pt x="2961" y="0"/>
                    <a:pt x="29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13;p9">
              <a:extLst>
                <a:ext uri="{FF2B5EF4-FFF2-40B4-BE49-F238E27FC236}">
                  <a16:creationId xmlns:a16="http://schemas.microsoft.com/office/drawing/2014/main" id="{38BF261A-65F9-4756-80B7-0062D419CF09}"/>
                </a:ext>
              </a:extLst>
            </p:cNvPr>
            <p:cNvSpPr/>
            <p:nvPr/>
          </p:nvSpPr>
          <p:spPr>
            <a:xfrm>
              <a:off x="8209461" y="2162021"/>
              <a:ext cx="109112" cy="36791"/>
            </a:xfrm>
            <a:custGeom>
              <a:avLst/>
              <a:gdLst/>
              <a:ahLst/>
              <a:cxnLst/>
              <a:rect l="l" t="t" r="r" b="b"/>
              <a:pathLst>
                <a:path w="6050" h="2040" extrusionOk="0">
                  <a:moveTo>
                    <a:pt x="4994" y="1"/>
                  </a:moveTo>
                  <a:cubicBezTo>
                    <a:pt x="3608" y="1"/>
                    <a:pt x="1" y="2039"/>
                    <a:pt x="1" y="2039"/>
                  </a:cubicBezTo>
                  <a:cubicBezTo>
                    <a:pt x="1" y="2039"/>
                    <a:pt x="6050" y="1097"/>
                    <a:pt x="5472" y="185"/>
                  </a:cubicBezTo>
                  <a:cubicBezTo>
                    <a:pt x="5390" y="56"/>
                    <a:pt x="5222" y="1"/>
                    <a:pt x="49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14;p9">
              <a:extLst>
                <a:ext uri="{FF2B5EF4-FFF2-40B4-BE49-F238E27FC236}">
                  <a16:creationId xmlns:a16="http://schemas.microsoft.com/office/drawing/2014/main" id="{BB25A497-9098-4FB0-83A9-0959F62F306F}"/>
                </a:ext>
              </a:extLst>
            </p:cNvPr>
            <p:cNvSpPr/>
            <p:nvPr/>
          </p:nvSpPr>
          <p:spPr>
            <a:xfrm>
              <a:off x="7660763" y="2056336"/>
              <a:ext cx="438016" cy="716873"/>
            </a:xfrm>
            <a:custGeom>
              <a:avLst/>
              <a:gdLst/>
              <a:ahLst/>
              <a:cxnLst/>
              <a:rect l="l" t="t" r="r" b="b"/>
              <a:pathLst>
                <a:path w="24287" h="39749" extrusionOk="0">
                  <a:moveTo>
                    <a:pt x="12109" y="1"/>
                  </a:moveTo>
                  <a:cubicBezTo>
                    <a:pt x="7558" y="1"/>
                    <a:pt x="3551" y="3079"/>
                    <a:pt x="2858" y="7322"/>
                  </a:cubicBezTo>
                  <a:lnTo>
                    <a:pt x="2037" y="12641"/>
                  </a:lnTo>
                  <a:lnTo>
                    <a:pt x="700" y="20878"/>
                  </a:lnTo>
                  <a:cubicBezTo>
                    <a:pt x="1" y="25438"/>
                    <a:pt x="3344" y="29663"/>
                    <a:pt x="8207" y="30514"/>
                  </a:cubicBezTo>
                  <a:lnTo>
                    <a:pt x="7113" y="34465"/>
                  </a:lnTo>
                  <a:lnTo>
                    <a:pt x="3800" y="34951"/>
                  </a:lnTo>
                  <a:cubicBezTo>
                    <a:pt x="3800" y="34951"/>
                    <a:pt x="5259" y="38265"/>
                    <a:pt x="10730" y="39420"/>
                  </a:cubicBezTo>
                  <a:cubicBezTo>
                    <a:pt x="11813" y="39654"/>
                    <a:pt x="12798" y="39748"/>
                    <a:pt x="13680" y="39748"/>
                  </a:cubicBezTo>
                  <a:cubicBezTo>
                    <a:pt x="17253" y="39748"/>
                    <a:pt x="19150" y="38204"/>
                    <a:pt x="19150" y="38204"/>
                  </a:cubicBezTo>
                  <a:lnTo>
                    <a:pt x="16718" y="36471"/>
                  </a:lnTo>
                  <a:lnTo>
                    <a:pt x="15746" y="35772"/>
                  </a:lnTo>
                  <a:cubicBezTo>
                    <a:pt x="13861" y="35164"/>
                    <a:pt x="12554" y="32885"/>
                    <a:pt x="13253" y="29359"/>
                  </a:cubicBezTo>
                  <a:cubicBezTo>
                    <a:pt x="24287" y="28508"/>
                    <a:pt x="22828" y="19055"/>
                    <a:pt x="23952" y="11152"/>
                  </a:cubicBezTo>
                  <a:cubicBezTo>
                    <a:pt x="21217" y="7717"/>
                    <a:pt x="22524" y="4404"/>
                    <a:pt x="24226" y="2155"/>
                  </a:cubicBezTo>
                  <a:cubicBezTo>
                    <a:pt x="23223" y="1638"/>
                    <a:pt x="22129" y="1273"/>
                    <a:pt x="20974" y="1121"/>
                  </a:cubicBezTo>
                  <a:lnTo>
                    <a:pt x="13436" y="88"/>
                  </a:lnTo>
                  <a:cubicBezTo>
                    <a:pt x="12990" y="29"/>
                    <a:pt x="12547" y="1"/>
                    <a:pt x="12109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15;p9">
              <a:extLst>
                <a:ext uri="{FF2B5EF4-FFF2-40B4-BE49-F238E27FC236}">
                  <a16:creationId xmlns:a16="http://schemas.microsoft.com/office/drawing/2014/main" id="{BB44AF86-63BC-4FCD-8300-EC25BBE8BB9B}"/>
                </a:ext>
              </a:extLst>
            </p:cNvPr>
            <p:cNvSpPr/>
            <p:nvPr/>
          </p:nvSpPr>
          <p:spPr>
            <a:xfrm>
              <a:off x="7882757" y="2095183"/>
              <a:ext cx="303709" cy="606319"/>
            </a:xfrm>
            <a:custGeom>
              <a:avLst/>
              <a:gdLst/>
              <a:ahLst/>
              <a:cxnLst/>
              <a:rect l="l" t="t" r="r" b="b"/>
              <a:pathLst>
                <a:path w="16840" h="33619" extrusionOk="0">
                  <a:moveTo>
                    <a:pt x="11672" y="1"/>
                  </a:moveTo>
                  <a:cubicBezTo>
                    <a:pt x="9970" y="2250"/>
                    <a:pt x="8663" y="5563"/>
                    <a:pt x="11398" y="8998"/>
                  </a:cubicBezTo>
                  <a:cubicBezTo>
                    <a:pt x="10274" y="16901"/>
                    <a:pt x="11733" y="26354"/>
                    <a:pt x="699" y="27205"/>
                  </a:cubicBezTo>
                  <a:cubicBezTo>
                    <a:pt x="0" y="30731"/>
                    <a:pt x="1337" y="33010"/>
                    <a:pt x="3192" y="33618"/>
                  </a:cubicBezTo>
                  <a:lnTo>
                    <a:pt x="2918" y="33436"/>
                  </a:lnTo>
                  <a:lnTo>
                    <a:pt x="4043" y="29515"/>
                  </a:lnTo>
                  <a:cubicBezTo>
                    <a:pt x="4479" y="29573"/>
                    <a:pt x="4909" y="29601"/>
                    <a:pt x="5332" y="29601"/>
                  </a:cubicBezTo>
                  <a:cubicBezTo>
                    <a:pt x="9803" y="29601"/>
                    <a:pt x="13437" y="26468"/>
                    <a:pt x="14104" y="22220"/>
                  </a:cubicBezTo>
                  <a:lnTo>
                    <a:pt x="14499" y="19849"/>
                  </a:lnTo>
                  <a:lnTo>
                    <a:pt x="16262" y="8663"/>
                  </a:lnTo>
                  <a:cubicBezTo>
                    <a:pt x="16839" y="5107"/>
                    <a:pt x="14894" y="1703"/>
                    <a:pt x="11672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16;p9">
              <a:extLst>
                <a:ext uri="{FF2B5EF4-FFF2-40B4-BE49-F238E27FC236}">
                  <a16:creationId xmlns:a16="http://schemas.microsoft.com/office/drawing/2014/main" id="{72A8052E-3E6B-4759-9B28-EAABF24E8882}"/>
                </a:ext>
              </a:extLst>
            </p:cNvPr>
            <p:cNvSpPr/>
            <p:nvPr/>
          </p:nvSpPr>
          <p:spPr>
            <a:xfrm>
              <a:off x="7752832" y="2354382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7" y="498"/>
                    <a:pt x="152" y="1130"/>
                  </a:cubicBezTo>
                  <a:cubicBezTo>
                    <a:pt x="0" y="1829"/>
                    <a:pt x="183" y="2437"/>
                    <a:pt x="547" y="2498"/>
                  </a:cubicBezTo>
                  <a:cubicBezTo>
                    <a:pt x="576" y="2505"/>
                    <a:pt x="604" y="2509"/>
                    <a:pt x="633" y="2509"/>
                  </a:cubicBezTo>
                  <a:cubicBezTo>
                    <a:pt x="976" y="2509"/>
                    <a:pt x="1347" y="2021"/>
                    <a:pt x="1459" y="1404"/>
                  </a:cubicBezTo>
                  <a:cubicBezTo>
                    <a:pt x="1581" y="705"/>
                    <a:pt x="1398" y="97"/>
                    <a:pt x="1034" y="6"/>
                  </a:cubicBezTo>
                  <a:cubicBezTo>
                    <a:pt x="1014" y="2"/>
                    <a:pt x="994" y="1"/>
                    <a:pt x="9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17;p9">
              <a:extLst>
                <a:ext uri="{FF2B5EF4-FFF2-40B4-BE49-F238E27FC236}">
                  <a16:creationId xmlns:a16="http://schemas.microsoft.com/office/drawing/2014/main" id="{CFE97489-AACC-4A00-8618-B64EDD140C22}"/>
                </a:ext>
              </a:extLst>
            </p:cNvPr>
            <p:cNvSpPr/>
            <p:nvPr/>
          </p:nvSpPr>
          <p:spPr>
            <a:xfrm>
              <a:off x="8041176" y="2404267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6" y="498"/>
                    <a:pt x="122" y="1130"/>
                  </a:cubicBezTo>
                  <a:cubicBezTo>
                    <a:pt x="0" y="1829"/>
                    <a:pt x="183" y="2437"/>
                    <a:pt x="548" y="2498"/>
                  </a:cubicBezTo>
                  <a:cubicBezTo>
                    <a:pt x="576" y="2505"/>
                    <a:pt x="604" y="2509"/>
                    <a:pt x="632" y="2509"/>
                  </a:cubicBezTo>
                  <a:cubicBezTo>
                    <a:pt x="972" y="2509"/>
                    <a:pt x="1319" y="2021"/>
                    <a:pt x="1459" y="1404"/>
                  </a:cubicBezTo>
                  <a:cubicBezTo>
                    <a:pt x="1581" y="705"/>
                    <a:pt x="1399" y="97"/>
                    <a:pt x="1034" y="6"/>
                  </a:cubicBezTo>
                  <a:cubicBezTo>
                    <a:pt x="1014" y="2"/>
                    <a:pt x="995" y="1"/>
                    <a:pt x="9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18;p9">
              <a:extLst>
                <a:ext uri="{FF2B5EF4-FFF2-40B4-BE49-F238E27FC236}">
                  <a16:creationId xmlns:a16="http://schemas.microsoft.com/office/drawing/2014/main" id="{1FDE4201-6975-4C14-94C0-6B0BFA8C3B21}"/>
                </a:ext>
              </a:extLst>
            </p:cNvPr>
            <p:cNvSpPr/>
            <p:nvPr/>
          </p:nvSpPr>
          <p:spPr>
            <a:xfrm>
              <a:off x="7807100" y="2378567"/>
              <a:ext cx="80256" cy="96613"/>
            </a:xfrm>
            <a:custGeom>
              <a:avLst/>
              <a:gdLst/>
              <a:ahLst/>
              <a:cxnLst/>
              <a:rect l="l" t="t" r="r" b="b"/>
              <a:pathLst>
                <a:path w="4450" h="5357" extrusionOk="0">
                  <a:moveTo>
                    <a:pt x="3611" y="1"/>
                  </a:moveTo>
                  <a:cubicBezTo>
                    <a:pt x="3549" y="1"/>
                    <a:pt x="3486" y="28"/>
                    <a:pt x="3435" y="93"/>
                  </a:cubicBezTo>
                  <a:cubicBezTo>
                    <a:pt x="2463" y="1279"/>
                    <a:pt x="1490" y="2464"/>
                    <a:pt x="517" y="3619"/>
                  </a:cubicBezTo>
                  <a:cubicBezTo>
                    <a:pt x="396" y="3802"/>
                    <a:pt x="244" y="3954"/>
                    <a:pt x="122" y="4106"/>
                  </a:cubicBezTo>
                  <a:cubicBezTo>
                    <a:pt x="0" y="4257"/>
                    <a:pt x="0" y="4561"/>
                    <a:pt x="244" y="4592"/>
                  </a:cubicBezTo>
                  <a:cubicBezTo>
                    <a:pt x="1490" y="4835"/>
                    <a:pt x="2706" y="5109"/>
                    <a:pt x="3952" y="5352"/>
                  </a:cubicBezTo>
                  <a:cubicBezTo>
                    <a:pt x="3971" y="5355"/>
                    <a:pt x="3990" y="5356"/>
                    <a:pt x="4008" y="5356"/>
                  </a:cubicBezTo>
                  <a:cubicBezTo>
                    <a:pt x="4331" y="5356"/>
                    <a:pt x="4449" y="4862"/>
                    <a:pt x="4104" y="4805"/>
                  </a:cubicBezTo>
                  <a:cubicBezTo>
                    <a:pt x="3007" y="4591"/>
                    <a:pt x="1934" y="4353"/>
                    <a:pt x="843" y="4134"/>
                  </a:cubicBezTo>
                  <a:lnTo>
                    <a:pt x="843" y="4134"/>
                  </a:lnTo>
                  <a:cubicBezTo>
                    <a:pt x="1707" y="3081"/>
                    <a:pt x="2568" y="2031"/>
                    <a:pt x="3405" y="1005"/>
                  </a:cubicBezTo>
                  <a:cubicBezTo>
                    <a:pt x="3557" y="823"/>
                    <a:pt x="3678" y="671"/>
                    <a:pt x="3830" y="488"/>
                  </a:cubicBezTo>
                  <a:cubicBezTo>
                    <a:pt x="4016" y="280"/>
                    <a:pt x="3813" y="1"/>
                    <a:pt x="36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019;p9">
              <a:extLst>
                <a:ext uri="{FF2B5EF4-FFF2-40B4-BE49-F238E27FC236}">
                  <a16:creationId xmlns:a16="http://schemas.microsoft.com/office/drawing/2014/main" id="{D9244F4D-0014-400B-A7A5-91D24E2B11B6}"/>
                </a:ext>
              </a:extLst>
            </p:cNvPr>
            <p:cNvSpPr/>
            <p:nvPr/>
          </p:nvSpPr>
          <p:spPr>
            <a:xfrm>
              <a:off x="7994025" y="2458475"/>
              <a:ext cx="115496" cy="104122"/>
            </a:xfrm>
            <a:custGeom>
              <a:avLst/>
              <a:gdLst/>
              <a:ahLst/>
              <a:cxnLst/>
              <a:rect l="l" t="t" r="r" b="b"/>
              <a:pathLst>
                <a:path w="3223" h="2905" extrusionOk="0">
                  <a:moveTo>
                    <a:pt x="1611" y="1"/>
                  </a:moveTo>
                  <a:cubicBezTo>
                    <a:pt x="943" y="1"/>
                    <a:pt x="339" y="455"/>
                    <a:pt x="183" y="1134"/>
                  </a:cubicBezTo>
                  <a:cubicBezTo>
                    <a:pt x="0" y="1924"/>
                    <a:pt x="487" y="2684"/>
                    <a:pt x="1277" y="2866"/>
                  </a:cubicBezTo>
                  <a:cubicBezTo>
                    <a:pt x="1389" y="2892"/>
                    <a:pt x="1501" y="2904"/>
                    <a:pt x="1612" y="2904"/>
                  </a:cubicBezTo>
                  <a:cubicBezTo>
                    <a:pt x="2279" y="2904"/>
                    <a:pt x="2883" y="2450"/>
                    <a:pt x="3040" y="1772"/>
                  </a:cubicBezTo>
                  <a:cubicBezTo>
                    <a:pt x="3222" y="1012"/>
                    <a:pt x="2736" y="222"/>
                    <a:pt x="1946" y="39"/>
                  </a:cubicBezTo>
                  <a:cubicBezTo>
                    <a:pt x="1834" y="13"/>
                    <a:pt x="1722" y="1"/>
                    <a:pt x="1611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020;p9">
              <a:extLst>
                <a:ext uri="{FF2B5EF4-FFF2-40B4-BE49-F238E27FC236}">
                  <a16:creationId xmlns:a16="http://schemas.microsoft.com/office/drawing/2014/main" id="{9E6ECA84-7B93-4DBB-B70A-3C3844673CC8}"/>
                </a:ext>
              </a:extLst>
            </p:cNvPr>
            <p:cNvSpPr/>
            <p:nvPr/>
          </p:nvSpPr>
          <p:spPr>
            <a:xfrm>
              <a:off x="7710590" y="2413034"/>
              <a:ext cx="102999" cy="93658"/>
            </a:xfrm>
            <a:custGeom>
              <a:avLst/>
              <a:gdLst/>
              <a:ahLst/>
              <a:cxnLst/>
              <a:rect l="l" t="t" r="r" b="b"/>
              <a:pathLst>
                <a:path w="3223" h="2933" extrusionOk="0">
                  <a:moveTo>
                    <a:pt x="1624" y="1"/>
                  </a:moveTo>
                  <a:cubicBezTo>
                    <a:pt x="951" y="1"/>
                    <a:pt x="341" y="476"/>
                    <a:pt x="183" y="1132"/>
                  </a:cubicBezTo>
                  <a:cubicBezTo>
                    <a:pt x="1" y="1922"/>
                    <a:pt x="487" y="2712"/>
                    <a:pt x="1277" y="2895"/>
                  </a:cubicBezTo>
                  <a:cubicBezTo>
                    <a:pt x="1390" y="2920"/>
                    <a:pt x="1502" y="2933"/>
                    <a:pt x="1612" y="2933"/>
                  </a:cubicBezTo>
                  <a:cubicBezTo>
                    <a:pt x="2280" y="2933"/>
                    <a:pt x="2884" y="2479"/>
                    <a:pt x="3040" y="1800"/>
                  </a:cubicBezTo>
                  <a:cubicBezTo>
                    <a:pt x="3223" y="1010"/>
                    <a:pt x="2706" y="220"/>
                    <a:pt x="1946" y="37"/>
                  </a:cubicBezTo>
                  <a:cubicBezTo>
                    <a:pt x="1838" y="13"/>
                    <a:pt x="1730" y="1"/>
                    <a:pt x="1624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021;p9">
              <a:extLst>
                <a:ext uri="{FF2B5EF4-FFF2-40B4-BE49-F238E27FC236}">
                  <a16:creationId xmlns:a16="http://schemas.microsoft.com/office/drawing/2014/main" id="{D3679E9A-83D1-4273-98C0-873A138311CB}"/>
                </a:ext>
              </a:extLst>
            </p:cNvPr>
            <p:cNvSpPr/>
            <p:nvPr/>
          </p:nvSpPr>
          <p:spPr>
            <a:xfrm>
              <a:off x="7907771" y="2485948"/>
              <a:ext cx="121592" cy="50191"/>
            </a:xfrm>
            <a:custGeom>
              <a:avLst/>
              <a:gdLst/>
              <a:ahLst/>
              <a:cxnLst/>
              <a:rect l="l" t="t" r="r" b="b"/>
              <a:pathLst>
                <a:path w="6742" h="2783" extrusionOk="0">
                  <a:moveTo>
                    <a:pt x="6394" y="1"/>
                  </a:moveTo>
                  <a:cubicBezTo>
                    <a:pt x="6281" y="1"/>
                    <a:pt x="6168" y="57"/>
                    <a:pt x="6121" y="188"/>
                  </a:cubicBezTo>
                  <a:cubicBezTo>
                    <a:pt x="5488" y="1808"/>
                    <a:pt x="3633" y="2205"/>
                    <a:pt x="1995" y="2205"/>
                  </a:cubicBezTo>
                  <a:cubicBezTo>
                    <a:pt x="1666" y="2205"/>
                    <a:pt x="1345" y="2189"/>
                    <a:pt x="1045" y="2164"/>
                  </a:cubicBezTo>
                  <a:cubicBezTo>
                    <a:pt x="954" y="2164"/>
                    <a:pt x="862" y="2164"/>
                    <a:pt x="802" y="2133"/>
                  </a:cubicBezTo>
                  <a:lnTo>
                    <a:pt x="650" y="2133"/>
                  </a:lnTo>
                  <a:lnTo>
                    <a:pt x="498" y="2103"/>
                  </a:lnTo>
                  <a:cubicBezTo>
                    <a:pt x="480" y="2100"/>
                    <a:pt x="463" y="2098"/>
                    <a:pt x="446" y="2098"/>
                  </a:cubicBezTo>
                  <a:cubicBezTo>
                    <a:pt x="146" y="2098"/>
                    <a:pt x="0" y="2592"/>
                    <a:pt x="346" y="2650"/>
                  </a:cubicBezTo>
                  <a:cubicBezTo>
                    <a:pt x="810" y="2743"/>
                    <a:pt x="1292" y="2783"/>
                    <a:pt x="1765" y="2783"/>
                  </a:cubicBezTo>
                  <a:cubicBezTo>
                    <a:pt x="1911" y="2783"/>
                    <a:pt x="2056" y="2779"/>
                    <a:pt x="2200" y="2772"/>
                  </a:cubicBezTo>
                  <a:cubicBezTo>
                    <a:pt x="3294" y="2741"/>
                    <a:pt x="4479" y="2559"/>
                    <a:pt x="5422" y="1921"/>
                  </a:cubicBezTo>
                  <a:cubicBezTo>
                    <a:pt x="5999" y="1525"/>
                    <a:pt x="6394" y="978"/>
                    <a:pt x="6668" y="340"/>
                  </a:cubicBezTo>
                  <a:cubicBezTo>
                    <a:pt x="6742" y="137"/>
                    <a:pt x="6568" y="1"/>
                    <a:pt x="63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022;p9">
              <a:extLst>
                <a:ext uri="{FF2B5EF4-FFF2-40B4-BE49-F238E27FC236}">
                  <a16:creationId xmlns:a16="http://schemas.microsoft.com/office/drawing/2014/main" id="{EE971051-DC16-4E00-847C-337BFB5A9019}"/>
                </a:ext>
              </a:extLst>
            </p:cNvPr>
            <p:cNvSpPr/>
            <p:nvPr/>
          </p:nvSpPr>
          <p:spPr>
            <a:xfrm>
              <a:off x="7681558" y="2035018"/>
              <a:ext cx="525179" cy="222444"/>
            </a:xfrm>
            <a:custGeom>
              <a:avLst/>
              <a:gdLst/>
              <a:ahLst/>
              <a:cxnLst/>
              <a:rect l="l" t="t" r="r" b="b"/>
              <a:pathLst>
                <a:path w="29120" h="12334" extrusionOk="0">
                  <a:moveTo>
                    <a:pt x="6002" y="1"/>
                  </a:moveTo>
                  <a:cubicBezTo>
                    <a:pt x="5203" y="1"/>
                    <a:pt x="4402" y="85"/>
                    <a:pt x="3709" y="540"/>
                  </a:cubicBezTo>
                  <a:cubicBezTo>
                    <a:pt x="1673" y="1938"/>
                    <a:pt x="1" y="4887"/>
                    <a:pt x="426" y="7379"/>
                  </a:cubicBezTo>
                  <a:cubicBezTo>
                    <a:pt x="548" y="8018"/>
                    <a:pt x="791" y="8625"/>
                    <a:pt x="1186" y="9112"/>
                  </a:cubicBezTo>
                  <a:cubicBezTo>
                    <a:pt x="2007" y="10069"/>
                    <a:pt x="3343" y="10337"/>
                    <a:pt x="4621" y="10337"/>
                  </a:cubicBezTo>
                  <a:cubicBezTo>
                    <a:pt x="4764" y="10337"/>
                    <a:pt x="4906" y="10334"/>
                    <a:pt x="5047" y="10328"/>
                  </a:cubicBezTo>
                  <a:cubicBezTo>
                    <a:pt x="11369" y="10054"/>
                    <a:pt x="16901" y="6042"/>
                    <a:pt x="22919" y="4096"/>
                  </a:cubicBezTo>
                  <a:lnTo>
                    <a:pt x="22919" y="4096"/>
                  </a:lnTo>
                  <a:cubicBezTo>
                    <a:pt x="22311" y="6163"/>
                    <a:pt x="22372" y="8321"/>
                    <a:pt x="23345" y="9872"/>
                  </a:cubicBezTo>
                  <a:cubicBezTo>
                    <a:pt x="24317" y="11422"/>
                    <a:pt x="26749" y="12121"/>
                    <a:pt x="28573" y="12334"/>
                  </a:cubicBezTo>
                  <a:cubicBezTo>
                    <a:pt x="29120" y="10753"/>
                    <a:pt x="28238" y="9051"/>
                    <a:pt x="27327" y="7622"/>
                  </a:cubicBezTo>
                  <a:cubicBezTo>
                    <a:pt x="26020" y="5555"/>
                    <a:pt x="24500" y="3489"/>
                    <a:pt x="22433" y="2182"/>
                  </a:cubicBezTo>
                  <a:cubicBezTo>
                    <a:pt x="19515" y="358"/>
                    <a:pt x="15867" y="236"/>
                    <a:pt x="12402" y="145"/>
                  </a:cubicBezTo>
                  <a:cubicBezTo>
                    <a:pt x="10579" y="115"/>
                    <a:pt x="8785" y="54"/>
                    <a:pt x="6961" y="23"/>
                  </a:cubicBezTo>
                  <a:cubicBezTo>
                    <a:pt x="6647" y="15"/>
                    <a:pt x="6325" y="1"/>
                    <a:pt x="60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023;p9">
              <a:extLst>
                <a:ext uri="{FF2B5EF4-FFF2-40B4-BE49-F238E27FC236}">
                  <a16:creationId xmlns:a16="http://schemas.microsoft.com/office/drawing/2014/main" id="{3C99BBBF-F16F-443D-B051-DD17770855E1}"/>
                </a:ext>
              </a:extLst>
            </p:cNvPr>
            <p:cNvSpPr/>
            <p:nvPr/>
          </p:nvSpPr>
          <p:spPr>
            <a:xfrm>
              <a:off x="7730902" y="1939397"/>
              <a:ext cx="213264" cy="111925"/>
            </a:xfrm>
            <a:custGeom>
              <a:avLst/>
              <a:gdLst/>
              <a:ahLst/>
              <a:cxnLst/>
              <a:rect l="l" t="t" r="r" b="b"/>
              <a:pathLst>
                <a:path w="11825" h="6206" extrusionOk="0">
                  <a:moveTo>
                    <a:pt x="7923" y="1"/>
                  </a:moveTo>
                  <a:cubicBezTo>
                    <a:pt x="5311" y="1"/>
                    <a:pt x="2576" y="1085"/>
                    <a:pt x="852" y="2955"/>
                  </a:cubicBezTo>
                  <a:cubicBezTo>
                    <a:pt x="426" y="3441"/>
                    <a:pt x="0" y="4018"/>
                    <a:pt x="61" y="4657"/>
                  </a:cubicBezTo>
                  <a:cubicBezTo>
                    <a:pt x="92" y="5447"/>
                    <a:pt x="852" y="6055"/>
                    <a:pt x="1611" y="6177"/>
                  </a:cubicBezTo>
                  <a:cubicBezTo>
                    <a:pt x="1741" y="6197"/>
                    <a:pt x="1871" y="6206"/>
                    <a:pt x="2000" y="6206"/>
                  </a:cubicBezTo>
                  <a:cubicBezTo>
                    <a:pt x="2659" y="6206"/>
                    <a:pt x="3307" y="5965"/>
                    <a:pt x="3891" y="5660"/>
                  </a:cubicBezTo>
                  <a:cubicBezTo>
                    <a:pt x="4560" y="5265"/>
                    <a:pt x="5229" y="4809"/>
                    <a:pt x="5928" y="4505"/>
                  </a:cubicBezTo>
                  <a:cubicBezTo>
                    <a:pt x="7599" y="3806"/>
                    <a:pt x="9879" y="4170"/>
                    <a:pt x="11308" y="2894"/>
                  </a:cubicBezTo>
                  <a:cubicBezTo>
                    <a:pt x="11581" y="2620"/>
                    <a:pt x="11824" y="2256"/>
                    <a:pt x="11824" y="1830"/>
                  </a:cubicBezTo>
                  <a:cubicBezTo>
                    <a:pt x="11824" y="1404"/>
                    <a:pt x="11551" y="1009"/>
                    <a:pt x="11216" y="736"/>
                  </a:cubicBezTo>
                  <a:cubicBezTo>
                    <a:pt x="10882" y="462"/>
                    <a:pt x="10457" y="310"/>
                    <a:pt x="10031" y="219"/>
                  </a:cubicBezTo>
                  <a:cubicBezTo>
                    <a:pt x="9454" y="97"/>
                    <a:pt x="8846" y="37"/>
                    <a:pt x="8238" y="6"/>
                  </a:cubicBezTo>
                  <a:cubicBezTo>
                    <a:pt x="8133" y="3"/>
                    <a:pt x="8028" y="1"/>
                    <a:pt x="7923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024;p9">
              <a:extLst>
                <a:ext uri="{FF2B5EF4-FFF2-40B4-BE49-F238E27FC236}">
                  <a16:creationId xmlns:a16="http://schemas.microsoft.com/office/drawing/2014/main" id="{C46415CA-96A9-4256-96E0-578F58BC68E5}"/>
                </a:ext>
              </a:extLst>
            </p:cNvPr>
            <p:cNvSpPr/>
            <p:nvPr/>
          </p:nvSpPr>
          <p:spPr>
            <a:xfrm>
              <a:off x="8036234" y="2353877"/>
              <a:ext cx="77316" cy="30227"/>
            </a:xfrm>
            <a:custGeom>
              <a:avLst/>
              <a:gdLst/>
              <a:ahLst/>
              <a:cxnLst/>
              <a:rect l="l" t="t" r="r" b="b"/>
              <a:pathLst>
                <a:path w="4287" h="1676" extrusionOk="0">
                  <a:moveTo>
                    <a:pt x="1997" y="1"/>
                  </a:moveTo>
                  <a:cubicBezTo>
                    <a:pt x="1728" y="1"/>
                    <a:pt x="1461" y="27"/>
                    <a:pt x="1217" y="64"/>
                  </a:cubicBezTo>
                  <a:cubicBezTo>
                    <a:pt x="791" y="155"/>
                    <a:pt x="366" y="277"/>
                    <a:pt x="1" y="490"/>
                  </a:cubicBezTo>
                  <a:cubicBezTo>
                    <a:pt x="603" y="425"/>
                    <a:pt x="1189" y="361"/>
                    <a:pt x="1750" y="361"/>
                  </a:cubicBezTo>
                  <a:cubicBezTo>
                    <a:pt x="1982" y="361"/>
                    <a:pt x="2210" y="372"/>
                    <a:pt x="2433" y="398"/>
                  </a:cubicBezTo>
                  <a:cubicBezTo>
                    <a:pt x="2828" y="459"/>
                    <a:pt x="3223" y="550"/>
                    <a:pt x="3527" y="763"/>
                  </a:cubicBezTo>
                  <a:cubicBezTo>
                    <a:pt x="3861" y="976"/>
                    <a:pt x="4104" y="1280"/>
                    <a:pt x="4287" y="1675"/>
                  </a:cubicBezTo>
                  <a:cubicBezTo>
                    <a:pt x="4256" y="1250"/>
                    <a:pt x="4074" y="824"/>
                    <a:pt x="3709" y="520"/>
                  </a:cubicBezTo>
                  <a:cubicBezTo>
                    <a:pt x="3375" y="216"/>
                    <a:pt x="2919" y="95"/>
                    <a:pt x="2493" y="34"/>
                  </a:cubicBezTo>
                  <a:cubicBezTo>
                    <a:pt x="2331" y="10"/>
                    <a:pt x="2164" y="1"/>
                    <a:pt x="19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025;p9">
              <a:extLst>
                <a:ext uri="{FF2B5EF4-FFF2-40B4-BE49-F238E27FC236}">
                  <a16:creationId xmlns:a16="http://schemas.microsoft.com/office/drawing/2014/main" id="{F7DCEA7B-CD6D-4EB1-8ACD-76F2F7043013}"/>
                </a:ext>
              </a:extLst>
            </p:cNvPr>
            <p:cNvSpPr/>
            <p:nvPr/>
          </p:nvSpPr>
          <p:spPr>
            <a:xfrm>
              <a:off x="7748991" y="2300728"/>
              <a:ext cx="63609" cy="19784"/>
            </a:xfrm>
            <a:custGeom>
              <a:avLst/>
              <a:gdLst/>
              <a:ahLst/>
              <a:cxnLst/>
              <a:rect l="l" t="t" r="r" b="b"/>
              <a:pathLst>
                <a:path w="3527" h="1097" extrusionOk="0">
                  <a:moveTo>
                    <a:pt x="2035" y="1"/>
                  </a:moveTo>
                  <a:cubicBezTo>
                    <a:pt x="1913" y="1"/>
                    <a:pt x="1791" y="11"/>
                    <a:pt x="1672" y="32"/>
                  </a:cubicBezTo>
                  <a:cubicBezTo>
                    <a:pt x="1338" y="124"/>
                    <a:pt x="1004" y="245"/>
                    <a:pt x="730" y="427"/>
                  </a:cubicBezTo>
                  <a:cubicBezTo>
                    <a:pt x="426" y="610"/>
                    <a:pt x="183" y="823"/>
                    <a:pt x="1" y="1096"/>
                  </a:cubicBezTo>
                  <a:cubicBezTo>
                    <a:pt x="578" y="792"/>
                    <a:pt x="1125" y="519"/>
                    <a:pt x="1733" y="427"/>
                  </a:cubicBezTo>
                  <a:cubicBezTo>
                    <a:pt x="1911" y="392"/>
                    <a:pt x="2079" y="377"/>
                    <a:pt x="2248" y="377"/>
                  </a:cubicBezTo>
                  <a:cubicBezTo>
                    <a:pt x="2368" y="377"/>
                    <a:pt x="2489" y="384"/>
                    <a:pt x="2615" y="397"/>
                  </a:cubicBezTo>
                  <a:cubicBezTo>
                    <a:pt x="2919" y="427"/>
                    <a:pt x="3222" y="519"/>
                    <a:pt x="3526" y="640"/>
                  </a:cubicBezTo>
                  <a:cubicBezTo>
                    <a:pt x="3314" y="397"/>
                    <a:pt x="3010" y="184"/>
                    <a:pt x="2675" y="93"/>
                  </a:cubicBezTo>
                  <a:cubicBezTo>
                    <a:pt x="2479" y="34"/>
                    <a:pt x="2257" y="1"/>
                    <a:pt x="20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026;p9">
              <a:extLst>
                <a:ext uri="{FF2B5EF4-FFF2-40B4-BE49-F238E27FC236}">
                  <a16:creationId xmlns:a16="http://schemas.microsoft.com/office/drawing/2014/main" id="{EA1CD812-7FCE-4A9D-983E-A1F88FC184D3}"/>
                </a:ext>
              </a:extLst>
            </p:cNvPr>
            <p:cNvSpPr/>
            <p:nvPr/>
          </p:nvSpPr>
          <p:spPr>
            <a:xfrm>
              <a:off x="7503949" y="2991469"/>
              <a:ext cx="519156" cy="32355"/>
            </a:xfrm>
            <a:custGeom>
              <a:avLst/>
              <a:gdLst/>
              <a:ahLst/>
              <a:cxnLst/>
              <a:rect l="l" t="t" r="r" b="b"/>
              <a:pathLst>
                <a:path w="28786" h="1794" extrusionOk="0">
                  <a:moveTo>
                    <a:pt x="28573" y="0"/>
                  </a:moveTo>
                  <a:lnTo>
                    <a:pt x="1" y="61"/>
                  </a:lnTo>
                  <a:lnTo>
                    <a:pt x="1" y="1794"/>
                  </a:lnTo>
                  <a:lnTo>
                    <a:pt x="28785" y="1794"/>
                  </a:lnTo>
                  <a:lnTo>
                    <a:pt x="28573" y="0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027;p9">
              <a:extLst>
                <a:ext uri="{FF2B5EF4-FFF2-40B4-BE49-F238E27FC236}">
                  <a16:creationId xmlns:a16="http://schemas.microsoft.com/office/drawing/2014/main" id="{92A6DCD1-60B6-4014-826E-FB830A16422A}"/>
                </a:ext>
              </a:extLst>
            </p:cNvPr>
            <p:cNvSpPr/>
            <p:nvPr/>
          </p:nvSpPr>
          <p:spPr>
            <a:xfrm>
              <a:off x="7508332" y="2956391"/>
              <a:ext cx="649080" cy="40020"/>
            </a:xfrm>
            <a:custGeom>
              <a:avLst/>
              <a:gdLst/>
              <a:ahLst/>
              <a:cxnLst/>
              <a:rect l="l" t="t" r="r" b="b"/>
              <a:pathLst>
                <a:path w="35990" h="2219" extrusionOk="0">
                  <a:moveTo>
                    <a:pt x="62" y="0"/>
                  </a:moveTo>
                  <a:lnTo>
                    <a:pt x="1" y="395"/>
                  </a:lnTo>
                  <a:lnTo>
                    <a:pt x="35989" y="2219"/>
                  </a:lnTo>
                  <a:lnTo>
                    <a:pt x="35989" y="1793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028;p9">
              <a:extLst>
                <a:ext uri="{FF2B5EF4-FFF2-40B4-BE49-F238E27FC236}">
                  <a16:creationId xmlns:a16="http://schemas.microsoft.com/office/drawing/2014/main" id="{20C5CDAE-9D69-4BDD-B414-28A0ABE9F548}"/>
                </a:ext>
              </a:extLst>
            </p:cNvPr>
            <p:cNvSpPr/>
            <p:nvPr/>
          </p:nvSpPr>
          <p:spPr>
            <a:xfrm>
              <a:off x="7520938" y="2907047"/>
              <a:ext cx="614543" cy="37837"/>
            </a:xfrm>
            <a:custGeom>
              <a:avLst/>
              <a:gdLst/>
              <a:ahLst/>
              <a:cxnLst/>
              <a:rect l="l" t="t" r="r" b="b"/>
              <a:pathLst>
                <a:path w="34075" h="2098" extrusionOk="0">
                  <a:moveTo>
                    <a:pt x="122" y="0"/>
                  </a:moveTo>
                  <a:lnTo>
                    <a:pt x="1" y="396"/>
                  </a:lnTo>
                  <a:lnTo>
                    <a:pt x="34074" y="2098"/>
                  </a:lnTo>
                  <a:lnTo>
                    <a:pt x="34074" y="2098"/>
                  </a:lnTo>
                  <a:lnTo>
                    <a:pt x="33983" y="16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029;p9">
              <a:extLst>
                <a:ext uri="{FF2B5EF4-FFF2-40B4-BE49-F238E27FC236}">
                  <a16:creationId xmlns:a16="http://schemas.microsoft.com/office/drawing/2014/main" id="{BCE4B501-CAF5-484D-951B-99E02994B89A}"/>
                </a:ext>
              </a:extLst>
            </p:cNvPr>
            <p:cNvSpPr/>
            <p:nvPr/>
          </p:nvSpPr>
          <p:spPr>
            <a:xfrm>
              <a:off x="7539587" y="2857703"/>
              <a:ext cx="581647" cy="36196"/>
            </a:xfrm>
            <a:custGeom>
              <a:avLst/>
              <a:gdLst/>
              <a:ahLst/>
              <a:cxnLst/>
              <a:rect l="l" t="t" r="r" b="b"/>
              <a:pathLst>
                <a:path w="32251" h="2007" extrusionOk="0">
                  <a:moveTo>
                    <a:pt x="152" y="1"/>
                  </a:moveTo>
                  <a:lnTo>
                    <a:pt x="0" y="396"/>
                  </a:lnTo>
                  <a:lnTo>
                    <a:pt x="32250" y="2007"/>
                  </a:lnTo>
                  <a:lnTo>
                    <a:pt x="32250" y="2007"/>
                  </a:lnTo>
                  <a:lnTo>
                    <a:pt x="32098" y="1581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030;p9">
              <a:extLst>
                <a:ext uri="{FF2B5EF4-FFF2-40B4-BE49-F238E27FC236}">
                  <a16:creationId xmlns:a16="http://schemas.microsoft.com/office/drawing/2014/main" id="{5940BFCD-75E6-4CFE-A2A8-CF7089914618}"/>
                </a:ext>
              </a:extLst>
            </p:cNvPr>
            <p:cNvSpPr/>
            <p:nvPr/>
          </p:nvSpPr>
          <p:spPr>
            <a:xfrm>
              <a:off x="7548352" y="2807277"/>
              <a:ext cx="549851" cy="35096"/>
            </a:xfrm>
            <a:custGeom>
              <a:avLst/>
              <a:gdLst/>
              <a:ahLst/>
              <a:cxnLst/>
              <a:rect l="l" t="t" r="r" b="b"/>
              <a:pathLst>
                <a:path w="30488" h="1946" extrusionOk="0">
                  <a:moveTo>
                    <a:pt x="31" y="0"/>
                  </a:moveTo>
                  <a:lnTo>
                    <a:pt x="1" y="426"/>
                  </a:lnTo>
                  <a:lnTo>
                    <a:pt x="30488" y="1946"/>
                  </a:lnTo>
                  <a:lnTo>
                    <a:pt x="30244" y="15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031;p9">
              <a:extLst>
                <a:ext uri="{FF2B5EF4-FFF2-40B4-BE49-F238E27FC236}">
                  <a16:creationId xmlns:a16="http://schemas.microsoft.com/office/drawing/2014/main" id="{45429D49-1DE9-485B-8CA2-3BE6F5718D77}"/>
                </a:ext>
              </a:extLst>
            </p:cNvPr>
            <p:cNvSpPr/>
            <p:nvPr/>
          </p:nvSpPr>
          <p:spPr>
            <a:xfrm>
              <a:off x="7604278" y="2760134"/>
              <a:ext cx="456105" cy="28513"/>
            </a:xfrm>
            <a:custGeom>
              <a:avLst/>
              <a:gdLst/>
              <a:ahLst/>
              <a:cxnLst/>
              <a:rect l="l" t="t" r="r" b="b"/>
              <a:pathLst>
                <a:path w="25290" h="1581" extrusionOk="0">
                  <a:moveTo>
                    <a:pt x="0" y="0"/>
                  </a:moveTo>
                  <a:lnTo>
                    <a:pt x="0" y="396"/>
                  </a:lnTo>
                  <a:lnTo>
                    <a:pt x="25289" y="1581"/>
                  </a:lnTo>
                  <a:lnTo>
                    <a:pt x="25077" y="1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032;p9">
              <a:extLst>
                <a:ext uri="{FF2B5EF4-FFF2-40B4-BE49-F238E27FC236}">
                  <a16:creationId xmlns:a16="http://schemas.microsoft.com/office/drawing/2014/main" id="{2032C302-D808-402C-A512-63BB59BB91FE}"/>
                </a:ext>
              </a:extLst>
            </p:cNvPr>
            <p:cNvSpPr/>
            <p:nvPr/>
          </p:nvSpPr>
          <p:spPr>
            <a:xfrm>
              <a:off x="7586171" y="4230365"/>
              <a:ext cx="206699" cy="165778"/>
            </a:xfrm>
            <a:custGeom>
              <a:avLst/>
              <a:gdLst/>
              <a:ahLst/>
              <a:cxnLst/>
              <a:rect l="l" t="t" r="r" b="b"/>
              <a:pathLst>
                <a:path w="11461" h="9192" extrusionOk="0">
                  <a:moveTo>
                    <a:pt x="11460" y="0"/>
                  </a:moveTo>
                  <a:lnTo>
                    <a:pt x="7296" y="1186"/>
                  </a:lnTo>
                  <a:cubicBezTo>
                    <a:pt x="6263" y="5228"/>
                    <a:pt x="1399" y="7083"/>
                    <a:pt x="1399" y="7083"/>
                  </a:cubicBezTo>
                  <a:cubicBezTo>
                    <a:pt x="1399" y="7083"/>
                    <a:pt x="1" y="8268"/>
                    <a:pt x="2980" y="9058"/>
                  </a:cubicBezTo>
                  <a:cubicBezTo>
                    <a:pt x="3343" y="9151"/>
                    <a:pt x="3744" y="9192"/>
                    <a:pt x="4168" y="9192"/>
                  </a:cubicBezTo>
                  <a:cubicBezTo>
                    <a:pt x="7219" y="9192"/>
                    <a:pt x="11460" y="7083"/>
                    <a:pt x="11460" y="7083"/>
                  </a:cubicBezTo>
                  <a:lnTo>
                    <a:pt x="114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033;p9">
              <a:extLst>
                <a:ext uri="{FF2B5EF4-FFF2-40B4-BE49-F238E27FC236}">
                  <a16:creationId xmlns:a16="http://schemas.microsoft.com/office/drawing/2014/main" id="{97C0050B-DC83-4ADF-A4F1-E1C48D913741}"/>
                </a:ext>
              </a:extLst>
            </p:cNvPr>
            <p:cNvSpPr/>
            <p:nvPr/>
          </p:nvSpPr>
          <p:spPr>
            <a:xfrm>
              <a:off x="7880556" y="4220500"/>
              <a:ext cx="165561" cy="185851"/>
            </a:xfrm>
            <a:custGeom>
              <a:avLst/>
              <a:gdLst/>
              <a:ahLst/>
              <a:cxnLst/>
              <a:rect l="l" t="t" r="r" b="b"/>
              <a:pathLst>
                <a:path w="9180" h="10305" extrusionOk="0">
                  <a:moveTo>
                    <a:pt x="0" y="0"/>
                  </a:moveTo>
                  <a:lnTo>
                    <a:pt x="0" y="6535"/>
                  </a:lnTo>
                  <a:cubicBezTo>
                    <a:pt x="0" y="6535"/>
                    <a:pt x="3852" y="10304"/>
                    <a:pt x="6599" y="10304"/>
                  </a:cubicBezTo>
                  <a:cubicBezTo>
                    <a:pt x="7180" y="10304"/>
                    <a:pt x="7711" y="10135"/>
                    <a:pt x="8147" y="9727"/>
                  </a:cubicBezTo>
                  <a:cubicBezTo>
                    <a:pt x="9180" y="8511"/>
                    <a:pt x="4985" y="2705"/>
                    <a:pt x="4985" y="2705"/>
                  </a:cubicBezTo>
                  <a:lnTo>
                    <a:pt x="5107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034;p9">
              <a:extLst>
                <a:ext uri="{FF2B5EF4-FFF2-40B4-BE49-F238E27FC236}">
                  <a16:creationId xmlns:a16="http://schemas.microsoft.com/office/drawing/2014/main" id="{6DDF03F7-4B36-473F-AFEE-BBDA54713ADD}"/>
                </a:ext>
              </a:extLst>
            </p:cNvPr>
            <p:cNvSpPr/>
            <p:nvPr/>
          </p:nvSpPr>
          <p:spPr>
            <a:xfrm>
              <a:off x="5834179" y="3023805"/>
              <a:ext cx="2323233" cy="853542"/>
            </a:xfrm>
            <a:custGeom>
              <a:avLst/>
              <a:gdLst/>
              <a:ahLst/>
              <a:cxnLst/>
              <a:rect l="l" t="t" r="r" b="b"/>
              <a:pathLst>
                <a:path w="128818" h="47327" extrusionOk="0">
                  <a:moveTo>
                    <a:pt x="0" y="1"/>
                  </a:moveTo>
                  <a:lnTo>
                    <a:pt x="0" y="47327"/>
                  </a:lnTo>
                  <a:lnTo>
                    <a:pt x="128817" y="47327"/>
                  </a:lnTo>
                  <a:lnTo>
                    <a:pt x="1288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035;p9">
              <a:extLst>
                <a:ext uri="{FF2B5EF4-FFF2-40B4-BE49-F238E27FC236}">
                  <a16:creationId xmlns:a16="http://schemas.microsoft.com/office/drawing/2014/main" id="{F5662841-3088-4CBB-BEA2-E8250AC88CA7}"/>
                </a:ext>
              </a:extLst>
            </p:cNvPr>
            <p:cNvSpPr/>
            <p:nvPr/>
          </p:nvSpPr>
          <p:spPr>
            <a:xfrm>
              <a:off x="5792518" y="3084619"/>
              <a:ext cx="191874" cy="147689"/>
            </a:xfrm>
            <a:custGeom>
              <a:avLst/>
              <a:gdLst/>
              <a:ahLst/>
              <a:cxnLst/>
              <a:rect l="l" t="t" r="r" b="b"/>
              <a:pathLst>
                <a:path w="10639" h="8189" extrusionOk="0">
                  <a:moveTo>
                    <a:pt x="7945" y="0"/>
                  </a:moveTo>
                  <a:cubicBezTo>
                    <a:pt x="6346" y="0"/>
                    <a:pt x="3872" y="547"/>
                    <a:pt x="1398" y="3194"/>
                  </a:cubicBezTo>
                  <a:cubicBezTo>
                    <a:pt x="1125" y="3498"/>
                    <a:pt x="912" y="3863"/>
                    <a:pt x="791" y="4288"/>
                  </a:cubicBezTo>
                  <a:cubicBezTo>
                    <a:pt x="426" y="5474"/>
                    <a:pt x="0" y="7966"/>
                    <a:pt x="2553" y="8179"/>
                  </a:cubicBezTo>
                  <a:cubicBezTo>
                    <a:pt x="2641" y="8185"/>
                    <a:pt x="2728" y="8189"/>
                    <a:pt x="2814" y="8189"/>
                  </a:cubicBezTo>
                  <a:cubicBezTo>
                    <a:pt x="5993" y="8189"/>
                    <a:pt x="7751" y="3924"/>
                    <a:pt x="7751" y="3924"/>
                  </a:cubicBezTo>
                  <a:cubicBezTo>
                    <a:pt x="7751" y="3924"/>
                    <a:pt x="9940" y="3589"/>
                    <a:pt x="10244" y="3042"/>
                  </a:cubicBezTo>
                  <a:cubicBezTo>
                    <a:pt x="10578" y="2495"/>
                    <a:pt x="8967" y="2191"/>
                    <a:pt x="8967" y="2191"/>
                  </a:cubicBezTo>
                  <a:cubicBezTo>
                    <a:pt x="8967" y="2191"/>
                    <a:pt x="10639" y="1918"/>
                    <a:pt x="10639" y="1614"/>
                  </a:cubicBezTo>
                  <a:cubicBezTo>
                    <a:pt x="10639" y="1331"/>
                    <a:pt x="9159" y="1309"/>
                    <a:pt x="8704" y="1309"/>
                  </a:cubicBezTo>
                  <a:cubicBezTo>
                    <a:pt x="8621" y="1309"/>
                    <a:pt x="8572" y="1310"/>
                    <a:pt x="8572" y="1310"/>
                  </a:cubicBezTo>
                  <a:cubicBezTo>
                    <a:pt x="8572" y="1310"/>
                    <a:pt x="10183" y="459"/>
                    <a:pt x="9666" y="246"/>
                  </a:cubicBezTo>
                  <a:cubicBezTo>
                    <a:pt x="9489" y="179"/>
                    <a:pt x="8860" y="0"/>
                    <a:pt x="794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036;p9">
              <a:extLst>
                <a:ext uri="{FF2B5EF4-FFF2-40B4-BE49-F238E27FC236}">
                  <a16:creationId xmlns:a16="http://schemas.microsoft.com/office/drawing/2014/main" id="{C12754CC-99A8-464C-BAF2-2F73EE10BC04}"/>
                </a:ext>
              </a:extLst>
            </p:cNvPr>
            <p:cNvSpPr/>
            <p:nvPr/>
          </p:nvSpPr>
          <p:spPr>
            <a:xfrm>
              <a:off x="5926825" y="3121790"/>
              <a:ext cx="54826" cy="33599"/>
            </a:xfrm>
            <a:custGeom>
              <a:avLst/>
              <a:gdLst/>
              <a:ahLst/>
              <a:cxnLst/>
              <a:rect l="l" t="t" r="r" b="b"/>
              <a:pathLst>
                <a:path w="3040" h="1863" extrusionOk="0">
                  <a:moveTo>
                    <a:pt x="1596" y="0"/>
                  </a:moveTo>
                  <a:cubicBezTo>
                    <a:pt x="1549" y="0"/>
                    <a:pt x="1504" y="3"/>
                    <a:pt x="1459" y="9"/>
                  </a:cubicBezTo>
                  <a:cubicBezTo>
                    <a:pt x="1421" y="6"/>
                    <a:pt x="1384" y="5"/>
                    <a:pt x="1346" y="5"/>
                  </a:cubicBezTo>
                  <a:cubicBezTo>
                    <a:pt x="868" y="5"/>
                    <a:pt x="395" y="180"/>
                    <a:pt x="0" y="434"/>
                  </a:cubicBezTo>
                  <a:cubicBezTo>
                    <a:pt x="377" y="316"/>
                    <a:pt x="754" y="271"/>
                    <a:pt x="1117" y="271"/>
                  </a:cubicBezTo>
                  <a:cubicBezTo>
                    <a:pt x="1222" y="271"/>
                    <a:pt x="1326" y="275"/>
                    <a:pt x="1429" y="282"/>
                  </a:cubicBezTo>
                  <a:cubicBezTo>
                    <a:pt x="1672" y="312"/>
                    <a:pt x="1915" y="373"/>
                    <a:pt x="2128" y="434"/>
                  </a:cubicBezTo>
                  <a:cubicBezTo>
                    <a:pt x="2341" y="525"/>
                    <a:pt x="2553" y="647"/>
                    <a:pt x="2645" y="768"/>
                  </a:cubicBezTo>
                  <a:cubicBezTo>
                    <a:pt x="2645" y="794"/>
                    <a:pt x="2645" y="819"/>
                    <a:pt x="2662" y="827"/>
                  </a:cubicBezTo>
                  <a:lnTo>
                    <a:pt x="2662" y="827"/>
                  </a:lnTo>
                  <a:cubicBezTo>
                    <a:pt x="2653" y="835"/>
                    <a:pt x="2639" y="847"/>
                    <a:pt x="2614" y="860"/>
                  </a:cubicBezTo>
                  <a:cubicBezTo>
                    <a:pt x="2553" y="920"/>
                    <a:pt x="2462" y="981"/>
                    <a:pt x="2371" y="1042"/>
                  </a:cubicBezTo>
                  <a:cubicBezTo>
                    <a:pt x="2158" y="1164"/>
                    <a:pt x="1946" y="1255"/>
                    <a:pt x="1702" y="1346"/>
                  </a:cubicBezTo>
                  <a:lnTo>
                    <a:pt x="304" y="1863"/>
                  </a:lnTo>
                  <a:cubicBezTo>
                    <a:pt x="790" y="1832"/>
                    <a:pt x="1307" y="1741"/>
                    <a:pt x="1794" y="1619"/>
                  </a:cubicBezTo>
                  <a:cubicBezTo>
                    <a:pt x="2037" y="1559"/>
                    <a:pt x="2280" y="1468"/>
                    <a:pt x="2523" y="1376"/>
                  </a:cubicBezTo>
                  <a:cubicBezTo>
                    <a:pt x="2645" y="1316"/>
                    <a:pt x="2766" y="1255"/>
                    <a:pt x="2888" y="1133"/>
                  </a:cubicBezTo>
                  <a:cubicBezTo>
                    <a:pt x="2949" y="1072"/>
                    <a:pt x="3009" y="1012"/>
                    <a:pt x="3040" y="860"/>
                  </a:cubicBezTo>
                  <a:cubicBezTo>
                    <a:pt x="3040" y="738"/>
                    <a:pt x="3009" y="647"/>
                    <a:pt x="2949" y="556"/>
                  </a:cubicBezTo>
                  <a:cubicBezTo>
                    <a:pt x="2766" y="282"/>
                    <a:pt x="2493" y="191"/>
                    <a:pt x="2249" y="100"/>
                  </a:cubicBezTo>
                  <a:cubicBezTo>
                    <a:pt x="2026" y="50"/>
                    <a:pt x="1803" y="0"/>
                    <a:pt x="1596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037;p9">
              <a:extLst>
                <a:ext uri="{FF2B5EF4-FFF2-40B4-BE49-F238E27FC236}">
                  <a16:creationId xmlns:a16="http://schemas.microsoft.com/office/drawing/2014/main" id="{EC5A4F2C-BE24-4C79-B7A6-371FCC49F8F3}"/>
                </a:ext>
              </a:extLst>
            </p:cNvPr>
            <p:cNvSpPr/>
            <p:nvPr/>
          </p:nvSpPr>
          <p:spPr>
            <a:xfrm>
              <a:off x="5930107" y="3102149"/>
              <a:ext cx="58127" cy="22003"/>
            </a:xfrm>
            <a:custGeom>
              <a:avLst/>
              <a:gdLst/>
              <a:ahLst/>
              <a:cxnLst/>
              <a:rect l="l" t="t" r="r" b="b"/>
              <a:pathLst>
                <a:path w="3223" h="1220" extrusionOk="0">
                  <a:moveTo>
                    <a:pt x="1618" y="1"/>
                  </a:moveTo>
                  <a:cubicBezTo>
                    <a:pt x="1462" y="1"/>
                    <a:pt x="1307" y="10"/>
                    <a:pt x="1156" y="34"/>
                  </a:cubicBezTo>
                  <a:cubicBezTo>
                    <a:pt x="760" y="64"/>
                    <a:pt x="335" y="186"/>
                    <a:pt x="1" y="429"/>
                  </a:cubicBezTo>
                  <a:cubicBezTo>
                    <a:pt x="297" y="360"/>
                    <a:pt x="593" y="326"/>
                    <a:pt x="877" y="326"/>
                  </a:cubicBezTo>
                  <a:cubicBezTo>
                    <a:pt x="971" y="326"/>
                    <a:pt x="1064" y="330"/>
                    <a:pt x="1156" y="338"/>
                  </a:cubicBezTo>
                  <a:cubicBezTo>
                    <a:pt x="1551" y="338"/>
                    <a:pt x="1946" y="368"/>
                    <a:pt x="2311" y="459"/>
                  </a:cubicBezTo>
                  <a:cubicBezTo>
                    <a:pt x="2493" y="490"/>
                    <a:pt x="2675" y="520"/>
                    <a:pt x="2827" y="581"/>
                  </a:cubicBezTo>
                  <a:lnTo>
                    <a:pt x="2848" y="602"/>
                  </a:lnTo>
                  <a:lnTo>
                    <a:pt x="2848" y="602"/>
                  </a:lnTo>
                  <a:cubicBezTo>
                    <a:pt x="2823" y="635"/>
                    <a:pt x="2755" y="684"/>
                    <a:pt x="2706" y="733"/>
                  </a:cubicBezTo>
                  <a:cubicBezTo>
                    <a:pt x="2371" y="915"/>
                    <a:pt x="2007" y="1067"/>
                    <a:pt x="1642" y="1219"/>
                  </a:cubicBezTo>
                  <a:cubicBezTo>
                    <a:pt x="2037" y="1219"/>
                    <a:pt x="2432" y="1158"/>
                    <a:pt x="2827" y="976"/>
                  </a:cubicBezTo>
                  <a:cubicBezTo>
                    <a:pt x="2919" y="946"/>
                    <a:pt x="3040" y="915"/>
                    <a:pt x="3131" y="763"/>
                  </a:cubicBezTo>
                  <a:cubicBezTo>
                    <a:pt x="3162" y="763"/>
                    <a:pt x="3192" y="672"/>
                    <a:pt x="3192" y="642"/>
                  </a:cubicBezTo>
                  <a:cubicBezTo>
                    <a:pt x="3223" y="581"/>
                    <a:pt x="3192" y="520"/>
                    <a:pt x="3192" y="459"/>
                  </a:cubicBezTo>
                  <a:cubicBezTo>
                    <a:pt x="3162" y="429"/>
                    <a:pt x="3131" y="398"/>
                    <a:pt x="3101" y="338"/>
                  </a:cubicBezTo>
                  <a:cubicBezTo>
                    <a:pt x="3071" y="338"/>
                    <a:pt x="3040" y="307"/>
                    <a:pt x="3010" y="277"/>
                  </a:cubicBezTo>
                  <a:cubicBezTo>
                    <a:pt x="2797" y="155"/>
                    <a:pt x="2584" y="125"/>
                    <a:pt x="2371" y="64"/>
                  </a:cubicBezTo>
                  <a:cubicBezTo>
                    <a:pt x="2127" y="26"/>
                    <a:pt x="1871" y="1"/>
                    <a:pt x="161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038;p9">
              <a:extLst>
                <a:ext uri="{FF2B5EF4-FFF2-40B4-BE49-F238E27FC236}">
                  <a16:creationId xmlns:a16="http://schemas.microsoft.com/office/drawing/2014/main" id="{488101AA-B314-4594-9F8F-9186BFB7C2AC}"/>
                </a:ext>
              </a:extLst>
            </p:cNvPr>
            <p:cNvSpPr/>
            <p:nvPr/>
          </p:nvSpPr>
          <p:spPr>
            <a:xfrm>
              <a:off x="5902694" y="3081373"/>
              <a:ext cx="68551" cy="23031"/>
            </a:xfrm>
            <a:custGeom>
              <a:avLst/>
              <a:gdLst/>
              <a:ahLst/>
              <a:cxnLst/>
              <a:rect l="l" t="t" r="r" b="b"/>
              <a:pathLst>
                <a:path w="3801" h="1277" extrusionOk="0">
                  <a:moveTo>
                    <a:pt x="2432" y="0"/>
                  </a:moveTo>
                  <a:cubicBezTo>
                    <a:pt x="2007" y="0"/>
                    <a:pt x="1581" y="0"/>
                    <a:pt x="1186" y="61"/>
                  </a:cubicBezTo>
                  <a:cubicBezTo>
                    <a:pt x="761" y="122"/>
                    <a:pt x="366" y="213"/>
                    <a:pt x="1" y="426"/>
                  </a:cubicBezTo>
                  <a:cubicBezTo>
                    <a:pt x="396" y="365"/>
                    <a:pt x="791" y="365"/>
                    <a:pt x="1217" y="365"/>
                  </a:cubicBezTo>
                  <a:cubicBezTo>
                    <a:pt x="1612" y="365"/>
                    <a:pt x="2007" y="365"/>
                    <a:pt x="2402" y="395"/>
                  </a:cubicBezTo>
                  <a:cubicBezTo>
                    <a:pt x="2615" y="395"/>
                    <a:pt x="2797" y="395"/>
                    <a:pt x="3010" y="426"/>
                  </a:cubicBezTo>
                  <a:cubicBezTo>
                    <a:pt x="3192" y="426"/>
                    <a:pt x="3405" y="487"/>
                    <a:pt x="3527" y="517"/>
                  </a:cubicBezTo>
                  <a:cubicBezTo>
                    <a:pt x="3527" y="547"/>
                    <a:pt x="3527" y="578"/>
                    <a:pt x="3496" y="608"/>
                  </a:cubicBezTo>
                  <a:cubicBezTo>
                    <a:pt x="3466" y="699"/>
                    <a:pt x="3405" y="791"/>
                    <a:pt x="3344" y="851"/>
                  </a:cubicBezTo>
                  <a:cubicBezTo>
                    <a:pt x="3223" y="1003"/>
                    <a:pt x="3071" y="1125"/>
                    <a:pt x="2919" y="1277"/>
                  </a:cubicBezTo>
                  <a:cubicBezTo>
                    <a:pt x="3132" y="1216"/>
                    <a:pt x="3314" y="1125"/>
                    <a:pt x="3466" y="973"/>
                  </a:cubicBezTo>
                  <a:cubicBezTo>
                    <a:pt x="3557" y="912"/>
                    <a:pt x="3648" y="851"/>
                    <a:pt x="3709" y="730"/>
                  </a:cubicBezTo>
                  <a:cubicBezTo>
                    <a:pt x="3739" y="699"/>
                    <a:pt x="3770" y="639"/>
                    <a:pt x="3800" y="547"/>
                  </a:cubicBezTo>
                  <a:cubicBezTo>
                    <a:pt x="3800" y="517"/>
                    <a:pt x="3800" y="487"/>
                    <a:pt x="3770" y="395"/>
                  </a:cubicBezTo>
                  <a:cubicBezTo>
                    <a:pt x="3770" y="335"/>
                    <a:pt x="3709" y="304"/>
                    <a:pt x="3679" y="304"/>
                  </a:cubicBezTo>
                  <a:cubicBezTo>
                    <a:pt x="3466" y="122"/>
                    <a:pt x="3253" y="122"/>
                    <a:pt x="3040" y="61"/>
                  </a:cubicBezTo>
                  <a:cubicBezTo>
                    <a:pt x="2828" y="31"/>
                    <a:pt x="2645" y="31"/>
                    <a:pt x="243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039;p9">
              <a:extLst>
                <a:ext uri="{FF2B5EF4-FFF2-40B4-BE49-F238E27FC236}">
                  <a16:creationId xmlns:a16="http://schemas.microsoft.com/office/drawing/2014/main" id="{4177105D-DB5A-4323-92E2-F75BE659F0E7}"/>
                </a:ext>
              </a:extLst>
            </p:cNvPr>
            <p:cNvSpPr/>
            <p:nvPr/>
          </p:nvSpPr>
          <p:spPr>
            <a:xfrm>
              <a:off x="6174049" y="2955976"/>
              <a:ext cx="151314" cy="168212"/>
            </a:xfrm>
            <a:custGeom>
              <a:avLst/>
              <a:gdLst/>
              <a:ahLst/>
              <a:cxnLst/>
              <a:rect l="l" t="t" r="r" b="b"/>
              <a:pathLst>
                <a:path w="8390" h="9327" extrusionOk="0">
                  <a:moveTo>
                    <a:pt x="5226" y="1"/>
                  </a:moveTo>
                  <a:cubicBezTo>
                    <a:pt x="4626" y="1"/>
                    <a:pt x="3958" y="136"/>
                    <a:pt x="3253" y="509"/>
                  </a:cubicBezTo>
                  <a:cubicBezTo>
                    <a:pt x="669" y="1877"/>
                    <a:pt x="1" y="8412"/>
                    <a:pt x="1247" y="8990"/>
                  </a:cubicBezTo>
                  <a:cubicBezTo>
                    <a:pt x="1379" y="9050"/>
                    <a:pt x="1499" y="9077"/>
                    <a:pt x="1606" y="9077"/>
                  </a:cubicBezTo>
                  <a:cubicBezTo>
                    <a:pt x="2289" y="9077"/>
                    <a:pt x="2480" y="7981"/>
                    <a:pt x="2534" y="7411"/>
                  </a:cubicBezTo>
                  <a:lnTo>
                    <a:pt x="2534" y="7411"/>
                  </a:lnTo>
                  <a:cubicBezTo>
                    <a:pt x="2522" y="7950"/>
                    <a:pt x="2590" y="8976"/>
                    <a:pt x="3253" y="9263"/>
                  </a:cubicBezTo>
                  <a:cubicBezTo>
                    <a:pt x="3336" y="9302"/>
                    <a:pt x="3412" y="9320"/>
                    <a:pt x="3483" y="9320"/>
                  </a:cubicBezTo>
                  <a:cubicBezTo>
                    <a:pt x="4186" y="9320"/>
                    <a:pt x="4286" y="7561"/>
                    <a:pt x="4286" y="7561"/>
                  </a:cubicBezTo>
                  <a:cubicBezTo>
                    <a:pt x="4286" y="7561"/>
                    <a:pt x="4378" y="9203"/>
                    <a:pt x="5441" y="9324"/>
                  </a:cubicBezTo>
                  <a:cubicBezTo>
                    <a:pt x="5454" y="9326"/>
                    <a:pt x="5467" y="9326"/>
                    <a:pt x="5479" y="9326"/>
                  </a:cubicBezTo>
                  <a:cubicBezTo>
                    <a:pt x="6529" y="9326"/>
                    <a:pt x="6232" y="4248"/>
                    <a:pt x="6232" y="4248"/>
                  </a:cubicBezTo>
                  <a:cubicBezTo>
                    <a:pt x="6232" y="4248"/>
                    <a:pt x="8390" y="3154"/>
                    <a:pt x="7934" y="965"/>
                  </a:cubicBezTo>
                  <a:cubicBezTo>
                    <a:pt x="7934" y="965"/>
                    <a:pt x="6825" y="1"/>
                    <a:pt x="5226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040;p9">
              <a:extLst>
                <a:ext uri="{FF2B5EF4-FFF2-40B4-BE49-F238E27FC236}">
                  <a16:creationId xmlns:a16="http://schemas.microsoft.com/office/drawing/2014/main" id="{50EE523A-41C2-4873-B461-0DE7BAF87473}"/>
                </a:ext>
              </a:extLst>
            </p:cNvPr>
            <p:cNvSpPr/>
            <p:nvPr/>
          </p:nvSpPr>
          <p:spPr>
            <a:xfrm>
              <a:off x="6217351" y="3060543"/>
              <a:ext cx="70192" cy="66802"/>
            </a:xfrm>
            <a:custGeom>
              <a:avLst/>
              <a:gdLst/>
              <a:ahLst/>
              <a:cxnLst/>
              <a:rect l="l" t="t" r="r" b="b"/>
              <a:pathLst>
                <a:path w="3892" h="3704" extrusionOk="0">
                  <a:moveTo>
                    <a:pt x="3861" y="0"/>
                  </a:moveTo>
                  <a:lnTo>
                    <a:pt x="3861" y="0"/>
                  </a:lnTo>
                  <a:cubicBezTo>
                    <a:pt x="3800" y="487"/>
                    <a:pt x="3740" y="973"/>
                    <a:pt x="3648" y="1429"/>
                  </a:cubicBezTo>
                  <a:cubicBezTo>
                    <a:pt x="3557" y="1915"/>
                    <a:pt x="3466" y="2401"/>
                    <a:pt x="3314" y="2857"/>
                  </a:cubicBezTo>
                  <a:cubicBezTo>
                    <a:pt x="3284" y="2949"/>
                    <a:pt x="3223" y="3070"/>
                    <a:pt x="3192" y="3161"/>
                  </a:cubicBezTo>
                  <a:cubicBezTo>
                    <a:pt x="3132" y="3253"/>
                    <a:pt x="3071" y="3344"/>
                    <a:pt x="3010" y="3344"/>
                  </a:cubicBezTo>
                  <a:cubicBezTo>
                    <a:pt x="3010" y="3356"/>
                    <a:pt x="2994" y="3364"/>
                    <a:pt x="2972" y="3364"/>
                  </a:cubicBezTo>
                  <a:cubicBezTo>
                    <a:pt x="2940" y="3364"/>
                    <a:pt x="2894" y="3349"/>
                    <a:pt x="2858" y="3313"/>
                  </a:cubicBezTo>
                  <a:cubicBezTo>
                    <a:pt x="2767" y="3253"/>
                    <a:pt x="2706" y="3161"/>
                    <a:pt x="2645" y="3070"/>
                  </a:cubicBezTo>
                  <a:cubicBezTo>
                    <a:pt x="2372" y="2736"/>
                    <a:pt x="2189" y="2249"/>
                    <a:pt x="2068" y="1824"/>
                  </a:cubicBezTo>
                  <a:lnTo>
                    <a:pt x="1825" y="1125"/>
                  </a:lnTo>
                  <a:lnTo>
                    <a:pt x="1673" y="1854"/>
                  </a:lnTo>
                  <a:cubicBezTo>
                    <a:pt x="1612" y="2280"/>
                    <a:pt x="1490" y="2705"/>
                    <a:pt x="1308" y="3070"/>
                  </a:cubicBezTo>
                  <a:cubicBezTo>
                    <a:pt x="1199" y="3234"/>
                    <a:pt x="1090" y="3348"/>
                    <a:pt x="981" y="3348"/>
                  </a:cubicBezTo>
                  <a:cubicBezTo>
                    <a:pt x="968" y="3348"/>
                    <a:pt x="956" y="3347"/>
                    <a:pt x="943" y="3344"/>
                  </a:cubicBezTo>
                  <a:cubicBezTo>
                    <a:pt x="822" y="3344"/>
                    <a:pt x="670" y="3161"/>
                    <a:pt x="578" y="2979"/>
                  </a:cubicBezTo>
                  <a:cubicBezTo>
                    <a:pt x="396" y="2584"/>
                    <a:pt x="274" y="2158"/>
                    <a:pt x="214" y="1702"/>
                  </a:cubicBezTo>
                  <a:cubicBezTo>
                    <a:pt x="122" y="1277"/>
                    <a:pt x="122" y="821"/>
                    <a:pt x="153" y="365"/>
                  </a:cubicBezTo>
                  <a:lnTo>
                    <a:pt x="153" y="365"/>
                  </a:lnTo>
                  <a:cubicBezTo>
                    <a:pt x="31" y="821"/>
                    <a:pt x="1" y="1277"/>
                    <a:pt x="31" y="1733"/>
                  </a:cubicBezTo>
                  <a:cubicBezTo>
                    <a:pt x="62" y="2189"/>
                    <a:pt x="153" y="2645"/>
                    <a:pt x="335" y="3101"/>
                  </a:cubicBezTo>
                  <a:cubicBezTo>
                    <a:pt x="396" y="3222"/>
                    <a:pt x="457" y="3313"/>
                    <a:pt x="518" y="3435"/>
                  </a:cubicBezTo>
                  <a:cubicBezTo>
                    <a:pt x="609" y="3526"/>
                    <a:pt x="700" y="3617"/>
                    <a:pt x="882" y="3678"/>
                  </a:cubicBezTo>
                  <a:cubicBezTo>
                    <a:pt x="915" y="3683"/>
                    <a:pt x="946" y="3686"/>
                    <a:pt x="976" y="3686"/>
                  </a:cubicBezTo>
                  <a:cubicBezTo>
                    <a:pt x="1118" y="3686"/>
                    <a:pt x="1238" y="3632"/>
                    <a:pt x="1338" y="3556"/>
                  </a:cubicBezTo>
                  <a:cubicBezTo>
                    <a:pt x="1460" y="3465"/>
                    <a:pt x="1521" y="3374"/>
                    <a:pt x="1612" y="3253"/>
                  </a:cubicBezTo>
                  <a:cubicBezTo>
                    <a:pt x="1744" y="3021"/>
                    <a:pt x="1840" y="2781"/>
                    <a:pt x="1915" y="2537"/>
                  </a:cubicBezTo>
                  <a:lnTo>
                    <a:pt x="1915" y="2537"/>
                  </a:lnTo>
                  <a:cubicBezTo>
                    <a:pt x="2028" y="2806"/>
                    <a:pt x="2164" y="3065"/>
                    <a:pt x="2341" y="3313"/>
                  </a:cubicBezTo>
                  <a:cubicBezTo>
                    <a:pt x="2433" y="3405"/>
                    <a:pt x="2524" y="3526"/>
                    <a:pt x="2645" y="3617"/>
                  </a:cubicBezTo>
                  <a:cubicBezTo>
                    <a:pt x="2753" y="3660"/>
                    <a:pt x="2875" y="3703"/>
                    <a:pt x="3003" y="3703"/>
                  </a:cubicBezTo>
                  <a:cubicBezTo>
                    <a:pt x="3055" y="3703"/>
                    <a:pt x="3109" y="3696"/>
                    <a:pt x="3162" y="3678"/>
                  </a:cubicBezTo>
                  <a:cubicBezTo>
                    <a:pt x="3344" y="3556"/>
                    <a:pt x="3405" y="3435"/>
                    <a:pt x="3466" y="3313"/>
                  </a:cubicBezTo>
                  <a:cubicBezTo>
                    <a:pt x="3527" y="3192"/>
                    <a:pt x="3557" y="3070"/>
                    <a:pt x="3588" y="2949"/>
                  </a:cubicBezTo>
                  <a:cubicBezTo>
                    <a:pt x="3709" y="2432"/>
                    <a:pt x="3770" y="1946"/>
                    <a:pt x="3831" y="1459"/>
                  </a:cubicBezTo>
                  <a:cubicBezTo>
                    <a:pt x="3861" y="973"/>
                    <a:pt x="3892" y="487"/>
                    <a:pt x="3861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041;p9">
              <a:extLst>
                <a:ext uri="{FF2B5EF4-FFF2-40B4-BE49-F238E27FC236}">
                  <a16:creationId xmlns:a16="http://schemas.microsoft.com/office/drawing/2014/main" id="{CCB7ADD7-4EDC-4FE4-AB1B-5BD26FA9EB1E}"/>
                </a:ext>
              </a:extLst>
            </p:cNvPr>
            <p:cNvSpPr/>
            <p:nvPr/>
          </p:nvSpPr>
          <p:spPr>
            <a:xfrm>
              <a:off x="6181731" y="3051219"/>
              <a:ext cx="37296" cy="71563"/>
            </a:xfrm>
            <a:custGeom>
              <a:avLst/>
              <a:gdLst/>
              <a:ahLst/>
              <a:cxnLst/>
              <a:rect l="l" t="t" r="r" b="b"/>
              <a:pathLst>
                <a:path w="2068" h="3968" extrusionOk="0">
                  <a:moveTo>
                    <a:pt x="335" y="0"/>
                  </a:moveTo>
                  <a:lnTo>
                    <a:pt x="335" y="0"/>
                  </a:lnTo>
                  <a:cubicBezTo>
                    <a:pt x="183" y="456"/>
                    <a:pt x="61" y="943"/>
                    <a:pt x="31" y="1459"/>
                  </a:cubicBezTo>
                  <a:cubicBezTo>
                    <a:pt x="0" y="1946"/>
                    <a:pt x="31" y="2463"/>
                    <a:pt x="213" y="2949"/>
                  </a:cubicBezTo>
                  <a:cubicBezTo>
                    <a:pt x="274" y="3192"/>
                    <a:pt x="395" y="3435"/>
                    <a:pt x="578" y="3648"/>
                  </a:cubicBezTo>
                  <a:cubicBezTo>
                    <a:pt x="699" y="3739"/>
                    <a:pt x="790" y="3861"/>
                    <a:pt x="942" y="3922"/>
                  </a:cubicBezTo>
                  <a:cubicBezTo>
                    <a:pt x="1018" y="3952"/>
                    <a:pt x="1102" y="3967"/>
                    <a:pt x="1186" y="3967"/>
                  </a:cubicBezTo>
                  <a:cubicBezTo>
                    <a:pt x="1269" y="3967"/>
                    <a:pt x="1353" y="3952"/>
                    <a:pt x="1429" y="3922"/>
                  </a:cubicBezTo>
                  <a:cubicBezTo>
                    <a:pt x="1702" y="3739"/>
                    <a:pt x="1824" y="3496"/>
                    <a:pt x="1915" y="3253"/>
                  </a:cubicBezTo>
                  <a:cubicBezTo>
                    <a:pt x="1976" y="3010"/>
                    <a:pt x="2037" y="2766"/>
                    <a:pt x="2067" y="2523"/>
                  </a:cubicBezTo>
                  <a:lnTo>
                    <a:pt x="2067" y="2523"/>
                  </a:lnTo>
                  <a:cubicBezTo>
                    <a:pt x="1946" y="2766"/>
                    <a:pt x="1854" y="2979"/>
                    <a:pt x="1733" y="3192"/>
                  </a:cubicBezTo>
                  <a:cubicBezTo>
                    <a:pt x="1611" y="3374"/>
                    <a:pt x="1459" y="3587"/>
                    <a:pt x="1307" y="3648"/>
                  </a:cubicBezTo>
                  <a:cubicBezTo>
                    <a:pt x="1288" y="3652"/>
                    <a:pt x="1269" y="3654"/>
                    <a:pt x="1249" y="3654"/>
                  </a:cubicBezTo>
                  <a:cubicBezTo>
                    <a:pt x="1117" y="3654"/>
                    <a:pt x="984" y="3564"/>
                    <a:pt x="851" y="3405"/>
                  </a:cubicBezTo>
                  <a:cubicBezTo>
                    <a:pt x="730" y="3253"/>
                    <a:pt x="639" y="3040"/>
                    <a:pt x="547" y="2827"/>
                  </a:cubicBezTo>
                  <a:cubicBezTo>
                    <a:pt x="395" y="2402"/>
                    <a:pt x="365" y="1915"/>
                    <a:pt x="335" y="1459"/>
                  </a:cubicBezTo>
                  <a:cubicBezTo>
                    <a:pt x="304" y="973"/>
                    <a:pt x="335" y="487"/>
                    <a:pt x="33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042;p9">
              <a:extLst>
                <a:ext uri="{FF2B5EF4-FFF2-40B4-BE49-F238E27FC236}">
                  <a16:creationId xmlns:a16="http://schemas.microsoft.com/office/drawing/2014/main" id="{5FD6B091-8FE5-4094-A1E1-60C6A5987C7A}"/>
                </a:ext>
              </a:extLst>
            </p:cNvPr>
            <p:cNvSpPr/>
            <p:nvPr/>
          </p:nvSpPr>
          <p:spPr>
            <a:xfrm>
              <a:off x="6318220" y="2962847"/>
              <a:ext cx="212164" cy="147166"/>
            </a:xfrm>
            <a:custGeom>
              <a:avLst/>
              <a:gdLst/>
              <a:ahLst/>
              <a:cxnLst/>
              <a:rect l="l" t="t" r="r" b="b"/>
              <a:pathLst>
                <a:path w="11764" h="8160" extrusionOk="0">
                  <a:moveTo>
                    <a:pt x="5246" y="0"/>
                  </a:moveTo>
                  <a:cubicBezTo>
                    <a:pt x="1712" y="0"/>
                    <a:pt x="1" y="3472"/>
                    <a:pt x="1" y="3472"/>
                  </a:cubicBezTo>
                  <a:cubicBezTo>
                    <a:pt x="942" y="4519"/>
                    <a:pt x="2557" y="4737"/>
                    <a:pt x="3738" y="4737"/>
                  </a:cubicBezTo>
                  <a:cubicBezTo>
                    <a:pt x="4578" y="4737"/>
                    <a:pt x="5198" y="4627"/>
                    <a:pt x="5198" y="4627"/>
                  </a:cubicBezTo>
                  <a:cubicBezTo>
                    <a:pt x="5198" y="4627"/>
                    <a:pt x="6588" y="8159"/>
                    <a:pt x="7757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668" y="8026"/>
                    <a:pt x="8182" y="6647"/>
                    <a:pt x="7811" y="5820"/>
                  </a:cubicBezTo>
                  <a:lnTo>
                    <a:pt x="7811" y="5820"/>
                  </a:lnTo>
                  <a:cubicBezTo>
                    <a:pt x="8185" y="6532"/>
                    <a:pt x="8837" y="7607"/>
                    <a:pt x="9364" y="7607"/>
                  </a:cubicBezTo>
                  <a:cubicBezTo>
                    <a:pt x="9374" y="7607"/>
                    <a:pt x="9383" y="7606"/>
                    <a:pt x="9393" y="7606"/>
                  </a:cubicBezTo>
                  <a:cubicBezTo>
                    <a:pt x="9952" y="7583"/>
                    <a:pt x="9459" y="6296"/>
                    <a:pt x="9159" y="5616"/>
                  </a:cubicBezTo>
                  <a:lnTo>
                    <a:pt x="9159" y="5616"/>
                  </a:lnTo>
                  <a:cubicBezTo>
                    <a:pt x="9420" y="6118"/>
                    <a:pt x="9929" y="6903"/>
                    <a:pt x="10561" y="6903"/>
                  </a:cubicBezTo>
                  <a:cubicBezTo>
                    <a:pt x="10626" y="6903"/>
                    <a:pt x="10693" y="6894"/>
                    <a:pt x="10761" y="6876"/>
                  </a:cubicBezTo>
                  <a:cubicBezTo>
                    <a:pt x="11764" y="6603"/>
                    <a:pt x="10761" y="1040"/>
                    <a:pt x="6445" y="128"/>
                  </a:cubicBezTo>
                  <a:cubicBezTo>
                    <a:pt x="6024" y="40"/>
                    <a:pt x="5624" y="0"/>
                    <a:pt x="5246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043;p9">
              <a:extLst>
                <a:ext uri="{FF2B5EF4-FFF2-40B4-BE49-F238E27FC236}">
                  <a16:creationId xmlns:a16="http://schemas.microsoft.com/office/drawing/2014/main" id="{D3A328DC-4CE9-4276-88DE-565B870B5D46}"/>
                </a:ext>
              </a:extLst>
            </p:cNvPr>
            <p:cNvSpPr/>
            <p:nvPr/>
          </p:nvSpPr>
          <p:spPr>
            <a:xfrm>
              <a:off x="6411407" y="3046277"/>
              <a:ext cx="58127" cy="67451"/>
            </a:xfrm>
            <a:custGeom>
              <a:avLst/>
              <a:gdLst/>
              <a:ahLst/>
              <a:cxnLst/>
              <a:rect l="l" t="t" r="r" b="b"/>
              <a:pathLst>
                <a:path w="3223" h="3740" extrusionOk="0">
                  <a:moveTo>
                    <a:pt x="1" y="1"/>
                  </a:moveTo>
                  <a:lnTo>
                    <a:pt x="1" y="1"/>
                  </a:lnTo>
                  <a:cubicBezTo>
                    <a:pt x="244" y="670"/>
                    <a:pt x="518" y="1338"/>
                    <a:pt x="822" y="1946"/>
                  </a:cubicBezTo>
                  <a:cubicBezTo>
                    <a:pt x="1004" y="2281"/>
                    <a:pt x="1186" y="2585"/>
                    <a:pt x="1399" y="2889"/>
                  </a:cubicBezTo>
                  <a:cubicBezTo>
                    <a:pt x="1612" y="3162"/>
                    <a:pt x="1825" y="3466"/>
                    <a:pt x="2220" y="3679"/>
                  </a:cubicBezTo>
                  <a:cubicBezTo>
                    <a:pt x="2311" y="3709"/>
                    <a:pt x="2402" y="3740"/>
                    <a:pt x="2554" y="3740"/>
                  </a:cubicBezTo>
                  <a:cubicBezTo>
                    <a:pt x="2676" y="3740"/>
                    <a:pt x="2797" y="3679"/>
                    <a:pt x="2889" y="3618"/>
                  </a:cubicBezTo>
                  <a:cubicBezTo>
                    <a:pt x="3101" y="3466"/>
                    <a:pt x="3162" y="3223"/>
                    <a:pt x="3193" y="3040"/>
                  </a:cubicBezTo>
                  <a:cubicBezTo>
                    <a:pt x="3223" y="2645"/>
                    <a:pt x="3162" y="2281"/>
                    <a:pt x="3041" y="1916"/>
                  </a:cubicBezTo>
                  <a:cubicBezTo>
                    <a:pt x="2858" y="1247"/>
                    <a:pt x="2585" y="578"/>
                    <a:pt x="2159" y="1"/>
                  </a:cubicBezTo>
                  <a:lnTo>
                    <a:pt x="2159" y="1"/>
                  </a:lnTo>
                  <a:cubicBezTo>
                    <a:pt x="2311" y="305"/>
                    <a:pt x="2402" y="639"/>
                    <a:pt x="2524" y="974"/>
                  </a:cubicBezTo>
                  <a:cubicBezTo>
                    <a:pt x="2615" y="1308"/>
                    <a:pt x="2706" y="1642"/>
                    <a:pt x="2767" y="2007"/>
                  </a:cubicBezTo>
                  <a:cubicBezTo>
                    <a:pt x="2828" y="2341"/>
                    <a:pt x="2889" y="2676"/>
                    <a:pt x="2828" y="2980"/>
                  </a:cubicBezTo>
                  <a:cubicBezTo>
                    <a:pt x="2805" y="3226"/>
                    <a:pt x="2701" y="3373"/>
                    <a:pt x="2550" y="3373"/>
                  </a:cubicBezTo>
                  <a:cubicBezTo>
                    <a:pt x="2496" y="3373"/>
                    <a:pt x="2436" y="3354"/>
                    <a:pt x="2372" y="3314"/>
                  </a:cubicBezTo>
                  <a:cubicBezTo>
                    <a:pt x="2129" y="3192"/>
                    <a:pt x="1886" y="2919"/>
                    <a:pt x="1673" y="2676"/>
                  </a:cubicBezTo>
                  <a:cubicBezTo>
                    <a:pt x="1460" y="2402"/>
                    <a:pt x="1278" y="2098"/>
                    <a:pt x="1095" y="1825"/>
                  </a:cubicBezTo>
                  <a:cubicBezTo>
                    <a:pt x="730" y="1217"/>
                    <a:pt x="366" y="609"/>
                    <a:pt x="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044;p9">
              <a:extLst>
                <a:ext uri="{FF2B5EF4-FFF2-40B4-BE49-F238E27FC236}">
                  <a16:creationId xmlns:a16="http://schemas.microsoft.com/office/drawing/2014/main" id="{14000788-CDBE-45DE-8E34-69215E49E810}"/>
                </a:ext>
              </a:extLst>
            </p:cNvPr>
            <p:cNvSpPr/>
            <p:nvPr/>
          </p:nvSpPr>
          <p:spPr>
            <a:xfrm>
              <a:off x="6463492" y="3036412"/>
              <a:ext cx="31273" cy="66044"/>
            </a:xfrm>
            <a:custGeom>
              <a:avLst/>
              <a:gdLst/>
              <a:ahLst/>
              <a:cxnLst/>
              <a:rect l="l" t="t" r="r" b="b"/>
              <a:pathLst>
                <a:path w="1734" h="3662" extrusionOk="0">
                  <a:moveTo>
                    <a:pt x="1395" y="3329"/>
                  </a:moveTo>
                  <a:cubicBezTo>
                    <a:pt x="1391" y="3337"/>
                    <a:pt x="1384" y="3344"/>
                    <a:pt x="1368" y="3344"/>
                  </a:cubicBezTo>
                  <a:cubicBezTo>
                    <a:pt x="1368" y="3344"/>
                    <a:pt x="1384" y="3337"/>
                    <a:pt x="1395" y="3329"/>
                  </a:cubicBezTo>
                  <a:close/>
                  <a:moveTo>
                    <a:pt x="305" y="1"/>
                  </a:moveTo>
                  <a:lnTo>
                    <a:pt x="305" y="1"/>
                  </a:lnTo>
                  <a:cubicBezTo>
                    <a:pt x="457" y="183"/>
                    <a:pt x="517" y="426"/>
                    <a:pt x="608" y="639"/>
                  </a:cubicBezTo>
                  <a:cubicBezTo>
                    <a:pt x="700" y="852"/>
                    <a:pt x="760" y="1065"/>
                    <a:pt x="852" y="1308"/>
                  </a:cubicBezTo>
                  <a:cubicBezTo>
                    <a:pt x="1004" y="1733"/>
                    <a:pt x="1156" y="2189"/>
                    <a:pt x="1277" y="2615"/>
                  </a:cubicBezTo>
                  <a:cubicBezTo>
                    <a:pt x="1338" y="2828"/>
                    <a:pt x="1368" y="3071"/>
                    <a:pt x="1399" y="3253"/>
                  </a:cubicBezTo>
                  <a:cubicBezTo>
                    <a:pt x="1399" y="3314"/>
                    <a:pt x="1368" y="3344"/>
                    <a:pt x="1368" y="3344"/>
                  </a:cubicBezTo>
                  <a:cubicBezTo>
                    <a:pt x="1308" y="3344"/>
                    <a:pt x="1216" y="3284"/>
                    <a:pt x="1125" y="3253"/>
                  </a:cubicBezTo>
                  <a:cubicBezTo>
                    <a:pt x="730" y="3040"/>
                    <a:pt x="396" y="2706"/>
                    <a:pt x="1" y="2402"/>
                  </a:cubicBezTo>
                  <a:lnTo>
                    <a:pt x="1" y="2402"/>
                  </a:lnTo>
                  <a:cubicBezTo>
                    <a:pt x="274" y="2828"/>
                    <a:pt x="548" y="3192"/>
                    <a:pt x="973" y="3496"/>
                  </a:cubicBezTo>
                  <a:cubicBezTo>
                    <a:pt x="1064" y="3557"/>
                    <a:pt x="1186" y="3648"/>
                    <a:pt x="1368" y="3648"/>
                  </a:cubicBezTo>
                  <a:cubicBezTo>
                    <a:pt x="1379" y="3658"/>
                    <a:pt x="1392" y="3662"/>
                    <a:pt x="1407" y="3662"/>
                  </a:cubicBezTo>
                  <a:cubicBezTo>
                    <a:pt x="1436" y="3662"/>
                    <a:pt x="1470" y="3648"/>
                    <a:pt x="1490" y="3648"/>
                  </a:cubicBezTo>
                  <a:cubicBezTo>
                    <a:pt x="1520" y="3648"/>
                    <a:pt x="1551" y="3618"/>
                    <a:pt x="1581" y="3618"/>
                  </a:cubicBezTo>
                  <a:cubicBezTo>
                    <a:pt x="1642" y="3587"/>
                    <a:pt x="1642" y="3557"/>
                    <a:pt x="1672" y="3527"/>
                  </a:cubicBezTo>
                  <a:cubicBezTo>
                    <a:pt x="1733" y="3436"/>
                    <a:pt x="1733" y="3344"/>
                    <a:pt x="1733" y="3284"/>
                  </a:cubicBezTo>
                  <a:cubicBezTo>
                    <a:pt x="1733" y="2980"/>
                    <a:pt x="1672" y="2767"/>
                    <a:pt x="1642" y="2524"/>
                  </a:cubicBezTo>
                  <a:cubicBezTo>
                    <a:pt x="1490" y="2068"/>
                    <a:pt x="1338" y="1612"/>
                    <a:pt x="1125" y="1186"/>
                  </a:cubicBezTo>
                  <a:cubicBezTo>
                    <a:pt x="1004" y="973"/>
                    <a:pt x="912" y="761"/>
                    <a:pt x="791" y="548"/>
                  </a:cubicBezTo>
                  <a:cubicBezTo>
                    <a:pt x="639" y="366"/>
                    <a:pt x="517" y="153"/>
                    <a:pt x="30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045;p9">
              <a:extLst>
                <a:ext uri="{FF2B5EF4-FFF2-40B4-BE49-F238E27FC236}">
                  <a16:creationId xmlns:a16="http://schemas.microsoft.com/office/drawing/2014/main" id="{4386780F-6504-480F-8C62-16CA930DD6A2}"/>
                </a:ext>
              </a:extLst>
            </p:cNvPr>
            <p:cNvSpPr/>
            <p:nvPr/>
          </p:nvSpPr>
          <p:spPr>
            <a:xfrm>
              <a:off x="6487064" y="3011758"/>
              <a:ext cx="34555" cy="77857"/>
            </a:xfrm>
            <a:custGeom>
              <a:avLst/>
              <a:gdLst/>
              <a:ahLst/>
              <a:cxnLst/>
              <a:rect l="l" t="t" r="r" b="b"/>
              <a:pathLst>
                <a:path w="1916" h="4317" extrusionOk="0">
                  <a:moveTo>
                    <a:pt x="700" y="0"/>
                  </a:moveTo>
                  <a:lnTo>
                    <a:pt x="700" y="0"/>
                  </a:lnTo>
                  <a:cubicBezTo>
                    <a:pt x="973" y="426"/>
                    <a:pt x="1156" y="912"/>
                    <a:pt x="1308" y="1368"/>
                  </a:cubicBezTo>
                  <a:cubicBezTo>
                    <a:pt x="1429" y="1854"/>
                    <a:pt x="1520" y="2340"/>
                    <a:pt x="1551" y="2827"/>
                  </a:cubicBezTo>
                  <a:cubicBezTo>
                    <a:pt x="1551" y="3070"/>
                    <a:pt x="1551" y="3344"/>
                    <a:pt x="1490" y="3556"/>
                  </a:cubicBezTo>
                  <a:cubicBezTo>
                    <a:pt x="1490" y="3678"/>
                    <a:pt x="1460" y="3799"/>
                    <a:pt x="1429" y="3891"/>
                  </a:cubicBezTo>
                  <a:cubicBezTo>
                    <a:pt x="1399" y="3921"/>
                    <a:pt x="1368" y="3982"/>
                    <a:pt x="1368" y="3982"/>
                  </a:cubicBezTo>
                  <a:cubicBezTo>
                    <a:pt x="1338" y="4012"/>
                    <a:pt x="1308" y="4012"/>
                    <a:pt x="1277" y="4043"/>
                  </a:cubicBezTo>
                  <a:cubicBezTo>
                    <a:pt x="1258" y="4046"/>
                    <a:pt x="1238" y="4047"/>
                    <a:pt x="1218" y="4047"/>
                  </a:cubicBezTo>
                  <a:cubicBezTo>
                    <a:pt x="1044" y="4047"/>
                    <a:pt x="829" y="3939"/>
                    <a:pt x="639" y="3830"/>
                  </a:cubicBezTo>
                  <a:cubicBezTo>
                    <a:pt x="396" y="3739"/>
                    <a:pt x="213" y="3587"/>
                    <a:pt x="1" y="3435"/>
                  </a:cubicBezTo>
                  <a:lnTo>
                    <a:pt x="1" y="3435"/>
                  </a:lnTo>
                  <a:cubicBezTo>
                    <a:pt x="122" y="3647"/>
                    <a:pt x="335" y="3830"/>
                    <a:pt x="517" y="3982"/>
                  </a:cubicBezTo>
                  <a:cubicBezTo>
                    <a:pt x="730" y="4134"/>
                    <a:pt x="973" y="4316"/>
                    <a:pt x="1308" y="4316"/>
                  </a:cubicBezTo>
                  <a:cubicBezTo>
                    <a:pt x="1368" y="4316"/>
                    <a:pt x="1460" y="4316"/>
                    <a:pt x="1551" y="4225"/>
                  </a:cubicBezTo>
                  <a:cubicBezTo>
                    <a:pt x="1642" y="4164"/>
                    <a:pt x="1672" y="4103"/>
                    <a:pt x="1733" y="4043"/>
                  </a:cubicBezTo>
                  <a:cubicBezTo>
                    <a:pt x="1794" y="3891"/>
                    <a:pt x="1824" y="3769"/>
                    <a:pt x="1855" y="3617"/>
                  </a:cubicBezTo>
                  <a:cubicBezTo>
                    <a:pt x="1916" y="3344"/>
                    <a:pt x="1916" y="3100"/>
                    <a:pt x="1916" y="2827"/>
                  </a:cubicBezTo>
                  <a:cubicBezTo>
                    <a:pt x="1885" y="2280"/>
                    <a:pt x="1794" y="1763"/>
                    <a:pt x="1581" y="1277"/>
                  </a:cubicBezTo>
                  <a:cubicBezTo>
                    <a:pt x="1399" y="790"/>
                    <a:pt x="1095" y="334"/>
                    <a:pt x="700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046;p9">
              <a:extLst>
                <a:ext uri="{FF2B5EF4-FFF2-40B4-BE49-F238E27FC236}">
                  <a16:creationId xmlns:a16="http://schemas.microsoft.com/office/drawing/2014/main" id="{882D196B-0A9B-4AC1-8068-F2C0846B4B80}"/>
                </a:ext>
              </a:extLst>
            </p:cNvPr>
            <p:cNvSpPr/>
            <p:nvPr/>
          </p:nvSpPr>
          <p:spPr>
            <a:xfrm>
              <a:off x="6876277" y="2955723"/>
              <a:ext cx="212723" cy="147166"/>
            </a:xfrm>
            <a:custGeom>
              <a:avLst/>
              <a:gdLst/>
              <a:ahLst/>
              <a:cxnLst/>
              <a:rect l="l" t="t" r="r" b="b"/>
              <a:pathLst>
                <a:path w="11795" h="8160" extrusionOk="0">
                  <a:moveTo>
                    <a:pt x="5289" y="1"/>
                  </a:moveTo>
                  <a:cubicBezTo>
                    <a:pt x="1726" y="1"/>
                    <a:pt x="1" y="3776"/>
                    <a:pt x="1" y="3776"/>
                  </a:cubicBezTo>
                  <a:cubicBezTo>
                    <a:pt x="773" y="4636"/>
                    <a:pt x="2001" y="4860"/>
                    <a:pt x="3069" y="4860"/>
                  </a:cubicBezTo>
                  <a:cubicBezTo>
                    <a:pt x="4227" y="4860"/>
                    <a:pt x="5198" y="4596"/>
                    <a:pt x="5198" y="4596"/>
                  </a:cubicBezTo>
                  <a:cubicBezTo>
                    <a:pt x="5198" y="4596"/>
                    <a:pt x="6589" y="8159"/>
                    <a:pt x="7758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708" y="8023"/>
                    <a:pt x="8172" y="6583"/>
                    <a:pt x="7791" y="5764"/>
                  </a:cubicBezTo>
                  <a:lnTo>
                    <a:pt x="7791" y="5764"/>
                  </a:lnTo>
                  <a:cubicBezTo>
                    <a:pt x="8170" y="6474"/>
                    <a:pt x="8857" y="7606"/>
                    <a:pt x="9379" y="7606"/>
                  </a:cubicBezTo>
                  <a:cubicBezTo>
                    <a:pt x="9383" y="7606"/>
                    <a:pt x="9388" y="7606"/>
                    <a:pt x="9393" y="7606"/>
                  </a:cubicBezTo>
                  <a:cubicBezTo>
                    <a:pt x="9953" y="7561"/>
                    <a:pt x="9457" y="6263"/>
                    <a:pt x="9157" y="5582"/>
                  </a:cubicBezTo>
                  <a:lnTo>
                    <a:pt x="9157" y="5582"/>
                  </a:lnTo>
                  <a:cubicBezTo>
                    <a:pt x="9418" y="6084"/>
                    <a:pt x="9927" y="6872"/>
                    <a:pt x="10561" y="6872"/>
                  </a:cubicBezTo>
                  <a:cubicBezTo>
                    <a:pt x="10626" y="6872"/>
                    <a:pt x="10693" y="6864"/>
                    <a:pt x="10761" y="6846"/>
                  </a:cubicBezTo>
                  <a:cubicBezTo>
                    <a:pt x="11794" y="6572"/>
                    <a:pt x="10761" y="1040"/>
                    <a:pt x="6444" y="128"/>
                  </a:cubicBezTo>
                  <a:cubicBezTo>
                    <a:pt x="6040" y="41"/>
                    <a:pt x="5655" y="1"/>
                    <a:pt x="5289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047;p9">
              <a:extLst>
                <a:ext uri="{FF2B5EF4-FFF2-40B4-BE49-F238E27FC236}">
                  <a16:creationId xmlns:a16="http://schemas.microsoft.com/office/drawing/2014/main" id="{519C2343-556E-4E82-BC2F-F6F05DDBB709}"/>
                </a:ext>
              </a:extLst>
            </p:cNvPr>
            <p:cNvSpPr/>
            <p:nvPr/>
          </p:nvSpPr>
          <p:spPr>
            <a:xfrm>
              <a:off x="6970023" y="3038612"/>
              <a:ext cx="58668" cy="67992"/>
            </a:xfrm>
            <a:custGeom>
              <a:avLst/>
              <a:gdLst/>
              <a:ahLst/>
              <a:cxnLst/>
              <a:rect l="l" t="t" r="r" b="b"/>
              <a:pathLst>
                <a:path w="3253" h="3770" extrusionOk="0">
                  <a:moveTo>
                    <a:pt x="2037" y="0"/>
                  </a:moveTo>
                  <a:cubicBezTo>
                    <a:pt x="2280" y="669"/>
                    <a:pt x="2553" y="1338"/>
                    <a:pt x="2736" y="2006"/>
                  </a:cubicBezTo>
                  <a:cubicBezTo>
                    <a:pt x="2827" y="2341"/>
                    <a:pt x="2918" y="2706"/>
                    <a:pt x="2888" y="3010"/>
                  </a:cubicBezTo>
                  <a:cubicBezTo>
                    <a:pt x="2865" y="3256"/>
                    <a:pt x="2777" y="3403"/>
                    <a:pt x="2635" y="3403"/>
                  </a:cubicBezTo>
                  <a:cubicBezTo>
                    <a:pt x="2584" y="3403"/>
                    <a:pt x="2526" y="3384"/>
                    <a:pt x="2462" y="3344"/>
                  </a:cubicBezTo>
                  <a:cubicBezTo>
                    <a:pt x="2189" y="3222"/>
                    <a:pt x="1946" y="2949"/>
                    <a:pt x="1733" y="2675"/>
                  </a:cubicBezTo>
                  <a:cubicBezTo>
                    <a:pt x="1520" y="2402"/>
                    <a:pt x="1307" y="2128"/>
                    <a:pt x="1125" y="1824"/>
                  </a:cubicBezTo>
                  <a:cubicBezTo>
                    <a:pt x="730" y="1247"/>
                    <a:pt x="365" y="639"/>
                    <a:pt x="0" y="0"/>
                  </a:cubicBezTo>
                  <a:lnTo>
                    <a:pt x="0" y="0"/>
                  </a:lnTo>
                  <a:cubicBezTo>
                    <a:pt x="213" y="699"/>
                    <a:pt x="517" y="1338"/>
                    <a:pt x="851" y="1976"/>
                  </a:cubicBezTo>
                  <a:cubicBezTo>
                    <a:pt x="1034" y="2280"/>
                    <a:pt x="1246" y="2584"/>
                    <a:pt x="1459" y="2888"/>
                  </a:cubicBezTo>
                  <a:cubicBezTo>
                    <a:pt x="1672" y="3162"/>
                    <a:pt x="1915" y="3465"/>
                    <a:pt x="2280" y="3678"/>
                  </a:cubicBezTo>
                  <a:cubicBezTo>
                    <a:pt x="2371" y="3739"/>
                    <a:pt x="2493" y="3769"/>
                    <a:pt x="2614" y="3769"/>
                  </a:cubicBezTo>
                  <a:cubicBezTo>
                    <a:pt x="2766" y="3769"/>
                    <a:pt x="2888" y="3709"/>
                    <a:pt x="2979" y="3648"/>
                  </a:cubicBezTo>
                  <a:cubicBezTo>
                    <a:pt x="3192" y="3465"/>
                    <a:pt x="3253" y="3222"/>
                    <a:pt x="3253" y="3010"/>
                  </a:cubicBezTo>
                  <a:cubicBezTo>
                    <a:pt x="3253" y="2614"/>
                    <a:pt x="3161" y="2250"/>
                    <a:pt x="3009" y="1915"/>
                  </a:cubicBezTo>
                  <a:cubicBezTo>
                    <a:pt x="2766" y="1247"/>
                    <a:pt x="2432" y="608"/>
                    <a:pt x="2037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048;p9">
              <a:extLst>
                <a:ext uri="{FF2B5EF4-FFF2-40B4-BE49-F238E27FC236}">
                  <a16:creationId xmlns:a16="http://schemas.microsoft.com/office/drawing/2014/main" id="{C4011D0D-3049-4388-95FA-E6286882584A}"/>
                </a:ext>
              </a:extLst>
            </p:cNvPr>
            <p:cNvSpPr/>
            <p:nvPr/>
          </p:nvSpPr>
          <p:spPr>
            <a:xfrm>
              <a:off x="7023190" y="3029288"/>
              <a:ext cx="30173" cy="66351"/>
            </a:xfrm>
            <a:custGeom>
              <a:avLst/>
              <a:gdLst/>
              <a:ahLst/>
              <a:cxnLst/>
              <a:rect l="l" t="t" r="r" b="b"/>
              <a:pathLst>
                <a:path w="1673" h="3679" extrusionOk="0">
                  <a:moveTo>
                    <a:pt x="244" y="1"/>
                  </a:moveTo>
                  <a:cubicBezTo>
                    <a:pt x="426" y="122"/>
                    <a:pt x="487" y="365"/>
                    <a:pt x="578" y="578"/>
                  </a:cubicBezTo>
                  <a:cubicBezTo>
                    <a:pt x="669" y="821"/>
                    <a:pt x="760" y="1034"/>
                    <a:pt x="821" y="1247"/>
                  </a:cubicBezTo>
                  <a:cubicBezTo>
                    <a:pt x="973" y="1703"/>
                    <a:pt x="1125" y="2159"/>
                    <a:pt x="1216" y="2615"/>
                  </a:cubicBezTo>
                  <a:cubicBezTo>
                    <a:pt x="1277" y="2827"/>
                    <a:pt x="1308" y="3071"/>
                    <a:pt x="1308" y="3253"/>
                  </a:cubicBezTo>
                  <a:cubicBezTo>
                    <a:pt x="1277" y="3283"/>
                    <a:pt x="1277" y="3344"/>
                    <a:pt x="1277" y="3344"/>
                  </a:cubicBezTo>
                  <a:lnTo>
                    <a:pt x="1247" y="3344"/>
                  </a:lnTo>
                  <a:cubicBezTo>
                    <a:pt x="1231" y="3352"/>
                    <a:pt x="1212" y="3356"/>
                    <a:pt x="1192" y="3356"/>
                  </a:cubicBezTo>
                  <a:cubicBezTo>
                    <a:pt x="1137" y="3356"/>
                    <a:pt x="1070" y="3328"/>
                    <a:pt x="1004" y="3283"/>
                  </a:cubicBezTo>
                  <a:cubicBezTo>
                    <a:pt x="639" y="3040"/>
                    <a:pt x="305" y="2675"/>
                    <a:pt x="1" y="2311"/>
                  </a:cubicBezTo>
                  <a:lnTo>
                    <a:pt x="1" y="2311"/>
                  </a:lnTo>
                  <a:cubicBezTo>
                    <a:pt x="213" y="2767"/>
                    <a:pt x="426" y="3192"/>
                    <a:pt x="852" y="3496"/>
                  </a:cubicBezTo>
                  <a:cubicBezTo>
                    <a:pt x="943" y="3587"/>
                    <a:pt x="1064" y="3679"/>
                    <a:pt x="1277" y="3679"/>
                  </a:cubicBezTo>
                  <a:cubicBezTo>
                    <a:pt x="1338" y="3648"/>
                    <a:pt x="1460" y="3648"/>
                    <a:pt x="1551" y="3527"/>
                  </a:cubicBezTo>
                  <a:cubicBezTo>
                    <a:pt x="1612" y="3435"/>
                    <a:pt x="1642" y="3375"/>
                    <a:pt x="1642" y="3283"/>
                  </a:cubicBezTo>
                  <a:cubicBezTo>
                    <a:pt x="1672" y="3010"/>
                    <a:pt x="1642" y="2767"/>
                    <a:pt x="1581" y="2523"/>
                  </a:cubicBezTo>
                  <a:cubicBezTo>
                    <a:pt x="1490" y="2037"/>
                    <a:pt x="1308" y="1581"/>
                    <a:pt x="1095" y="1125"/>
                  </a:cubicBezTo>
                  <a:cubicBezTo>
                    <a:pt x="1004" y="913"/>
                    <a:pt x="882" y="700"/>
                    <a:pt x="760" y="487"/>
                  </a:cubicBezTo>
                  <a:cubicBezTo>
                    <a:pt x="669" y="396"/>
                    <a:pt x="609" y="305"/>
                    <a:pt x="517" y="213"/>
                  </a:cubicBezTo>
                  <a:cubicBezTo>
                    <a:pt x="457" y="122"/>
                    <a:pt x="365" y="1"/>
                    <a:pt x="24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049;p9">
              <a:extLst>
                <a:ext uri="{FF2B5EF4-FFF2-40B4-BE49-F238E27FC236}">
                  <a16:creationId xmlns:a16="http://schemas.microsoft.com/office/drawing/2014/main" id="{56C73717-B434-4766-9743-DAB973CB10D6}"/>
                </a:ext>
              </a:extLst>
            </p:cNvPr>
            <p:cNvSpPr/>
            <p:nvPr/>
          </p:nvSpPr>
          <p:spPr>
            <a:xfrm>
              <a:off x="7050045" y="3009017"/>
              <a:ext cx="29632" cy="73402"/>
            </a:xfrm>
            <a:custGeom>
              <a:avLst/>
              <a:gdLst/>
              <a:ahLst/>
              <a:cxnLst/>
              <a:rect l="l" t="t" r="r" b="b"/>
              <a:pathLst>
                <a:path w="1643" h="4070" extrusionOk="0">
                  <a:moveTo>
                    <a:pt x="579" y="0"/>
                  </a:moveTo>
                  <a:lnTo>
                    <a:pt x="579" y="0"/>
                  </a:lnTo>
                  <a:cubicBezTo>
                    <a:pt x="1034" y="821"/>
                    <a:pt x="1247" y="1672"/>
                    <a:pt x="1278" y="2553"/>
                  </a:cubicBezTo>
                  <a:cubicBezTo>
                    <a:pt x="1278" y="2766"/>
                    <a:pt x="1278" y="3009"/>
                    <a:pt x="1247" y="3222"/>
                  </a:cubicBezTo>
                  <a:cubicBezTo>
                    <a:pt x="1217" y="3404"/>
                    <a:pt x="1156" y="3647"/>
                    <a:pt x="1065" y="3739"/>
                  </a:cubicBezTo>
                  <a:cubicBezTo>
                    <a:pt x="1039" y="3777"/>
                    <a:pt x="982" y="3794"/>
                    <a:pt x="910" y="3794"/>
                  </a:cubicBezTo>
                  <a:cubicBezTo>
                    <a:pt x="811" y="3794"/>
                    <a:pt x="684" y="3761"/>
                    <a:pt x="579" y="3708"/>
                  </a:cubicBezTo>
                  <a:cubicBezTo>
                    <a:pt x="366" y="3617"/>
                    <a:pt x="183" y="3496"/>
                    <a:pt x="1" y="3374"/>
                  </a:cubicBezTo>
                  <a:lnTo>
                    <a:pt x="1" y="3374"/>
                  </a:lnTo>
                  <a:cubicBezTo>
                    <a:pt x="123" y="3556"/>
                    <a:pt x="305" y="3739"/>
                    <a:pt x="487" y="3860"/>
                  </a:cubicBezTo>
                  <a:cubicBezTo>
                    <a:pt x="579" y="3951"/>
                    <a:pt x="700" y="4012"/>
                    <a:pt x="822" y="4043"/>
                  </a:cubicBezTo>
                  <a:cubicBezTo>
                    <a:pt x="876" y="4056"/>
                    <a:pt x="936" y="4070"/>
                    <a:pt x="1003" y="4070"/>
                  </a:cubicBezTo>
                  <a:cubicBezTo>
                    <a:pt x="1085" y="4070"/>
                    <a:pt x="1177" y="4049"/>
                    <a:pt x="1278" y="3982"/>
                  </a:cubicBezTo>
                  <a:cubicBezTo>
                    <a:pt x="1399" y="3860"/>
                    <a:pt x="1430" y="3739"/>
                    <a:pt x="1490" y="3617"/>
                  </a:cubicBezTo>
                  <a:cubicBezTo>
                    <a:pt x="1521" y="3496"/>
                    <a:pt x="1582" y="3374"/>
                    <a:pt x="1582" y="3252"/>
                  </a:cubicBezTo>
                  <a:cubicBezTo>
                    <a:pt x="1642" y="3009"/>
                    <a:pt x="1642" y="2796"/>
                    <a:pt x="1642" y="2553"/>
                  </a:cubicBezTo>
                  <a:cubicBezTo>
                    <a:pt x="1612" y="2067"/>
                    <a:pt x="1521" y="1611"/>
                    <a:pt x="1369" y="1155"/>
                  </a:cubicBezTo>
                  <a:cubicBezTo>
                    <a:pt x="1186" y="730"/>
                    <a:pt x="913" y="304"/>
                    <a:pt x="57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050;p9">
              <a:extLst>
                <a:ext uri="{FF2B5EF4-FFF2-40B4-BE49-F238E27FC236}">
                  <a16:creationId xmlns:a16="http://schemas.microsoft.com/office/drawing/2014/main" id="{1F4244D8-A74D-4D2C-9800-9030C703FF69}"/>
                </a:ext>
              </a:extLst>
            </p:cNvPr>
            <p:cNvSpPr/>
            <p:nvPr/>
          </p:nvSpPr>
          <p:spPr>
            <a:xfrm>
              <a:off x="7349371" y="2964470"/>
              <a:ext cx="183849" cy="148338"/>
            </a:xfrm>
            <a:custGeom>
              <a:avLst/>
              <a:gdLst/>
              <a:ahLst/>
              <a:cxnLst/>
              <a:rect l="l" t="t" r="r" b="b"/>
              <a:pathLst>
                <a:path w="10194" h="8225" extrusionOk="0">
                  <a:moveTo>
                    <a:pt x="6906" y="1"/>
                  </a:moveTo>
                  <a:cubicBezTo>
                    <a:pt x="6797" y="1"/>
                    <a:pt x="6683" y="3"/>
                    <a:pt x="6566" y="8"/>
                  </a:cubicBezTo>
                  <a:cubicBezTo>
                    <a:pt x="2918" y="190"/>
                    <a:pt x="0" y="5631"/>
                    <a:pt x="1155" y="6817"/>
                  </a:cubicBezTo>
                  <a:cubicBezTo>
                    <a:pt x="1395" y="7063"/>
                    <a:pt x="1576" y="7160"/>
                    <a:pt x="1711" y="7160"/>
                  </a:cubicBezTo>
                  <a:cubicBezTo>
                    <a:pt x="2074" y="7160"/>
                    <a:pt x="2113" y="6464"/>
                    <a:pt x="2108" y="6084"/>
                  </a:cubicBezTo>
                  <a:lnTo>
                    <a:pt x="2108" y="6084"/>
                  </a:lnTo>
                  <a:cubicBezTo>
                    <a:pt x="2142" y="6566"/>
                    <a:pt x="2289" y="7631"/>
                    <a:pt x="2918" y="7911"/>
                  </a:cubicBezTo>
                  <a:cubicBezTo>
                    <a:pt x="2978" y="7937"/>
                    <a:pt x="3034" y="7949"/>
                    <a:pt x="3086" y="7949"/>
                  </a:cubicBezTo>
                  <a:cubicBezTo>
                    <a:pt x="3769" y="7949"/>
                    <a:pt x="3769" y="5874"/>
                    <a:pt x="3769" y="5874"/>
                  </a:cubicBezTo>
                  <a:cubicBezTo>
                    <a:pt x="3769" y="5874"/>
                    <a:pt x="3982" y="8002"/>
                    <a:pt x="4833" y="8215"/>
                  </a:cubicBezTo>
                  <a:cubicBezTo>
                    <a:pt x="4861" y="8222"/>
                    <a:pt x="4888" y="8225"/>
                    <a:pt x="4914" y="8225"/>
                  </a:cubicBezTo>
                  <a:cubicBezTo>
                    <a:pt x="5695" y="8225"/>
                    <a:pt x="5410" y="5206"/>
                    <a:pt x="5410" y="5206"/>
                  </a:cubicBezTo>
                  <a:cubicBezTo>
                    <a:pt x="5410" y="5206"/>
                    <a:pt x="9757" y="3868"/>
                    <a:pt x="9909" y="2136"/>
                  </a:cubicBezTo>
                  <a:cubicBezTo>
                    <a:pt x="9909" y="2136"/>
                    <a:pt x="10194" y="1"/>
                    <a:pt x="6906" y="1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051;p9">
              <a:extLst>
                <a:ext uri="{FF2B5EF4-FFF2-40B4-BE49-F238E27FC236}">
                  <a16:creationId xmlns:a16="http://schemas.microsoft.com/office/drawing/2014/main" id="{63CE4395-21BD-4F78-933A-D0844FBE07A7}"/>
                </a:ext>
              </a:extLst>
            </p:cNvPr>
            <p:cNvSpPr/>
            <p:nvPr/>
          </p:nvSpPr>
          <p:spPr>
            <a:xfrm>
              <a:off x="7387191" y="3040794"/>
              <a:ext cx="80057" cy="75152"/>
            </a:xfrm>
            <a:custGeom>
              <a:avLst/>
              <a:gdLst/>
              <a:ahLst/>
              <a:cxnLst/>
              <a:rect l="l" t="t" r="r" b="b"/>
              <a:pathLst>
                <a:path w="4439" h="4167" extrusionOk="0">
                  <a:moveTo>
                    <a:pt x="1551" y="1"/>
                  </a:moveTo>
                  <a:lnTo>
                    <a:pt x="1490" y="1612"/>
                  </a:lnTo>
                  <a:cubicBezTo>
                    <a:pt x="1459" y="2098"/>
                    <a:pt x="1399" y="2615"/>
                    <a:pt x="1247" y="3041"/>
                  </a:cubicBezTo>
                  <a:cubicBezTo>
                    <a:pt x="1186" y="3253"/>
                    <a:pt x="1064" y="3466"/>
                    <a:pt x="912" y="3527"/>
                  </a:cubicBezTo>
                  <a:cubicBezTo>
                    <a:pt x="851" y="3527"/>
                    <a:pt x="791" y="3527"/>
                    <a:pt x="699" y="3466"/>
                  </a:cubicBezTo>
                  <a:cubicBezTo>
                    <a:pt x="639" y="3405"/>
                    <a:pt x="578" y="3314"/>
                    <a:pt x="517" y="3223"/>
                  </a:cubicBezTo>
                  <a:cubicBezTo>
                    <a:pt x="304" y="2797"/>
                    <a:pt x="244" y="2311"/>
                    <a:pt x="183" y="1825"/>
                  </a:cubicBezTo>
                  <a:cubicBezTo>
                    <a:pt x="122" y="1308"/>
                    <a:pt x="122" y="822"/>
                    <a:pt x="244" y="335"/>
                  </a:cubicBezTo>
                  <a:lnTo>
                    <a:pt x="244" y="335"/>
                  </a:lnTo>
                  <a:cubicBezTo>
                    <a:pt x="122" y="548"/>
                    <a:pt x="92" y="822"/>
                    <a:pt x="61" y="1065"/>
                  </a:cubicBezTo>
                  <a:cubicBezTo>
                    <a:pt x="31" y="1308"/>
                    <a:pt x="0" y="1582"/>
                    <a:pt x="0" y="1825"/>
                  </a:cubicBezTo>
                  <a:cubicBezTo>
                    <a:pt x="0" y="2341"/>
                    <a:pt x="61" y="2858"/>
                    <a:pt x="274" y="3344"/>
                  </a:cubicBezTo>
                  <a:cubicBezTo>
                    <a:pt x="335" y="3466"/>
                    <a:pt x="395" y="3588"/>
                    <a:pt x="517" y="3709"/>
                  </a:cubicBezTo>
                  <a:cubicBezTo>
                    <a:pt x="617" y="3784"/>
                    <a:pt x="758" y="3839"/>
                    <a:pt x="907" y="3839"/>
                  </a:cubicBezTo>
                  <a:cubicBezTo>
                    <a:pt x="939" y="3839"/>
                    <a:pt x="971" y="3836"/>
                    <a:pt x="1003" y="3831"/>
                  </a:cubicBezTo>
                  <a:cubicBezTo>
                    <a:pt x="1186" y="3770"/>
                    <a:pt x="1307" y="3648"/>
                    <a:pt x="1399" y="3527"/>
                  </a:cubicBezTo>
                  <a:cubicBezTo>
                    <a:pt x="1459" y="3405"/>
                    <a:pt x="1520" y="3284"/>
                    <a:pt x="1581" y="3162"/>
                  </a:cubicBezTo>
                  <a:cubicBezTo>
                    <a:pt x="1635" y="3017"/>
                    <a:pt x="1679" y="2869"/>
                    <a:pt x="1714" y="2719"/>
                  </a:cubicBezTo>
                  <a:lnTo>
                    <a:pt x="1714" y="2719"/>
                  </a:lnTo>
                  <a:cubicBezTo>
                    <a:pt x="1756" y="2856"/>
                    <a:pt x="1803" y="2994"/>
                    <a:pt x="1854" y="3132"/>
                  </a:cubicBezTo>
                  <a:cubicBezTo>
                    <a:pt x="1946" y="3375"/>
                    <a:pt x="2037" y="3618"/>
                    <a:pt x="2189" y="3831"/>
                  </a:cubicBezTo>
                  <a:cubicBezTo>
                    <a:pt x="2250" y="3952"/>
                    <a:pt x="2341" y="4074"/>
                    <a:pt x="2523" y="4135"/>
                  </a:cubicBezTo>
                  <a:cubicBezTo>
                    <a:pt x="2575" y="4157"/>
                    <a:pt x="2627" y="4167"/>
                    <a:pt x="2677" y="4167"/>
                  </a:cubicBezTo>
                  <a:cubicBezTo>
                    <a:pt x="2833" y="4167"/>
                    <a:pt x="2971" y="4075"/>
                    <a:pt x="3040" y="3983"/>
                  </a:cubicBezTo>
                  <a:cubicBezTo>
                    <a:pt x="3253" y="3740"/>
                    <a:pt x="3283" y="3466"/>
                    <a:pt x="3313" y="3223"/>
                  </a:cubicBezTo>
                  <a:cubicBezTo>
                    <a:pt x="3374" y="2980"/>
                    <a:pt x="3374" y="2706"/>
                    <a:pt x="3405" y="2463"/>
                  </a:cubicBezTo>
                  <a:cubicBezTo>
                    <a:pt x="3405" y="1992"/>
                    <a:pt x="3405" y="1493"/>
                    <a:pt x="3377" y="1021"/>
                  </a:cubicBezTo>
                  <a:lnTo>
                    <a:pt x="3377" y="1021"/>
                  </a:lnTo>
                  <a:cubicBezTo>
                    <a:pt x="3731" y="873"/>
                    <a:pt x="4084" y="725"/>
                    <a:pt x="4438" y="548"/>
                  </a:cubicBezTo>
                  <a:lnTo>
                    <a:pt x="4438" y="548"/>
                  </a:lnTo>
                  <a:cubicBezTo>
                    <a:pt x="4043" y="670"/>
                    <a:pt x="3678" y="791"/>
                    <a:pt x="3283" y="913"/>
                  </a:cubicBezTo>
                  <a:lnTo>
                    <a:pt x="3253" y="913"/>
                  </a:lnTo>
                  <a:lnTo>
                    <a:pt x="3253" y="974"/>
                  </a:lnTo>
                  <a:cubicBezTo>
                    <a:pt x="3222" y="1460"/>
                    <a:pt x="3192" y="1946"/>
                    <a:pt x="3161" y="2433"/>
                  </a:cubicBezTo>
                  <a:cubicBezTo>
                    <a:pt x="3131" y="2676"/>
                    <a:pt x="3101" y="2919"/>
                    <a:pt x="3040" y="3162"/>
                  </a:cubicBezTo>
                  <a:cubicBezTo>
                    <a:pt x="2979" y="3375"/>
                    <a:pt x="2918" y="3618"/>
                    <a:pt x="2797" y="3770"/>
                  </a:cubicBezTo>
                  <a:cubicBezTo>
                    <a:pt x="2761" y="3806"/>
                    <a:pt x="2736" y="3820"/>
                    <a:pt x="2715" y="3820"/>
                  </a:cubicBezTo>
                  <a:cubicBezTo>
                    <a:pt x="2700" y="3820"/>
                    <a:pt x="2688" y="3813"/>
                    <a:pt x="2675" y="3800"/>
                  </a:cubicBezTo>
                  <a:cubicBezTo>
                    <a:pt x="2614" y="3800"/>
                    <a:pt x="2554" y="3709"/>
                    <a:pt x="2493" y="3618"/>
                  </a:cubicBezTo>
                  <a:cubicBezTo>
                    <a:pt x="2371" y="3436"/>
                    <a:pt x="2280" y="3223"/>
                    <a:pt x="2189" y="3010"/>
                  </a:cubicBezTo>
                  <a:cubicBezTo>
                    <a:pt x="2037" y="2554"/>
                    <a:pt x="1946" y="2068"/>
                    <a:pt x="1854" y="1582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052;p9">
              <a:extLst>
                <a:ext uri="{FF2B5EF4-FFF2-40B4-BE49-F238E27FC236}">
                  <a16:creationId xmlns:a16="http://schemas.microsoft.com/office/drawing/2014/main" id="{A37E0CF9-00ED-4C7E-AA6E-13FC977165C9}"/>
                </a:ext>
              </a:extLst>
            </p:cNvPr>
            <p:cNvSpPr/>
            <p:nvPr/>
          </p:nvSpPr>
          <p:spPr>
            <a:xfrm>
              <a:off x="7363619" y="3035330"/>
              <a:ext cx="25772" cy="60309"/>
            </a:xfrm>
            <a:custGeom>
              <a:avLst/>
              <a:gdLst/>
              <a:ahLst/>
              <a:cxnLst/>
              <a:rect l="l" t="t" r="r" b="b"/>
              <a:pathLst>
                <a:path w="1429" h="3344" extrusionOk="0">
                  <a:moveTo>
                    <a:pt x="730" y="0"/>
                  </a:moveTo>
                  <a:cubicBezTo>
                    <a:pt x="456" y="274"/>
                    <a:pt x="274" y="638"/>
                    <a:pt x="152" y="1003"/>
                  </a:cubicBezTo>
                  <a:cubicBezTo>
                    <a:pt x="31" y="1398"/>
                    <a:pt x="0" y="1793"/>
                    <a:pt x="31" y="2219"/>
                  </a:cubicBezTo>
                  <a:cubicBezTo>
                    <a:pt x="61" y="2401"/>
                    <a:pt x="92" y="2614"/>
                    <a:pt x="183" y="2827"/>
                  </a:cubicBezTo>
                  <a:cubicBezTo>
                    <a:pt x="274" y="3009"/>
                    <a:pt x="395" y="3222"/>
                    <a:pt x="669" y="3313"/>
                  </a:cubicBezTo>
                  <a:cubicBezTo>
                    <a:pt x="718" y="3334"/>
                    <a:pt x="771" y="3344"/>
                    <a:pt x="826" y="3344"/>
                  </a:cubicBezTo>
                  <a:cubicBezTo>
                    <a:pt x="1012" y="3344"/>
                    <a:pt x="1214" y="3234"/>
                    <a:pt x="1307" y="3070"/>
                  </a:cubicBezTo>
                  <a:cubicBezTo>
                    <a:pt x="1399" y="2857"/>
                    <a:pt x="1429" y="2675"/>
                    <a:pt x="1399" y="2462"/>
                  </a:cubicBezTo>
                  <a:lnTo>
                    <a:pt x="1399" y="2462"/>
                  </a:lnTo>
                  <a:cubicBezTo>
                    <a:pt x="1338" y="2644"/>
                    <a:pt x="1247" y="2827"/>
                    <a:pt x="1155" y="2948"/>
                  </a:cubicBezTo>
                  <a:cubicBezTo>
                    <a:pt x="1074" y="3029"/>
                    <a:pt x="980" y="3070"/>
                    <a:pt x="890" y="3070"/>
                  </a:cubicBezTo>
                  <a:cubicBezTo>
                    <a:pt x="845" y="3070"/>
                    <a:pt x="801" y="3060"/>
                    <a:pt x="760" y="3040"/>
                  </a:cubicBezTo>
                  <a:cubicBezTo>
                    <a:pt x="639" y="2979"/>
                    <a:pt x="578" y="2857"/>
                    <a:pt x="517" y="2675"/>
                  </a:cubicBezTo>
                  <a:cubicBezTo>
                    <a:pt x="456" y="2523"/>
                    <a:pt x="426" y="2340"/>
                    <a:pt x="395" y="2188"/>
                  </a:cubicBezTo>
                  <a:cubicBezTo>
                    <a:pt x="365" y="1824"/>
                    <a:pt x="395" y="1459"/>
                    <a:pt x="456" y="1094"/>
                  </a:cubicBezTo>
                  <a:cubicBezTo>
                    <a:pt x="487" y="730"/>
                    <a:pt x="608" y="365"/>
                    <a:pt x="730" y="0"/>
                  </a:cubicBez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053;p9">
              <a:extLst>
                <a:ext uri="{FF2B5EF4-FFF2-40B4-BE49-F238E27FC236}">
                  <a16:creationId xmlns:a16="http://schemas.microsoft.com/office/drawing/2014/main" id="{C776E788-DB76-4DFE-AA41-9348EFF40A00}"/>
                </a:ext>
              </a:extLst>
            </p:cNvPr>
            <p:cNvSpPr/>
            <p:nvPr/>
          </p:nvSpPr>
          <p:spPr>
            <a:xfrm>
              <a:off x="8037894" y="2967428"/>
              <a:ext cx="190269" cy="183218"/>
            </a:xfrm>
            <a:custGeom>
              <a:avLst/>
              <a:gdLst/>
              <a:ahLst/>
              <a:cxnLst/>
              <a:rect l="l" t="t" r="r" b="b"/>
              <a:pathLst>
                <a:path w="10550" h="10159" extrusionOk="0">
                  <a:moveTo>
                    <a:pt x="5608" y="1"/>
                  </a:moveTo>
                  <a:cubicBezTo>
                    <a:pt x="1906" y="1"/>
                    <a:pt x="0" y="4130"/>
                    <a:pt x="0" y="4130"/>
                  </a:cubicBezTo>
                  <a:cubicBezTo>
                    <a:pt x="433" y="4606"/>
                    <a:pt x="904" y="4788"/>
                    <a:pt x="1370" y="4788"/>
                  </a:cubicBezTo>
                  <a:cubicBezTo>
                    <a:pt x="2867" y="4788"/>
                    <a:pt x="4316" y="2915"/>
                    <a:pt x="4316" y="2914"/>
                  </a:cubicBezTo>
                  <a:lnTo>
                    <a:pt x="4316" y="2914"/>
                  </a:lnTo>
                  <a:cubicBezTo>
                    <a:pt x="4316" y="2915"/>
                    <a:pt x="1581" y="9540"/>
                    <a:pt x="3648" y="10087"/>
                  </a:cubicBezTo>
                  <a:cubicBezTo>
                    <a:pt x="3840" y="10135"/>
                    <a:pt x="4030" y="10158"/>
                    <a:pt x="4217" y="10158"/>
                  </a:cubicBezTo>
                  <a:cubicBezTo>
                    <a:pt x="7938" y="10158"/>
                    <a:pt x="10549" y="1104"/>
                    <a:pt x="6961" y="178"/>
                  </a:cubicBezTo>
                  <a:cubicBezTo>
                    <a:pt x="6486" y="56"/>
                    <a:pt x="6035" y="1"/>
                    <a:pt x="5608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054;p9">
              <a:extLst>
                <a:ext uri="{FF2B5EF4-FFF2-40B4-BE49-F238E27FC236}">
                  <a16:creationId xmlns:a16="http://schemas.microsoft.com/office/drawing/2014/main" id="{504C2001-98CF-40C9-BE47-D849ABB44114}"/>
                </a:ext>
              </a:extLst>
            </p:cNvPr>
            <p:cNvSpPr/>
            <p:nvPr/>
          </p:nvSpPr>
          <p:spPr>
            <a:xfrm>
              <a:off x="8087219" y="3085756"/>
              <a:ext cx="45520" cy="60670"/>
            </a:xfrm>
            <a:custGeom>
              <a:avLst/>
              <a:gdLst/>
              <a:ahLst/>
              <a:cxnLst/>
              <a:rect l="l" t="t" r="r" b="b"/>
              <a:pathLst>
                <a:path w="2524" h="3364" extrusionOk="0">
                  <a:moveTo>
                    <a:pt x="426" y="0"/>
                  </a:moveTo>
                  <a:cubicBezTo>
                    <a:pt x="244" y="578"/>
                    <a:pt x="122" y="1155"/>
                    <a:pt x="31" y="1763"/>
                  </a:cubicBezTo>
                  <a:cubicBezTo>
                    <a:pt x="1" y="2067"/>
                    <a:pt x="1" y="2371"/>
                    <a:pt x="31" y="2706"/>
                  </a:cubicBezTo>
                  <a:cubicBezTo>
                    <a:pt x="61" y="2858"/>
                    <a:pt x="92" y="3010"/>
                    <a:pt x="183" y="3192"/>
                  </a:cubicBezTo>
                  <a:cubicBezTo>
                    <a:pt x="244" y="3253"/>
                    <a:pt x="244" y="3283"/>
                    <a:pt x="335" y="3314"/>
                  </a:cubicBezTo>
                  <a:cubicBezTo>
                    <a:pt x="371" y="3349"/>
                    <a:pt x="427" y="3364"/>
                    <a:pt x="480" y="3364"/>
                  </a:cubicBezTo>
                  <a:cubicBezTo>
                    <a:pt x="517" y="3364"/>
                    <a:pt x="553" y="3357"/>
                    <a:pt x="578" y="3344"/>
                  </a:cubicBezTo>
                  <a:cubicBezTo>
                    <a:pt x="700" y="3314"/>
                    <a:pt x="761" y="3253"/>
                    <a:pt x="852" y="3192"/>
                  </a:cubicBezTo>
                  <a:cubicBezTo>
                    <a:pt x="1308" y="2736"/>
                    <a:pt x="1581" y="2189"/>
                    <a:pt x="1855" y="1672"/>
                  </a:cubicBezTo>
                  <a:cubicBezTo>
                    <a:pt x="2128" y="1125"/>
                    <a:pt x="2341" y="578"/>
                    <a:pt x="2524" y="0"/>
                  </a:cubicBezTo>
                  <a:lnTo>
                    <a:pt x="2524" y="0"/>
                  </a:lnTo>
                  <a:cubicBezTo>
                    <a:pt x="2220" y="517"/>
                    <a:pt x="1885" y="1003"/>
                    <a:pt x="1581" y="1520"/>
                  </a:cubicBezTo>
                  <a:cubicBezTo>
                    <a:pt x="1429" y="1763"/>
                    <a:pt x="1277" y="2037"/>
                    <a:pt x="1125" y="2250"/>
                  </a:cubicBezTo>
                  <a:cubicBezTo>
                    <a:pt x="943" y="2493"/>
                    <a:pt x="791" y="2736"/>
                    <a:pt x="609" y="2918"/>
                  </a:cubicBezTo>
                  <a:cubicBezTo>
                    <a:pt x="548" y="2949"/>
                    <a:pt x="487" y="2979"/>
                    <a:pt x="487" y="2979"/>
                  </a:cubicBezTo>
                  <a:cubicBezTo>
                    <a:pt x="457" y="2918"/>
                    <a:pt x="396" y="2766"/>
                    <a:pt x="396" y="2645"/>
                  </a:cubicBezTo>
                  <a:cubicBezTo>
                    <a:pt x="335" y="2371"/>
                    <a:pt x="335" y="2067"/>
                    <a:pt x="335" y="1794"/>
                  </a:cubicBezTo>
                  <a:cubicBezTo>
                    <a:pt x="365" y="1186"/>
                    <a:pt x="396" y="608"/>
                    <a:pt x="426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055;p9">
              <a:extLst>
                <a:ext uri="{FF2B5EF4-FFF2-40B4-BE49-F238E27FC236}">
                  <a16:creationId xmlns:a16="http://schemas.microsoft.com/office/drawing/2014/main" id="{F433AC23-DDCE-4DE8-B257-5E29E5DB2D35}"/>
                </a:ext>
              </a:extLst>
            </p:cNvPr>
            <p:cNvSpPr/>
            <p:nvPr/>
          </p:nvSpPr>
          <p:spPr>
            <a:xfrm>
              <a:off x="8100385" y="3096162"/>
              <a:ext cx="58668" cy="56846"/>
            </a:xfrm>
            <a:custGeom>
              <a:avLst/>
              <a:gdLst/>
              <a:ahLst/>
              <a:cxnLst/>
              <a:rect l="l" t="t" r="r" b="b"/>
              <a:pathLst>
                <a:path w="3253" h="3152" extrusionOk="0">
                  <a:moveTo>
                    <a:pt x="3253" y="1"/>
                  </a:moveTo>
                  <a:cubicBezTo>
                    <a:pt x="3070" y="366"/>
                    <a:pt x="2827" y="700"/>
                    <a:pt x="2584" y="1034"/>
                  </a:cubicBezTo>
                  <a:cubicBezTo>
                    <a:pt x="2341" y="1338"/>
                    <a:pt x="2097" y="1673"/>
                    <a:pt x="1824" y="1977"/>
                  </a:cubicBezTo>
                  <a:cubicBezTo>
                    <a:pt x="1550" y="2281"/>
                    <a:pt x="1277" y="2615"/>
                    <a:pt x="1003" y="2828"/>
                  </a:cubicBezTo>
                  <a:cubicBezTo>
                    <a:pt x="903" y="2895"/>
                    <a:pt x="774" y="2929"/>
                    <a:pt x="639" y="2929"/>
                  </a:cubicBezTo>
                  <a:cubicBezTo>
                    <a:pt x="406" y="2929"/>
                    <a:pt x="154" y="2827"/>
                    <a:pt x="0" y="2615"/>
                  </a:cubicBezTo>
                  <a:lnTo>
                    <a:pt x="0" y="2615"/>
                  </a:lnTo>
                  <a:cubicBezTo>
                    <a:pt x="61" y="2797"/>
                    <a:pt x="213" y="3010"/>
                    <a:pt x="426" y="3071"/>
                  </a:cubicBezTo>
                  <a:cubicBezTo>
                    <a:pt x="540" y="3120"/>
                    <a:pt x="662" y="3151"/>
                    <a:pt x="789" y="3151"/>
                  </a:cubicBezTo>
                  <a:cubicBezTo>
                    <a:pt x="899" y="3151"/>
                    <a:pt x="1012" y="3127"/>
                    <a:pt x="1125" y="3071"/>
                  </a:cubicBezTo>
                  <a:cubicBezTo>
                    <a:pt x="1550" y="2858"/>
                    <a:pt x="1824" y="2554"/>
                    <a:pt x="2097" y="2220"/>
                  </a:cubicBezTo>
                  <a:cubicBezTo>
                    <a:pt x="2371" y="1885"/>
                    <a:pt x="2614" y="1551"/>
                    <a:pt x="2827" y="1186"/>
                  </a:cubicBezTo>
                  <a:cubicBezTo>
                    <a:pt x="3040" y="822"/>
                    <a:pt x="3222" y="426"/>
                    <a:pt x="3253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056;p9">
              <a:extLst>
                <a:ext uri="{FF2B5EF4-FFF2-40B4-BE49-F238E27FC236}">
                  <a16:creationId xmlns:a16="http://schemas.microsoft.com/office/drawing/2014/main" id="{B5210BDD-525A-463C-9F84-E83A88F9B73A}"/>
                </a:ext>
              </a:extLst>
            </p:cNvPr>
            <p:cNvSpPr/>
            <p:nvPr/>
          </p:nvSpPr>
          <p:spPr>
            <a:xfrm>
              <a:off x="8033493" y="3004075"/>
              <a:ext cx="63068" cy="52843"/>
            </a:xfrm>
            <a:custGeom>
              <a:avLst/>
              <a:gdLst/>
              <a:ahLst/>
              <a:cxnLst/>
              <a:rect l="l" t="t" r="r" b="b"/>
              <a:pathLst>
                <a:path w="3497" h="2930" extrusionOk="0">
                  <a:moveTo>
                    <a:pt x="1825" y="0"/>
                  </a:moveTo>
                  <a:lnTo>
                    <a:pt x="1825" y="0"/>
                  </a:lnTo>
                  <a:cubicBezTo>
                    <a:pt x="1369" y="304"/>
                    <a:pt x="943" y="639"/>
                    <a:pt x="578" y="1064"/>
                  </a:cubicBezTo>
                  <a:cubicBezTo>
                    <a:pt x="396" y="1277"/>
                    <a:pt x="214" y="1490"/>
                    <a:pt x="92" y="1794"/>
                  </a:cubicBezTo>
                  <a:cubicBezTo>
                    <a:pt x="62" y="1946"/>
                    <a:pt x="1" y="2128"/>
                    <a:pt x="92" y="2311"/>
                  </a:cubicBezTo>
                  <a:cubicBezTo>
                    <a:pt x="153" y="2493"/>
                    <a:pt x="305" y="2614"/>
                    <a:pt x="426" y="2706"/>
                  </a:cubicBezTo>
                  <a:cubicBezTo>
                    <a:pt x="707" y="2868"/>
                    <a:pt x="994" y="2930"/>
                    <a:pt x="1279" y="2930"/>
                  </a:cubicBezTo>
                  <a:cubicBezTo>
                    <a:pt x="1580" y="2930"/>
                    <a:pt x="1877" y="2860"/>
                    <a:pt x="2159" y="2766"/>
                  </a:cubicBezTo>
                  <a:cubicBezTo>
                    <a:pt x="2676" y="2584"/>
                    <a:pt x="3162" y="2250"/>
                    <a:pt x="3496" y="1824"/>
                  </a:cubicBezTo>
                  <a:lnTo>
                    <a:pt x="3496" y="1824"/>
                  </a:lnTo>
                  <a:cubicBezTo>
                    <a:pt x="3040" y="2128"/>
                    <a:pt x="2554" y="2371"/>
                    <a:pt x="2068" y="2493"/>
                  </a:cubicBezTo>
                  <a:cubicBezTo>
                    <a:pt x="1866" y="2543"/>
                    <a:pt x="1649" y="2573"/>
                    <a:pt x="1438" y="2573"/>
                  </a:cubicBezTo>
                  <a:cubicBezTo>
                    <a:pt x="1140" y="2573"/>
                    <a:pt x="853" y="2514"/>
                    <a:pt x="639" y="2371"/>
                  </a:cubicBezTo>
                  <a:cubicBezTo>
                    <a:pt x="548" y="2341"/>
                    <a:pt x="457" y="2250"/>
                    <a:pt x="426" y="2159"/>
                  </a:cubicBezTo>
                  <a:cubicBezTo>
                    <a:pt x="396" y="2128"/>
                    <a:pt x="426" y="2007"/>
                    <a:pt x="457" y="1915"/>
                  </a:cubicBezTo>
                  <a:cubicBezTo>
                    <a:pt x="518" y="1672"/>
                    <a:pt x="670" y="1459"/>
                    <a:pt x="822" y="1247"/>
                  </a:cubicBezTo>
                  <a:cubicBezTo>
                    <a:pt x="1126" y="821"/>
                    <a:pt x="1460" y="396"/>
                    <a:pt x="182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057;p9">
              <a:extLst>
                <a:ext uri="{FF2B5EF4-FFF2-40B4-BE49-F238E27FC236}">
                  <a16:creationId xmlns:a16="http://schemas.microsoft.com/office/drawing/2014/main" id="{E3D344AF-6CE4-47BA-AB8D-79EEF336E8D0}"/>
                </a:ext>
              </a:extLst>
            </p:cNvPr>
            <p:cNvSpPr/>
            <p:nvPr/>
          </p:nvSpPr>
          <p:spPr>
            <a:xfrm>
              <a:off x="6653233" y="2404266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CuadroTexto 173">
            <a:extLst>
              <a:ext uri="{FF2B5EF4-FFF2-40B4-BE49-F238E27FC236}">
                <a16:creationId xmlns:a16="http://schemas.microsoft.com/office/drawing/2014/main" id="{5CBBD8DD-73D7-4AF8-8F53-23751F2C16F9}"/>
              </a:ext>
            </a:extLst>
          </p:cNvPr>
          <p:cNvSpPr txBox="1"/>
          <p:nvPr/>
        </p:nvSpPr>
        <p:spPr>
          <a:xfrm>
            <a:off x="78982" y="2459944"/>
            <a:ext cx="2684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los tamaños y repetirlos.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3F14991-1FA4-43CD-92A6-571F7A5CB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398" y="658922"/>
            <a:ext cx="5906603" cy="418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458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889;p9">
            <a:extLst>
              <a:ext uri="{FF2B5EF4-FFF2-40B4-BE49-F238E27FC236}">
                <a16:creationId xmlns:a16="http://schemas.microsoft.com/office/drawing/2014/main" id="{FEDB26ED-8D87-48CD-8713-C4DC04E032D3}"/>
              </a:ext>
            </a:extLst>
          </p:cNvPr>
          <p:cNvGrpSpPr/>
          <p:nvPr/>
        </p:nvGrpSpPr>
        <p:grpSpPr>
          <a:xfrm>
            <a:off x="1" y="440871"/>
            <a:ext cx="2955692" cy="3912878"/>
            <a:chOff x="5484769" y="1845146"/>
            <a:chExt cx="2934132" cy="2568869"/>
          </a:xfrm>
        </p:grpSpPr>
        <p:grpSp>
          <p:nvGrpSpPr>
            <p:cNvPr id="6" name="Google Shape;890;p9">
              <a:extLst>
                <a:ext uri="{FF2B5EF4-FFF2-40B4-BE49-F238E27FC236}">
                  <a16:creationId xmlns:a16="http://schemas.microsoft.com/office/drawing/2014/main" id="{5097792D-9969-4053-8771-3AA5FBCDD9E0}"/>
                </a:ext>
              </a:extLst>
            </p:cNvPr>
            <p:cNvGrpSpPr/>
            <p:nvPr/>
          </p:nvGrpSpPr>
          <p:grpSpPr>
            <a:xfrm>
              <a:off x="6111302" y="1846743"/>
              <a:ext cx="930848" cy="1083507"/>
              <a:chOff x="6111302" y="1846743"/>
              <a:chExt cx="930848" cy="1083507"/>
            </a:xfrm>
          </p:grpSpPr>
          <p:sp>
            <p:nvSpPr>
              <p:cNvPr id="149" name="Google Shape;891;p9">
                <a:extLst>
                  <a:ext uri="{FF2B5EF4-FFF2-40B4-BE49-F238E27FC236}">
                    <a16:creationId xmlns:a16="http://schemas.microsoft.com/office/drawing/2014/main" id="{20878DA1-C91F-4060-B253-5168A2A213BA}"/>
                  </a:ext>
                </a:extLst>
              </p:cNvPr>
              <p:cNvSpPr/>
              <p:nvPr/>
            </p:nvSpPr>
            <p:spPr>
              <a:xfrm>
                <a:off x="644102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892;p9">
                <a:extLst>
                  <a:ext uri="{FF2B5EF4-FFF2-40B4-BE49-F238E27FC236}">
                    <a16:creationId xmlns:a16="http://schemas.microsoft.com/office/drawing/2014/main" id="{785774D7-57C2-4B2C-BA37-70FF67217E03}"/>
                  </a:ext>
                </a:extLst>
              </p:cNvPr>
              <p:cNvSpPr/>
              <p:nvPr/>
            </p:nvSpPr>
            <p:spPr>
              <a:xfrm>
                <a:off x="6799269" y="2369974"/>
                <a:ext cx="10424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8" h="579" extrusionOk="0">
                    <a:moveTo>
                      <a:pt x="304" y="1"/>
                    </a:moveTo>
                    <a:cubicBezTo>
                      <a:pt x="152" y="1"/>
                      <a:pt x="0" y="123"/>
                      <a:pt x="0" y="275"/>
                    </a:cubicBezTo>
                    <a:cubicBezTo>
                      <a:pt x="0" y="426"/>
                      <a:pt x="152" y="578"/>
                      <a:pt x="304" y="578"/>
                    </a:cubicBezTo>
                    <a:cubicBezTo>
                      <a:pt x="456" y="578"/>
                      <a:pt x="578" y="426"/>
                      <a:pt x="578" y="275"/>
                    </a:cubicBezTo>
                    <a:cubicBezTo>
                      <a:pt x="578" y="123"/>
                      <a:pt x="456" y="1"/>
                      <a:pt x="304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893;p9">
                <a:extLst>
                  <a:ext uri="{FF2B5EF4-FFF2-40B4-BE49-F238E27FC236}">
                    <a16:creationId xmlns:a16="http://schemas.microsoft.com/office/drawing/2014/main" id="{5A8B5782-F2C7-4F4B-B399-B4D3C58FCB2C}"/>
                  </a:ext>
                </a:extLst>
              </p:cNvPr>
              <p:cNvSpPr/>
              <p:nvPr/>
            </p:nvSpPr>
            <p:spPr>
              <a:xfrm>
                <a:off x="6111302" y="1962912"/>
                <a:ext cx="930848" cy="854408"/>
              </a:xfrm>
              <a:custGeom>
                <a:avLst/>
                <a:gdLst/>
                <a:ahLst/>
                <a:cxnLst/>
                <a:rect l="l" t="t" r="r" b="b"/>
                <a:pathLst>
                  <a:path w="52039" h="47375" extrusionOk="0">
                    <a:moveTo>
                      <a:pt x="27239" y="1"/>
                    </a:moveTo>
                    <a:cubicBezTo>
                      <a:pt x="13033" y="1"/>
                      <a:pt x="12952" y="14022"/>
                      <a:pt x="12463" y="16554"/>
                    </a:cubicBezTo>
                    <a:cubicBezTo>
                      <a:pt x="11886" y="19563"/>
                      <a:pt x="7478" y="20839"/>
                      <a:pt x="6110" y="23575"/>
                    </a:cubicBezTo>
                    <a:cubicBezTo>
                      <a:pt x="5138" y="25551"/>
                      <a:pt x="5928" y="27283"/>
                      <a:pt x="5958" y="29320"/>
                    </a:cubicBezTo>
                    <a:cubicBezTo>
                      <a:pt x="5989" y="30809"/>
                      <a:pt x="5867" y="32329"/>
                      <a:pt x="5624" y="33818"/>
                    </a:cubicBezTo>
                    <a:cubicBezTo>
                      <a:pt x="5320" y="35916"/>
                      <a:pt x="4773" y="39198"/>
                      <a:pt x="2767" y="40475"/>
                    </a:cubicBezTo>
                    <a:cubicBezTo>
                      <a:pt x="1" y="42207"/>
                      <a:pt x="214" y="46493"/>
                      <a:pt x="214" y="46493"/>
                    </a:cubicBezTo>
                    <a:lnTo>
                      <a:pt x="1338" y="47375"/>
                    </a:lnTo>
                    <a:cubicBezTo>
                      <a:pt x="1551" y="45825"/>
                      <a:pt x="2189" y="44335"/>
                      <a:pt x="3192" y="43150"/>
                    </a:cubicBezTo>
                    <a:cubicBezTo>
                      <a:pt x="3983" y="42207"/>
                      <a:pt x="5016" y="41448"/>
                      <a:pt x="5958" y="40657"/>
                    </a:cubicBezTo>
                    <a:cubicBezTo>
                      <a:pt x="7934" y="38986"/>
                      <a:pt x="9849" y="36858"/>
                      <a:pt x="10001" y="34244"/>
                    </a:cubicBezTo>
                    <a:cubicBezTo>
                      <a:pt x="10153" y="32238"/>
                      <a:pt x="9180" y="30292"/>
                      <a:pt x="8937" y="28286"/>
                    </a:cubicBezTo>
                    <a:cubicBezTo>
                      <a:pt x="8724" y="26584"/>
                      <a:pt x="9059" y="24821"/>
                      <a:pt x="9849" y="23301"/>
                    </a:cubicBezTo>
                    <a:cubicBezTo>
                      <a:pt x="10183" y="22663"/>
                      <a:pt x="10609" y="22055"/>
                      <a:pt x="11186" y="21630"/>
                    </a:cubicBezTo>
                    <a:cubicBezTo>
                      <a:pt x="12372" y="20718"/>
                      <a:pt x="14074" y="20596"/>
                      <a:pt x="15229" y="19624"/>
                    </a:cubicBezTo>
                    <a:cubicBezTo>
                      <a:pt x="15867" y="19046"/>
                      <a:pt x="16384" y="18165"/>
                      <a:pt x="17235" y="17982"/>
                    </a:cubicBezTo>
                    <a:cubicBezTo>
                      <a:pt x="17356" y="17958"/>
                      <a:pt x="17474" y="17949"/>
                      <a:pt x="17591" y="17949"/>
                    </a:cubicBezTo>
                    <a:cubicBezTo>
                      <a:pt x="17918" y="17949"/>
                      <a:pt x="18237" y="18021"/>
                      <a:pt x="18573" y="18043"/>
                    </a:cubicBezTo>
                    <a:cubicBezTo>
                      <a:pt x="18661" y="18051"/>
                      <a:pt x="18751" y="18055"/>
                      <a:pt x="18840" y="18055"/>
                    </a:cubicBezTo>
                    <a:cubicBezTo>
                      <a:pt x="20062" y="18055"/>
                      <a:pt x="21287" y="17294"/>
                      <a:pt x="21825" y="16189"/>
                    </a:cubicBezTo>
                    <a:cubicBezTo>
                      <a:pt x="21947" y="15885"/>
                      <a:pt x="22068" y="15581"/>
                      <a:pt x="22251" y="15368"/>
                    </a:cubicBezTo>
                    <a:cubicBezTo>
                      <a:pt x="22433" y="15186"/>
                      <a:pt x="22676" y="15034"/>
                      <a:pt x="22889" y="14943"/>
                    </a:cubicBezTo>
                    <a:cubicBezTo>
                      <a:pt x="24618" y="14088"/>
                      <a:pt x="26524" y="13898"/>
                      <a:pt x="28461" y="13898"/>
                    </a:cubicBezTo>
                    <a:cubicBezTo>
                      <a:pt x="29623" y="13898"/>
                      <a:pt x="30796" y="13966"/>
                      <a:pt x="31947" y="14000"/>
                    </a:cubicBezTo>
                    <a:cubicBezTo>
                      <a:pt x="32755" y="14021"/>
                      <a:pt x="33557" y="14033"/>
                      <a:pt x="34355" y="14033"/>
                    </a:cubicBezTo>
                    <a:cubicBezTo>
                      <a:pt x="37159" y="14033"/>
                      <a:pt x="39915" y="13876"/>
                      <a:pt x="42707" y="13332"/>
                    </a:cubicBezTo>
                    <a:lnTo>
                      <a:pt x="42707" y="13332"/>
                    </a:lnTo>
                    <a:cubicBezTo>
                      <a:pt x="42190" y="18499"/>
                      <a:pt x="43467" y="23818"/>
                      <a:pt x="46263" y="28195"/>
                    </a:cubicBezTo>
                    <a:cubicBezTo>
                      <a:pt x="47236" y="29715"/>
                      <a:pt x="48360" y="31083"/>
                      <a:pt x="49151" y="32694"/>
                    </a:cubicBezTo>
                    <a:cubicBezTo>
                      <a:pt x="50336" y="35065"/>
                      <a:pt x="50701" y="37709"/>
                      <a:pt x="50853" y="40384"/>
                    </a:cubicBezTo>
                    <a:lnTo>
                      <a:pt x="50914" y="40384"/>
                    </a:lnTo>
                    <a:cubicBezTo>
                      <a:pt x="50914" y="40384"/>
                      <a:pt x="52038" y="37618"/>
                      <a:pt x="50914" y="34244"/>
                    </a:cubicBezTo>
                    <a:cubicBezTo>
                      <a:pt x="50063" y="31721"/>
                      <a:pt x="48543" y="29411"/>
                      <a:pt x="47479" y="26949"/>
                    </a:cubicBezTo>
                    <a:cubicBezTo>
                      <a:pt x="46415" y="24517"/>
                      <a:pt x="46810" y="22207"/>
                      <a:pt x="46689" y="19624"/>
                    </a:cubicBezTo>
                    <a:cubicBezTo>
                      <a:pt x="46537" y="16918"/>
                      <a:pt x="46050" y="14213"/>
                      <a:pt x="45108" y="11690"/>
                    </a:cubicBezTo>
                    <a:cubicBezTo>
                      <a:pt x="44409" y="9897"/>
                      <a:pt x="43497" y="8134"/>
                      <a:pt x="42646" y="6402"/>
                    </a:cubicBezTo>
                    <a:cubicBezTo>
                      <a:pt x="41825" y="4791"/>
                      <a:pt x="40883" y="3240"/>
                      <a:pt x="39394" y="2177"/>
                    </a:cubicBezTo>
                    <a:cubicBezTo>
                      <a:pt x="37722" y="961"/>
                      <a:pt x="35685" y="353"/>
                      <a:pt x="33649" y="140"/>
                    </a:cubicBezTo>
                    <a:cubicBezTo>
                      <a:pt x="33379" y="108"/>
                      <a:pt x="33107" y="96"/>
                      <a:pt x="32833" y="96"/>
                    </a:cubicBezTo>
                    <a:cubicBezTo>
                      <a:pt x="32085" y="96"/>
                      <a:pt x="31327" y="184"/>
                      <a:pt x="30590" y="184"/>
                    </a:cubicBezTo>
                    <a:cubicBezTo>
                      <a:pt x="30319" y="184"/>
                      <a:pt x="30052" y="172"/>
                      <a:pt x="29789" y="140"/>
                    </a:cubicBezTo>
                    <a:cubicBezTo>
                      <a:pt x="28892" y="46"/>
                      <a:pt x="28043" y="1"/>
                      <a:pt x="27239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894;p9">
                <a:extLst>
                  <a:ext uri="{FF2B5EF4-FFF2-40B4-BE49-F238E27FC236}">
                    <a16:creationId xmlns:a16="http://schemas.microsoft.com/office/drawing/2014/main" id="{4DB7486B-9A7C-45DE-AF66-1EB4C8FF64DF}"/>
                  </a:ext>
                </a:extLst>
              </p:cNvPr>
              <p:cNvSpPr/>
              <p:nvPr/>
            </p:nvSpPr>
            <p:spPr>
              <a:xfrm>
                <a:off x="6133218" y="2203331"/>
                <a:ext cx="893562" cy="726919"/>
              </a:xfrm>
              <a:custGeom>
                <a:avLst/>
                <a:gdLst/>
                <a:ahLst/>
                <a:cxnLst/>
                <a:rect l="l" t="t" r="r" b="b"/>
                <a:pathLst>
                  <a:path w="49546" h="40306" extrusionOk="0">
                    <a:moveTo>
                      <a:pt x="41369" y="1"/>
                    </a:moveTo>
                    <a:lnTo>
                      <a:pt x="41369" y="1"/>
                    </a:lnTo>
                    <a:cubicBezTo>
                      <a:pt x="38516" y="533"/>
                      <a:pt x="35702" y="699"/>
                      <a:pt x="32834" y="699"/>
                    </a:cubicBezTo>
                    <a:cubicBezTo>
                      <a:pt x="32096" y="699"/>
                      <a:pt x="31355" y="688"/>
                      <a:pt x="30609" y="669"/>
                    </a:cubicBezTo>
                    <a:cubicBezTo>
                      <a:pt x="29458" y="635"/>
                      <a:pt x="28285" y="567"/>
                      <a:pt x="27123" y="567"/>
                    </a:cubicBezTo>
                    <a:cubicBezTo>
                      <a:pt x="25186" y="567"/>
                      <a:pt x="23280" y="757"/>
                      <a:pt x="21551" y="1612"/>
                    </a:cubicBezTo>
                    <a:cubicBezTo>
                      <a:pt x="21338" y="1703"/>
                      <a:pt x="21095" y="1855"/>
                      <a:pt x="20943" y="2037"/>
                    </a:cubicBezTo>
                    <a:cubicBezTo>
                      <a:pt x="20730" y="2280"/>
                      <a:pt x="20639" y="2554"/>
                      <a:pt x="20487" y="2858"/>
                    </a:cubicBezTo>
                    <a:cubicBezTo>
                      <a:pt x="19949" y="3963"/>
                      <a:pt x="18750" y="4724"/>
                      <a:pt x="17507" y="4724"/>
                    </a:cubicBezTo>
                    <a:cubicBezTo>
                      <a:pt x="17416" y="4724"/>
                      <a:pt x="17326" y="4720"/>
                      <a:pt x="17235" y="4712"/>
                    </a:cubicBezTo>
                    <a:cubicBezTo>
                      <a:pt x="16899" y="4690"/>
                      <a:pt x="16580" y="4618"/>
                      <a:pt x="16253" y="4618"/>
                    </a:cubicBezTo>
                    <a:cubicBezTo>
                      <a:pt x="16136" y="4618"/>
                      <a:pt x="16018" y="4627"/>
                      <a:pt x="15897" y="4651"/>
                    </a:cubicBezTo>
                    <a:cubicBezTo>
                      <a:pt x="15046" y="4834"/>
                      <a:pt x="14560" y="5715"/>
                      <a:pt x="13891" y="6293"/>
                    </a:cubicBezTo>
                    <a:cubicBezTo>
                      <a:pt x="12736" y="7265"/>
                      <a:pt x="11034" y="7387"/>
                      <a:pt x="9848" y="8299"/>
                    </a:cubicBezTo>
                    <a:cubicBezTo>
                      <a:pt x="9271" y="8724"/>
                      <a:pt x="8845" y="9332"/>
                      <a:pt x="8511" y="9970"/>
                    </a:cubicBezTo>
                    <a:cubicBezTo>
                      <a:pt x="7721" y="11490"/>
                      <a:pt x="7386" y="13253"/>
                      <a:pt x="7599" y="14955"/>
                    </a:cubicBezTo>
                    <a:cubicBezTo>
                      <a:pt x="7842" y="16961"/>
                      <a:pt x="8815" y="18907"/>
                      <a:pt x="8663" y="20913"/>
                    </a:cubicBezTo>
                    <a:cubicBezTo>
                      <a:pt x="8511" y="23496"/>
                      <a:pt x="6596" y="25655"/>
                      <a:pt x="4620" y="27296"/>
                    </a:cubicBezTo>
                    <a:cubicBezTo>
                      <a:pt x="3678" y="28117"/>
                      <a:pt x="2675" y="28876"/>
                      <a:pt x="1854" y="29819"/>
                    </a:cubicBezTo>
                    <a:cubicBezTo>
                      <a:pt x="851" y="31004"/>
                      <a:pt x="213" y="32494"/>
                      <a:pt x="0" y="34044"/>
                    </a:cubicBezTo>
                    <a:lnTo>
                      <a:pt x="1034" y="34834"/>
                    </a:lnTo>
                    <a:cubicBezTo>
                      <a:pt x="1490" y="33618"/>
                      <a:pt x="2280" y="32098"/>
                      <a:pt x="3769" y="31004"/>
                    </a:cubicBezTo>
                    <a:lnTo>
                      <a:pt x="3769" y="31004"/>
                    </a:lnTo>
                    <a:cubicBezTo>
                      <a:pt x="3009" y="32190"/>
                      <a:pt x="2645" y="34287"/>
                      <a:pt x="2493" y="35959"/>
                    </a:cubicBezTo>
                    <a:lnTo>
                      <a:pt x="8086" y="40305"/>
                    </a:lnTo>
                    <a:lnTo>
                      <a:pt x="33466" y="31521"/>
                    </a:lnTo>
                    <a:lnTo>
                      <a:pt x="43375" y="28755"/>
                    </a:lnTo>
                    <a:cubicBezTo>
                      <a:pt x="44287" y="26901"/>
                      <a:pt x="45411" y="24226"/>
                      <a:pt x="45259" y="22220"/>
                    </a:cubicBezTo>
                    <a:lnTo>
                      <a:pt x="45259" y="22220"/>
                    </a:lnTo>
                    <a:cubicBezTo>
                      <a:pt x="45837" y="24560"/>
                      <a:pt x="46293" y="26475"/>
                      <a:pt x="46627" y="27843"/>
                    </a:cubicBezTo>
                    <a:lnTo>
                      <a:pt x="49545" y="27053"/>
                    </a:lnTo>
                    <a:cubicBezTo>
                      <a:pt x="49363" y="24378"/>
                      <a:pt x="48998" y="21703"/>
                      <a:pt x="47813" y="19332"/>
                    </a:cubicBezTo>
                    <a:cubicBezTo>
                      <a:pt x="47022" y="17752"/>
                      <a:pt x="45898" y="16384"/>
                      <a:pt x="44925" y="14864"/>
                    </a:cubicBezTo>
                    <a:cubicBezTo>
                      <a:pt x="42129" y="10518"/>
                      <a:pt x="40852" y="5168"/>
                      <a:pt x="41369" y="1"/>
                    </a:cubicBezTo>
                    <a:close/>
                  </a:path>
                </a:pathLst>
              </a:custGeom>
              <a:solidFill>
                <a:srgbClr val="BE55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895;p9">
                <a:extLst>
                  <a:ext uri="{FF2B5EF4-FFF2-40B4-BE49-F238E27FC236}">
                    <a16:creationId xmlns:a16="http://schemas.microsoft.com/office/drawing/2014/main" id="{BEAC707F-49E5-4DAE-B3F2-A63A3443A952}"/>
                  </a:ext>
                </a:extLst>
              </p:cNvPr>
              <p:cNvSpPr/>
              <p:nvPr/>
            </p:nvSpPr>
            <p:spPr>
              <a:xfrm>
                <a:off x="6862301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038" y="0"/>
                    </a:moveTo>
                    <a:cubicBezTo>
                      <a:pt x="1419" y="0"/>
                      <a:pt x="1" y="1696"/>
                      <a:pt x="1" y="1696"/>
                    </a:cubicBezTo>
                    <a:lnTo>
                      <a:pt x="1" y="6468"/>
                    </a:lnTo>
                    <a:cubicBezTo>
                      <a:pt x="387" y="6555"/>
                      <a:pt x="764" y="6595"/>
                      <a:pt x="1126" y="6595"/>
                    </a:cubicBezTo>
                    <a:cubicBezTo>
                      <a:pt x="4582" y="6595"/>
                      <a:pt x="6787" y="2936"/>
                      <a:pt x="4833" y="845"/>
                    </a:cubicBezTo>
                    <a:cubicBezTo>
                      <a:pt x="4248" y="227"/>
                      <a:pt x="3630" y="0"/>
                      <a:pt x="3038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896;p9">
                <a:extLst>
                  <a:ext uri="{FF2B5EF4-FFF2-40B4-BE49-F238E27FC236}">
                    <a16:creationId xmlns:a16="http://schemas.microsoft.com/office/drawing/2014/main" id="{F1D3196D-012C-4D89-BCC6-EAFAA41D504C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276477" cy="286720"/>
              </a:xfrm>
              <a:custGeom>
                <a:avLst/>
                <a:gdLst/>
                <a:ahLst/>
                <a:cxnLst/>
                <a:rect l="l" t="t" r="r" b="b"/>
                <a:pathLst>
                  <a:path w="15330" h="15898" extrusionOk="0">
                    <a:moveTo>
                      <a:pt x="6202" y="1"/>
                    </a:moveTo>
                    <a:cubicBezTo>
                      <a:pt x="2797" y="1"/>
                      <a:pt x="1" y="2797"/>
                      <a:pt x="1" y="6201"/>
                    </a:cubicBezTo>
                    <a:lnTo>
                      <a:pt x="1" y="15898"/>
                    </a:lnTo>
                    <a:cubicBezTo>
                      <a:pt x="2645" y="14712"/>
                      <a:pt x="7995" y="12189"/>
                      <a:pt x="8937" y="7387"/>
                    </a:cubicBezTo>
                    <a:cubicBezTo>
                      <a:pt x="9092" y="8622"/>
                      <a:pt x="9654" y="9245"/>
                      <a:pt x="10165" y="9245"/>
                    </a:cubicBezTo>
                    <a:cubicBezTo>
                      <a:pt x="10661" y="9245"/>
                      <a:pt x="11110" y="8660"/>
                      <a:pt x="11095" y="7478"/>
                    </a:cubicBezTo>
                    <a:lnTo>
                      <a:pt x="11095" y="7478"/>
                    </a:lnTo>
                    <a:cubicBezTo>
                      <a:pt x="11430" y="8366"/>
                      <a:pt x="11870" y="8761"/>
                      <a:pt x="12323" y="8761"/>
                    </a:cubicBezTo>
                    <a:cubicBezTo>
                      <a:pt x="13760" y="8761"/>
                      <a:pt x="15330" y="4785"/>
                      <a:pt x="14105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897;p9">
                <a:extLst>
                  <a:ext uri="{FF2B5EF4-FFF2-40B4-BE49-F238E27FC236}">
                    <a16:creationId xmlns:a16="http://schemas.microsoft.com/office/drawing/2014/main" id="{34189298-4C1E-4551-BCF3-8C3C73D3F825}"/>
                  </a:ext>
                </a:extLst>
              </p:cNvPr>
              <p:cNvSpPr/>
              <p:nvPr/>
            </p:nvSpPr>
            <p:spPr>
              <a:xfrm>
                <a:off x="6680310" y="2009274"/>
                <a:ext cx="190774" cy="199557"/>
              </a:xfrm>
              <a:custGeom>
                <a:avLst/>
                <a:gdLst/>
                <a:ahLst/>
                <a:cxnLst/>
                <a:rect l="l" t="t" r="r" b="b"/>
                <a:pathLst>
                  <a:path w="10578" h="11065" extrusionOk="0">
                    <a:moveTo>
                      <a:pt x="0" y="1"/>
                    </a:moveTo>
                    <a:cubicBezTo>
                      <a:pt x="882" y="2645"/>
                      <a:pt x="3769" y="9393"/>
                      <a:pt x="10578" y="11065"/>
                    </a:cubicBezTo>
                    <a:lnTo>
                      <a:pt x="10578" y="6201"/>
                    </a:lnTo>
                    <a:cubicBezTo>
                      <a:pt x="10578" y="2797"/>
                      <a:pt x="7781" y="1"/>
                      <a:pt x="4347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898;p9">
                <a:extLst>
                  <a:ext uri="{FF2B5EF4-FFF2-40B4-BE49-F238E27FC236}">
                    <a16:creationId xmlns:a16="http://schemas.microsoft.com/office/drawing/2014/main" id="{0C36AFD2-1A17-4FFC-AB61-53D46B2A1685}"/>
                  </a:ext>
                </a:extLst>
              </p:cNvPr>
              <p:cNvSpPr/>
              <p:nvPr/>
            </p:nvSpPr>
            <p:spPr>
              <a:xfrm>
                <a:off x="6584364" y="1846743"/>
                <a:ext cx="145290" cy="146661"/>
              </a:xfrm>
              <a:custGeom>
                <a:avLst/>
                <a:gdLst/>
                <a:ahLst/>
                <a:cxnLst/>
                <a:rect l="l" t="t" r="r" b="b"/>
                <a:pathLst>
                  <a:path w="8056" h="8132" extrusionOk="0">
                    <a:moveTo>
                      <a:pt x="1642" y="1"/>
                    </a:moveTo>
                    <a:cubicBezTo>
                      <a:pt x="1583" y="1"/>
                      <a:pt x="1522" y="15"/>
                      <a:pt x="1460" y="46"/>
                    </a:cubicBezTo>
                    <a:cubicBezTo>
                      <a:pt x="1" y="775"/>
                      <a:pt x="1582" y="7250"/>
                      <a:pt x="3861" y="8131"/>
                    </a:cubicBezTo>
                    <a:cubicBezTo>
                      <a:pt x="3861" y="8131"/>
                      <a:pt x="8056" y="593"/>
                      <a:pt x="6019" y="76"/>
                    </a:cubicBezTo>
                    <a:cubicBezTo>
                      <a:pt x="5956" y="60"/>
                      <a:pt x="5895" y="53"/>
                      <a:pt x="5835" y="53"/>
                    </a:cubicBezTo>
                    <a:cubicBezTo>
                      <a:pt x="3950" y="53"/>
                      <a:pt x="3436" y="7675"/>
                      <a:pt x="3436" y="7675"/>
                    </a:cubicBezTo>
                    <a:cubicBezTo>
                      <a:pt x="3436" y="7675"/>
                      <a:pt x="2989" y="1"/>
                      <a:pt x="1642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899;p9">
                <a:extLst>
                  <a:ext uri="{FF2B5EF4-FFF2-40B4-BE49-F238E27FC236}">
                    <a16:creationId xmlns:a16="http://schemas.microsoft.com/office/drawing/2014/main" id="{D108B4B9-88BF-46E2-9E98-AC07A7B27D1C}"/>
                  </a:ext>
                </a:extLst>
              </p:cNvPr>
              <p:cNvSpPr/>
              <p:nvPr/>
            </p:nvSpPr>
            <p:spPr>
              <a:xfrm>
                <a:off x="6667704" y="2009274"/>
                <a:ext cx="211064" cy="655103"/>
              </a:xfrm>
              <a:custGeom>
                <a:avLst/>
                <a:gdLst/>
                <a:ahLst/>
                <a:cxnLst/>
                <a:rect l="l" t="t" r="r" b="b"/>
                <a:pathLst>
                  <a:path w="11703" h="36324" extrusionOk="0">
                    <a:moveTo>
                      <a:pt x="0" y="1"/>
                    </a:moveTo>
                    <a:cubicBezTo>
                      <a:pt x="790" y="4104"/>
                      <a:pt x="2979" y="10973"/>
                      <a:pt x="9058" y="12432"/>
                    </a:cubicBezTo>
                    <a:cubicBezTo>
                      <a:pt x="9058" y="18025"/>
                      <a:pt x="10487" y="28481"/>
                      <a:pt x="699" y="29940"/>
                    </a:cubicBezTo>
                    <a:cubicBezTo>
                      <a:pt x="699" y="29940"/>
                      <a:pt x="182" y="36232"/>
                      <a:pt x="3860" y="36323"/>
                    </a:cubicBezTo>
                    <a:lnTo>
                      <a:pt x="3830" y="36293"/>
                    </a:lnTo>
                    <a:lnTo>
                      <a:pt x="3435" y="31551"/>
                    </a:lnTo>
                    <a:cubicBezTo>
                      <a:pt x="8116" y="30852"/>
                      <a:pt x="11702" y="26962"/>
                      <a:pt x="11702" y="22311"/>
                    </a:cubicBezTo>
                    <a:lnTo>
                      <a:pt x="11702" y="10791"/>
                    </a:lnTo>
                    <a:cubicBezTo>
                      <a:pt x="4803" y="9150"/>
                      <a:pt x="1854" y="2584"/>
                      <a:pt x="942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900;p9">
                <a:extLst>
                  <a:ext uri="{FF2B5EF4-FFF2-40B4-BE49-F238E27FC236}">
                    <a16:creationId xmlns:a16="http://schemas.microsoft.com/office/drawing/2014/main" id="{0E212716-F15A-4B88-91D2-E9248246BD50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448440" cy="742898"/>
              </a:xfrm>
              <a:custGeom>
                <a:avLst/>
                <a:gdLst/>
                <a:ahLst/>
                <a:cxnLst/>
                <a:rect l="l" t="t" r="r" b="b"/>
                <a:pathLst>
                  <a:path w="24865" h="41192" extrusionOk="0">
                    <a:moveTo>
                      <a:pt x="14105" y="1"/>
                    </a:moveTo>
                    <a:cubicBezTo>
                      <a:pt x="15331" y="4587"/>
                      <a:pt x="13639" y="8122"/>
                      <a:pt x="12110" y="8122"/>
                    </a:cubicBezTo>
                    <a:cubicBezTo>
                      <a:pt x="11592" y="8122"/>
                      <a:pt x="11092" y="7717"/>
                      <a:pt x="10731" y="6809"/>
                    </a:cubicBezTo>
                    <a:lnTo>
                      <a:pt x="10731" y="6809"/>
                    </a:lnTo>
                    <a:cubicBezTo>
                      <a:pt x="10761" y="7979"/>
                      <a:pt x="10411" y="8565"/>
                      <a:pt x="10013" y="8565"/>
                    </a:cubicBezTo>
                    <a:cubicBezTo>
                      <a:pt x="9614" y="8565"/>
                      <a:pt x="9165" y="7979"/>
                      <a:pt x="8998" y="6809"/>
                    </a:cubicBezTo>
                    <a:cubicBezTo>
                      <a:pt x="8056" y="11460"/>
                      <a:pt x="2706" y="14347"/>
                      <a:pt x="1" y="15533"/>
                    </a:cubicBezTo>
                    <a:lnTo>
                      <a:pt x="1" y="22463"/>
                    </a:lnTo>
                    <a:cubicBezTo>
                      <a:pt x="1" y="27539"/>
                      <a:pt x="4348" y="31673"/>
                      <a:pt x="9636" y="31673"/>
                    </a:cubicBezTo>
                    <a:lnTo>
                      <a:pt x="9697" y="31673"/>
                    </a:lnTo>
                    <a:lnTo>
                      <a:pt x="9393" y="36506"/>
                    </a:lnTo>
                    <a:lnTo>
                      <a:pt x="5320" y="36506"/>
                    </a:lnTo>
                    <a:cubicBezTo>
                      <a:pt x="5320" y="36506"/>
                      <a:pt x="6627" y="41035"/>
                      <a:pt x="12828" y="41187"/>
                    </a:cubicBezTo>
                    <a:cubicBezTo>
                      <a:pt x="12960" y="41190"/>
                      <a:pt x="13090" y="41191"/>
                      <a:pt x="13218" y="41191"/>
                    </a:cubicBezTo>
                    <a:cubicBezTo>
                      <a:pt x="19114" y="41191"/>
                      <a:pt x="21065" y="37843"/>
                      <a:pt x="21065" y="37843"/>
                    </a:cubicBezTo>
                    <a:lnTo>
                      <a:pt x="18238" y="36323"/>
                    </a:lnTo>
                    <a:cubicBezTo>
                      <a:pt x="14560" y="36232"/>
                      <a:pt x="15077" y="29940"/>
                      <a:pt x="15077" y="29940"/>
                    </a:cubicBezTo>
                    <a:cubicBezTo>
                      <a:pt x="24865" y="28481"/>
                      <a:pt x="23436" y="18025"/>
                      <a:pt x="23436" y="12432"/>
                    </a:cubicBezTo>
                    <a:cubicBezTo>
                      <a:pt x="17387" y="10973"/>
                      <a:pt x="15168" y="4104"/>
                      <a:pt x="14408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901;p9">
                <a:extLst>
                  <a:ext uri="{FF2B5EF4-FFF2-40B4-BE49-F238E27FC236}">
                    <a16:creationId xmlns:a16="http://schemas.microsoft.com/office/drawing/2014/main" id="{8A071521-4307-4761-9BA8-1078C1CF2702}"/>
                  </a:ext>
                </a:extLst>
              </p:cNvPr>
              <p:cNvSpPr/>
              <p:nvPr/>
            </p:nvSpPr>
            <p:spPr>
              <a:xfrm>
                <a:off x="6473366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902;p9">
                <a:extLst>
                  <a:ext uri="{FF2B5EF4-FFF2-40B4-BE49-F238E27FC236}">
                    <a16:creationId xmlns:a16="http://schemas.microsoft.com/office/drawing/2014/main" id="{4D5979C2-A823-46ED-8072-A4DE35075A83}"/>
                  </a:ext>
                </a:extLst>
              </p:cNvPr>
              <p:cNvSpPr/>
              <p:nvPr/>
            </p:nvSpPr>
            <p:spPr>
              <a:xfrm>
                <a:off x="6794327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69" y="0"/>
                    </a:moveTo>
                    <a:cubicBezTo>
                      <a:pt x="304" y="0"/>
                      <a:pt x="0" y="547"/>
                      <a:pt x="0" y="1216"/>
                    </a:cubicBezTo>
                    <a:cubicBezTo>
                      <a:pt x="0" y="1915"/>
                      <a:pt x="304" y="2462"/>
                      <a:pt x="669" y="2462"/>
                    </a:cubicBezTo>
                    <a:cubicBezTo>
                      <a:pt x="1034" y="2462"/>
                      <a:pt x="1308" y="1915"/>
                      <a:pt x="1308" y="1216"/>
                    </a:cubicBezTo>
                    <a:cubicBezTo>
                      <a:pt x="1308" y="547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903;p9">
                <a:extLst>
                  <a:ext uri="{FF2B5EF4-FFF2-40B4-BE49-F238E27FC236}">
                    <a16:creationId xmlns:a16="http://schemas.microsoft.com/office/drawing/2014/main" id="{6ECAE906-73E2-4E4B-A3BE-566196B26EB9}"/>
                  </a:ext>
                </a:extLst>
              </p:cNvPr>
              <p:cNvSpPr/>
              <p:nvPr/>
            </p:nvSpPr>
            <p:spPr>
              <a:xfrm>
                <a:off x="6474188" y="2212276"/>
                <a:ext cx="89363" cy="32734"/>
              </a:xfrm>
              <a:custGeom>
                <a:avLst/>
                <a:gdLst/>
                <a:ahLst/>
                <a:cxnLst/>
                <a:rect l="l" t="t" r="r" b="b"/>
                <a:pathLst>
                  <a:path w="4955" h="1815" extrusionOk="0">
                    <a:moveTo>
                      <a:pt x="2797" y="1"/>
                    </a:moveTo>
                    <a:cubicBezTo>
                      <a:pt x="2607" y="1"/>
                      <a:pt x="2413" y="18"/>
                      <a:pt x="2219" y="52"/>
                    </a:cubicBezTo>
                    <a:cubicBezTo>
                      <a:pt x="1733" y="143"/>
                      <a:pt x="1247" y="325"/>
                      <a:pt x="851" y="660"/>
                    </a:cubicBezTo>
                    <a:cubicBezTo>
                      <a:pt x="456" y="964"/>
                      <a:pt x="183" y="1359"/>
                      <a:pt x="0" y="1815"/>
                    </a:cubicBezTo>
                    <a:cubicBezTo>
                      <a:pt x="456" y="1663"/>
                      <a:pt x="851" y="1450"/>
                      <a:pt x="1247" y="1328"/>
                    </a:cubicBezTo>
                    <a:cubicBezTo>
                      <a:pt x="1611" y="1176"/>
                      <a:pt x="2007" y="1085"/>
                      <a:pt x="2402" y="1024"/>
                    </a:cubicBezTo>
                    <a:cubicBezTo>
                      <a:pt x="2927" y="919"/>
                      <a:pt x="3481" y="887"/>
                      <a:pt x="4094" y="887"/>
                    </a:cubicBezTo>
                    <a:cubicBezTo>
                      <a:pt x="4368" y="887"/>
                      <a:pt x="4654" y="893"/>
                      <a:pt x="4955" y="903"/>
                    </a:cubicBezTo>
                    <a:cubicBezTo>
                      <a:pt x="4621" y="508"/>
                      <a:pt x="4165" y="265"/>
                      <a:pt x="3709" y="143"/>
                    </a:cubicBezTo>
                    <a:cubicBezTo>
                      <a:pt x="3424" y="48"/>
                      <a:pt x="3115" y="1"/>
                      <a:pt x="2797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904;p9">
                <a:extLst>
                  <a:ext uri="{FF2B5EF4-FFF2-40B4-BE49-F238E27FC236}">
                    <a16:creationId xmlns:a16="http://schemas.microsoft.com/office/drawing/2014/main" id="{3AD2A80C-BC49-4233-BE0A-7E403427E850}"/>
                  </a:ext>
                </a:extLst>
              </p:cNvPr>
              <p:cNvSpPr/>
              <p:nvPr/>
            </p:nvSpPr>
            <p:spPr>
              <a:xfrm>
                <a:off x="6770215" y="2212565"/>
                <a:ext cx="71815" cy="3244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1799" extrusionOk="0">
                    <a:moveTo>
                      <a:pt x="1941" y="1"/>
                    </a:moveTo>
                    <a:cubicBezTo>
                      <a:pt x="1892" y="1"/>
                      <a:pt x="1843" y="2"/>
                      <a:pt x="1793" y="5"/>
                    </a:cubicBezTo>
                    <a:cubicBezTo>
                      <a:pt x="1307" y="66"/>
                      <a:pt x="851" y="279"/>
                      <a:pt x="547" y="613"/>
                    </a:cubicBezTo>
                    <a:cubicBezTo>
                      <a:pt x="243" y="948"/>
                      <a:pt x="30" y="1343"/>
                      <a:pt x="0" y="1799"/>
                    </a:cubicBezTo>
                    <a:cubicBezTo>
                      <a:pt x="760" y="1343"/>
                      <a:pt x="1307" y="1008"/>
                      <a:pt x="1915" y="978"/>
                    </a:cubicBezTo>
                    <a:cubicBezTo>
                      <a:pt x="1988" y="970"/>
                      <a:pt x="2064" y="966"/>
                      <a:pt x="2141" y="966"/>
                    </a:cubicBezTo>
                    <a:cubicBezTo>
                      <a:pt x="2354" y="966"/>
                      <a:pt x="2582" y="994"/>
                      <a:pt x="2827" y="1039"/>
                    </a:cubicBezTo>
                    <a:cubicBezTo>
                      <a:pt x="3009" y="1069"/>
                      <a:pt x="3192" y="1130"/>
                      <a:pt x="3374" y="1160"/>
                    </a:cubicBezTo>
                    <a:cubicBezTo>
                      <a:pt x="3556" y="1191"/>
                      <a:pt x="3739" y="1252"/>
                      <a:pt x="3982" y="1282"/>
                    </a:cubicBezTo>
                    <a:cubicBezTo>
                      <a:pt x="3800" y="887"/>
                      <a:pt x="3496" y="553"/>
                      <a:pt x="3131" y="340"/>
                    </a:cubicBezTo>
                    <a:cubicBezTo>
                      <a:pt x="2803" y="121"/>
                      <a:pt x="2377" y="1"/>
                      <a:pt x="1941" y="1"/>
                    </a:cubicBez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905;p9">
                <a:extLst>
                  <a:ext uri="{FF2B5EF4-FFF2-40B4-BE49-F238E27FC236}">
                    <a16:creationId xmlns:a16="http://schemas.microsoft.com/office/drawing/2014/main" id="{A3F51465-F64D-4785-9018-4B378E57ED29}"/>
                  </a:ext>
                </a:extLst>
              </p:cNvPr>
              <p:cNvSpPr/>
              <p:nvPr/>
            </p:nvSpPr>
            <p:spPr>
              <a:xfrm>
                <a:off x="6651815" y="2276968"/>
                <a:ext cx="85522" cy="118869"/>
              </a:xfrm>
              <a:custGeom>
                <a:avLst/>
                <a:gdLst/>
                <a:ahLst/>
                <a:cxnLst/>
                <a:rect l="l" t="t" r="r" b="b"/>
                <a:pathLst>
                  <a:path w="4742" h="6591" extrusionOk="0">
                    <a:moveTo>
                      <a:pt x="3331" y="0"/>
                    </a:moveTo>
                    <a:cubicBezTo>
                      <a:pt x="3120" y="0"/>
                      <a:pt x="2894" y="175"/>
                      <a:pt x="2948" y="447"/>
                    </a:cubicBezTo>
                    <a:cubicBezTo>
                      <a:pt x="3257" y="2161"/>
                      <a:pt x="3592" y="3849"/>
                      <a:pt x="3929" y="5559"/>
                    </a:cubicBezTo>
                    <a:lnTo>
                      <a:pt x="3929" y="5559"/>
                    </a:lnTo>
                    <a:lnTo>
                      <a:pt x="486" y="5857"/>
                    </a:lnTo>
                    <a:cubicBezTo>
                      <a:pt x="19" y="5915"/>
                      <a:pt x="0" y="6590"/>
                      <a:pt x="430" y="6590"/>
                    </a:cubicBezTo>
                    <a:cubicBezTo>
                      <a:pt x="448" y="6590"/>
                      <a:pt x="467" y="6589"/>
                      <a:pt x="486" y="6587"/>
                    </a:cubicBezTo>
                    <a:lnTo>
                      <a:pt x="4346" y="6252"/>
                    </a:lnTo>
                    <a:cubicBezTo>
                      <a:pt x="4589" y="6222"/>
                      <a:pt x="4741" y="6039"/>
                      <a:pt x="4711" y="5766"/>
                    </a:cubicBezTo>
                    <a:cubicBezTo>
                      <a:pt x="4346" y="3942"/>
                      <a:pt x="4012" y="2088"/>
                      <a:pt x="3647" y="264"/>
                    </a:cubicBezTo>
                    <a:cubicBezTo>
                      <a:pt x="3610" y="80"/>
                      <a:pt x="3474" y="0"/>
                      <a:pt x="33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906;p9">
                <a:extLst>
                  <a:ext uri="{FF2B5EF4-FFF2-40B4-BE49-F238E27FC236}">
                    <a16:creationId xmlns:a16="http://schemas.microsoft.com/office/drawing/2014/main" id="{D2BF5E1B-FAEE-4B99-B11D-2EE5AAFAB9D1}"/>
                  </a:ext>
                </a:extLst>
              </p:cNvPr>
              <p:cNvSpPr/>
              <p:nvPr/>
            </p:nvSpPr>
            <p:spPr>
              <a:xfrm>
                <a:off x="674227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907;p9">
                <a:extLst>
                  <a:ext uri="{FF2B5EF4-FFF2-40B4-BE49-F238E27FC236}">
                    <a16:creationId xmlns:a16="http://schemas.microsoft.com/office/drawing/2014/main" id="{35323D76-F840-4FDD-8E65-0551EF826D2C}"/>
                  </a:ext>
                </a:extLst>
              </p:cNvPr>
              <p:cNvSpPr/>
              <p:nvPr/>
            </p:nvSpPr>
            <p:spPr>
              <a:xfrm>
                <a:off x="6747725" y="2390805"/>
                <a:ext cx="10442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79" extrusionOk="0">
                    <a:moveTo>
                      <a:pt x="305" y="1"/>
                    </a:moveTo>
                    <a:cubicBezTo>
                      <a:pt x="153" y="1"/>
                      <a:pt x="1" y="123"/>
                      <a:pt x="1" y="275"/>
                    </a:cubicBezTo>
                    <a:cubicBezTo>
                      <a:pt x="1" y="427"/>
                      <a:pt x="153" y="578"/>
                      <a:pt x="305" y="578"/>
                    </a:cubicBezTo>
                    <a:cubicBezTo>
                      <a:pt x="457" y="578"/>
                      <a:pt x="578" y="427"/>
                      <a:pt x="578" y="275"/>
                    </a:cubicBezTo>
                    <a:cubicBezTo>
                      <a:pt x="578" y="123"/>
                      <a:pt x="457" y="1"/>
                      <a:pt x="305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908;p9">
                <a:extLst>
                  <a:ext uri="{FF2B5EF4-FFF2-40B4-BE49-F238E27FC236}">
                    <a16:creationId xmlns:a16="http://schemas.microsoft.com/office/drawing/2014/main" id="{F25863E1-BBE6-4184-96E9-D04A823E6BC5}"/>
                  </a:ext>
                </a:extLst>
              </p:cNvPr>
              <p:cNvSpPr/>
              <p:nvPr/>
            </p:nvSpPr>
            <p:spPr>
              <a:xfrm>
                <a:off x="6783362" y="2400688"/>
                <a:ext cx="10442" cy="9883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48" extrusionOk="0">
                    <a:moveTo>
                      <a:pt x="274" y="0"/>
                    </a:moveTo>
                    <a:cubicBezTo>
                      <a:pt x="122" y="0"/>
                      <a:pt x="1" y="122"/>
                      <a:pt x="1" y="274"/>
                    </a:cubicBezTo>
                    <a:cubicBezTo>
                      <a:pt x="1" y="426"/>
                      <a:pt x="122" y="547"/>
                      <a:pt x="274" y="547"/>
                    </a:cubicBezTo>
                    <a:cubicBezTo>
                      <a:pt x="426" y="547"/>
                      <a:pt x="578" y="426"/>
                      <a:pt x="578" y="274"/>
                    </a:cubicBezTo>
                    <a:cubicBezTo>
                      <a:pt x="578" y="122"/>
                      <a:pt x="426" y="0"/>
                      <a:pt x="274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909;p9">
                <a:extLst>
                  <a:ext uri="{FF2B5EF4-FFF2-40B4-BE49-F238E27FC236}">
                    <a16:creationId xmlns:a16="http://schemas.microsoft.com/office/drawing/2014/main" id="{926A23DA-00BE-4AC0-B120-56004D973518}"/>
                  </a:ext>
                </a:extLst>
              </p:cNvPr>
              <p:cNvSpPr/>
              <p:nvPr/>
            </p:nvSpPr>
            <p:spPr>
              <a:xfrm>
                <a:off x="6870525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3554" y="0"/>
                    </a:moveTo>
                    <a:cubicBezTo>
                      <a:pt x="3545" y="0"/>
                      <a:pt x="3536" y="1"/>
                      <a:pt x="3526" y="2"/>
                    </a:cubicBezTo>
                    <a:cubicBezTo>
                      <a:pt x="1125" y="123"/>
                      <a:pt x="1" y="2312"/>
                      <a:pt x="244" y="4591"/>
                    </a:cubicBezTo>
                    <a:cubicBezTo>
                      <a:pt x="259" y="4728"/>
                      <a:pt x="365" y="4797"/>
                      <a:pt x="464" y="4797"/>
                    </a:cubicBezTo>
                    <a:cubicBezTo>
                      <a:pt x="563" y="4797"/>
                      <a:pt x="654" y="4728"/>
                      <a:pt x="639" y="4591"/>
                    </a:cubicBezTo>
                    <a:cubicBezTo>
                      <a:pt x="578" y="4014"/>
                      <a:pt x="608" y="3406"/>
                      <a:pt x="760" y="2859"/>
                    </a:cubicBezTo>
                    <a:cubicBezTo>
                      <a:pt x="1308" y="2465"/>
                      <a:pt x="1961" y="2274"/>
                      <a:pt x="2622" y="2274"/>
                    </a:cubicBezTo>
                    <a:cubicBezTo>
                      <a:pt x="3137" y="2274"/>
                      <a:pt x="3656" y="2390"/>
                      <a:pt x="4134" y="2616"/>
                    </a:cubicBezTo>
                    <a:cubicBezTo>
                      <a:pt x="4168" y="2633"/>
                      <a:pt x="4202" y="2640"/>
                      <a:pt x="4233" y="2640"/>
                    </a:cubicBezTo>
                    <a:cubicBezTo>
                      <a:pt x="4428" y="2640"/>
                      <a:pt x="4556" y="2356"/>
                      <a:pt x="4347" y="2251"/>
                    </a:cubicBezTo>
                    <a:cubicBezTo>
                      <a:pt x="3800" y="2001"/>
                      <a:pt x="3196" y="1863"/>
                      <a:pt x="2593" y="1863"/>
                    </a:cubicBezTo>
                    <a:cubicBezTo>
                      <a:pt x="2026" y="1863"/>
                      <a:pt x="1459" y="1985"/>
                      <a:pt x="943" y="2251"/>
                    </a:cubicBezTo>
                    <a:cubicBezTo>
                      <a:pt x="1399" y="1248"/>
                      <a:pt x="2219" y="488"/>
                      <a:pt x="3526" y="397"/>
                    </a:cubicBezTo>
                    <a:cubicBezTo>
                      <a:pt x="3791" y="397"/>
                      <a:pt x="3800" y="0"/>
                      <a:pt x="35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910;p9">
                <a:extLst>
                  <a:ext uri="{FF2B5EF4-FFF2-40B4-BE49-F238E27FC236}">
                    <a16:creationId xmlns:a16="http://schemas.microsoft.com/office/drawing/2014/main" id="{EB787D64-3834-4CF8-92C1-9BAC8D78EE58}"/>
                  </a:ext>
                </a:extLst>
              </p:cNvPr>
              <p:cNvSpPr/>
              <p:nvPr/>
            </p:nvSpPr>
            <p:spPr>
              <a:xfrm>
                <a:off x="6323848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749" y="0"/>
                    </a:moveTo>
                    <a:cubicBezTo>
                      <a:pt x="3157" y="0"/>
                      <a:pt x="2539" y="227"/>
                      <a:pt x="1953" y="845"/>
                    </a:cubicBezTo>
                    <a:cubicBezTo>
                      <a:pt x="0" y="2936"/>
                      <a:pt x="2205" y="6595"/>
                      <a:pt x="5661" y="6595"/>
                    </a:cubicBezTo>
                    <a:cubicBezTo>
                      <a:pt x="6023" y="6595"/>
                      <a:pt x="6400" y="6555"/>
                      <a:pt x="6786" y="6468"/>
                    </a:cubicBezTo>
                    <a:lnTo>
                      <a:pt x="6786" y="1696"/>
                    </a:lnTo>
                    <a:cubicBezTo>
                      <a:pt x="6786" y="1696"/>
                      <a:pt x="5368" y="0"/>
                      <a:pt x="3749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911;p9">
                <a:extLst>
                  <a:ext uri="{FF2B5EF4-FFF2-40B4-BE49-F238E27FC236}">
                    <a16:creationId xmlns:a16="http://schemas.microsoft.com/office/drawing/2014/main" id="{0E63DCF0-CE31-46AA-9244-D57D449A59A8}"/>
                  </a:ext>
                </a:extLst>
              </p:cNvPr>
              <p:cNvSpPr/>
              <p:nvPr/>
            </p:nvSpPr>
            <p:spPr>
              <a:xfrm>
                <a:off x="6490636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39" y="0"/>
                    </a:moveTo>
                    <a:cubicBezTo>
                      <a:pt x="274" y="0"/>
                      <a:pt x="0" y="547"/>
                      <a:pt x="0" y="1216"/>
                    </a:cubicBezTo>
                    <a:cubicBezTo>
                      <a:pt x="0" y="1915"/>
                      <a:pt x="274" y="2462"/>
                      <a:pt x="639" y="2462"/>
                    </a:cubicBezTo>
                    <a:cubicBezTo>
                      <a:pt x="1003" y="2462"/>
                      <a:pt x="1307" y="1915"/>
                      <a:pt x="1307" y="1216"/>
                    </a:cubicBezTo>
                    <a:cubicBezTo>
                      <a:pt x="1307" y="547"/>
                      <a:pt x="1003" y="0"/>
                      <a:pt x="6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912;p9">
                <a:extLst>
                  <a:ext uri="{FF2B5EF4-FFF2-40B4-BE49-F238E27FC236}">
                    <a16:creationId xmlns:a16="http://schemas.microsoft.com/office/drawing/2014/main" id="{1575E03C-2A18-42A5-AF42-56C720220A9E}"/>
                  </a:ext>
                </a:extLst>
              </p:cNvPr>
              <p:cNvSpPr/>
              <p:nvPr/>
            </p:nvSpPr>
            <p:spPr>
              <a:xfrm>
                <a:off x="6355842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1003" y="0"/>
                    </a:moveTo>
                    <a:cubicBezTo>
                      <a:pt x="757" y="0"/>
                      <a:pt x="766" y="397"/>
                      <a:pt x="1030" y="397"/>
                    </a:cubicBezTo>
                    <a:cubicBezTo>
                      <a:pt x="2337" y="488"/>
                      <a:pt x="3158" y="1248"/>
                      <a:pt x="3614" y="2251"/>
                    </a:cubicBezTo>
                    <a:cubicBezTo>
                      <a:pt x="3098" y="1985"/>
                      <a:pt x="2531" y="1863"/>
                      <a:pt x="1963" y="1863"/>
                    </a:cubicBezTo>
                    <a:cubicBezTo>
                      <a:pt x="1361" y="1863"/>
                      <a:pt x="757" y="2001"/>
                      <a:pt x="210" y="2251"/>
                    </a:cubicBezTo>
                    <a:cubicBezTo>
                      <a:pt x="0" y="2356"/>
                      <a:pt x="129" y="2640"/>
                      <a:pt x="324" y="2640"/>
                    </a:cubicBezTo>
                    <a:cubicBezTo>
                      <a:pt x="355" y="2640"/>
                      <a:pt x="389" y="2633"/>
                      <a:pt x="422" y="2616"/>
                    </a:cubicBezTo>
                    <a:cubicBezTo>
                      <a:pt x="901" y="2390"/>
                      <a:pt x="1420" y="2274"/>
                      <a:pt x="1934" y="2274"/>
                    </a:cubicBezTo>
                    <a:cubicBezTo>
                      <a:pt x="2596" y="2274"/>
                      <a:pt x="3249" y="2465"/>
                      <a:pt x="3796" y="2859"/>
                    </a:cubicBezTo>
                    <a:cubicBezTo>
                      <a:pt x="3948" y="3406"/>
                      <a:pt x="3979" y="4014"/>
                      <a:pt x="3918" y="4591"/>
                    </a:cubicBezTo>
                    <a:cubicBezTo>
                      <a:pt x="3903" y="4728"/>
                      <a:pt x="3994" y="4797"/>
                      <a:pt x="4093" y="4797"/>
                    </a:cubicBezTo>
                    <a:cubicBezTo>
                      <a:pt x="4192" y="4797"/>
                      <a:pt x="4298" y="4728"/>
                      <a:pt x="4313" y="4591"/>
                    </a:cubicBezTo>
                    <a:cubicBezTo>
                      <a:pt x="4556" y="2312"/>
                      <a:pt x="3432" y="123"/>
                      <a:pt x="1030" y="2"/>
                    </a:cubicBezTo>
                    <a:cubicBezTo>
                      <a:pt x="1021" y="1"/>
                      <a:pt x="1012" y="0"/>
                      <a:pt x="100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913;p9">
                <a:extLst>
                  <a:ext uri="{FF2B5EF4-FFF2-40B4-BE49-F238E27FC236}">
                    <a16:creationId xmlns:a16="http://schemas.microsoft.com/office/drawing/2014/main" id="{FBA00338-06E2-4EF0-9B4A-97725F04BECA}"/>
                  </a:ext>
                </a:extLst>
              </p:cNvPr>
              <p:cNvSpPr/>
              <p:nvPr/>
            </p:nvSpPr>
            <p:spPr>
              <a:xfrm>
                <a:off x="6504884" y="2380940"/>
                <a:ext cx="8242" cy="8242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57" extrusionOk="0">
                    <a:moveTo>
                      <a:pt x="213" y="1"/>
                    </a:moveTo>
                    <a:cubicBezTo>
                      <a:pt x="92" y="1"/>
                      <a:pt x="1" y="92"/>
                      <a:pt x="1" y="214"/>
                    </a:cubicBezTo>
                    <a:cubicBezTo>
                      <a:pt x="1" y="366"/>
                      <a:pt x="92" y="457"/>
                      <a:pt x="213" y="457"/>
                    </a:cubicBezTo>
                    <a:cubicBezTo>
                      <a:pt x="335" y="457"/>
                      <a:pt x="457" y="366"/>
                      <a:pt x="457" y="214"/>
                    </a:cubicBezTo>
                    <a:cubicBezTo>
                      <a:pt x="457" y="92"/>
                      <a:pt x="335" y="1"/>
                      <a:pt x="213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914;p9">
                <a:extLst>
                  <a:ext uri="{FF2B5EF4-FFF2-40B4-BE49-F238E27FC236}">
                    <a16:creationId xmlns:a16="http://schemas.microsoft.com/office/drawing/2014/main" id="{3FFE43A7-7D40-4AF9-B7A3-C8F93B4A47C1}"/>
                  </a:ext>
                </a:extLst>
              </p:cNvPr>
              <p:cNvSpPr/>
              <p:nvPr/>
            </p:nvSpPr>
            <p:spPr>
              <a:xfrm>
                <a:off x="6527914" y="2373275"/>
                <a:ext cx="8242" cy="7683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26" extrusionOk="0">
                    <a:moveTo>
                      <a:pt x="213" y="0"/>
                    </a:moveTo>
                    <a:cubicBezTo>
                      <a:pt x="91" y="0"/>
                      <a:pt x="0" y="92"/>
                      <a:pt x="0" y="213"/>
                    </a:cubicBezTo>
                    <a:cubicBezTo>
                      <a:pt x="0" y="335"/>
                      <a:pt x="91" y="426"/>
                      <a:pt x="213" y="426"/>
                    </a:cubicBezTo>
                    <a:cubicBezTo>
                      <a:pt x="335" y="426"/>
                      <a:pt x="456" y="335"/>
                      <a:pt x="456" y="213"/>
                    </a:cubicBezTo>
                    <a:cubicBezTo>
                      <a:pt x="456" y="92"/>
                      <a:pt x="335" y="0"/>
                      <a:pt x="213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915;p9">
                <a:extLst>
                  <a:ext uri="{FF2B5EF4-FFF2-40B4-BE49-F238E27FC236}">
                    <a16:creationId xmlns:a16="http://schemas.microsoft.com/office/drawing/2014/main" id="{B22280FD-15C7-4E29-B07E-3077DE90EF03}"/>
                  </a:ext>
                </a:extLst>
              </p:cNvPr>
              <p:cNvSpPr/>
              <p:nvPr/>
            </p:nvSpPr>
            <p:spPr>
              <a:xfrm>
                <a:off x="6501042" y="2362310"/>
                <a:ext cx="7701" cy="8242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57" extrusionOk="0">
                    <a:moveTo>
                      <a:pt x="214" y="0"/>
                    </a:moveTo>
                    <a:cubicBezTo>
                      <a:pt x="92" y="0"/>
                      <a:pt x="1" y="92"/>
                      <a:pt x="1" y="213"/>
                    </a:cubicBezTo>
                    <a:cubicBezTo>
                      <a:pt x="1" y="335"/>
                      <a:pt x="92" y="456"/>
                      <a:pt x="214" y="456"/>
                    </a:cubicBezTo>
                    <a:cubicBezTo>
                      <a:pt x="335" y="456"/>
                      <a:pt x="426" y="335"/>
                      <a:pt x="426" y="213"/>
                    </a:cubicBezTo>
                    <a:cubicBezTo>
                      <a:pt x="426" y="92"/>
                      <a:pt x="335" y="0"/>
                      <a:pt x="214" y="0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" name="Google Shape;916;p9">
              <a:extLst>
                <a:ext uri="{FF2B5EF4-FFF2-40B4-BE49-F238E27FC236}">
                  <a16:creationId xmlns:a16="http://schemas.microsoft.com/office/drawing/2014/main" id="{382A68E3-07DC-44CD-B2F3-A09FAA9C397C}"/>
                </a:ext>
              </a:extLst>
            </p:cNvPr>
            <p:cNvSpPr/>
            <p:nvPr/>
          </p:nvSpPr>
          <p:spPr>
            <a:xfrm>
              <a:off x="5666435" y="4251736"/>
              <a:ext cx="2752466" cy="162279"/>
            </a:xfrm>
            <a:custGeom>
              <a:avLst/>
              <a:gdLst/>
              <a:ahLst/>
              <a:cxnLst/>
              <a:rect l="l" t="t" r="r" b="b"/>
              <a:pathLst>
                <a:path w="152618" h="8998" extrusionOk="0">
                  <a:moveTo>
                    <a:pt x="76324" y="1"/>
                  </a:moveTo>
                  <a:cubicBezTo>
                    <a:pt x="34165" y="1"/>
                    <a:pt x="0" y="2007"/>
                    <a:pt x="0" y="4499"/>
                  </a:cubicBezTo>
                  <a:cubicBezTo>
                    <a:pt x="0" y="6992"/>
                    <a:pt x="34165" y="8998"/>
                    <a:pt x="76324" y="8998"/>
                  </a:cubicBezTo>
                  <a:cubicBezTo>
                    <a:pt x="118452" y="8998"/>
                    <a:pt x="152617" y="6992"/>
                    <a:pt x="152617" y="4499"/>
                  </a:cubicBezTo>
                  <a:cubicBezTo>
                    <a:pt x="152617" y="2007"/>
                    <a:pt x="118452" y="1"/>
                    <a:pt x="76324" y="1"/>
                  </a:cubicBezTo>
                  <a:close/>
                </a:path>
              </a:pathLst>
            </a:custGeom>
            <a:solidFill>
              <a:srgbClr val="FFCA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17;p9">
              <a:extLst>
                <a:ext uri="{FF2B5EF4-FFF2-40B4-BE49-F238E27FC236}">
                  <a16:creationId xmlns:a16="http://schemas.microsoft.com/office/drawing/2014/main" id="{EAFC50B2-D189-43F8-A0AF-B66991C0A57C}"/>
                </a:ext>
              </a:extLst>
            </p:cNvPr>
            <p:cNvSpPr/>
            <p:nvPr/>
          </p:nvSpPr>
          <p:spPr>
            <a:xfrm>
              <a:off x="5806766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304" y="0"/>
                  </a:moveTo>
                  <a:cubicBezTo>
                    <a:pt x="1" y="730"/>
                    <a:pt x="153" y="1398"/>
                    <a:pt x="153" y="1398"/>
                  </a:cubicBezTo>
                  <a:lnTo>
                    <a:pt x="13344" y="1398"/>
                  </a:lnTo>
                  <a:lnTo>
                    <a:pt x="13344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18;p9">
              <a:extLst>
                <a:ext uri="{FF2B5EF4-FFF2-40B4-BE49-F238E27FC236}">
                  <a16:creationId xmlns:a16="http://schemas.microsoft.com/office/drawing/2014/main" id="{CF4B6862-9744-47C6-8BD5-5A008BC3D53E}"/>
                </a:ext>
              </a:extLst>
            </p:cNvPr>
            <p:cNvSpPr/>
            <p:nvPr/>
          </p:nvSpPr>
          <p:spPr>
            <a:xfrm>
              <a:off x="5812248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48" y="760"/>
                    <a:pt x="2858" y="851"/>
                  </a:cubicBezTo>
                  <a:cubicBezTo>
                    <a:pt x="1034" y="1064"/>
                    <a:pt x="274" y="1855"/>
                    <a:pt x="0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919;p9">
              <a:extLst>
                <a:ext uri="{FF2B5EF4-FFF2-40B4-BE49-F238E27FC236}">
                  <a16:creationId xmlns:a16="http://schemas.microsoft.com/office/drawing/2014/main" id="{0023207F-5A0D-48C5-9E24-9F67BDFD9A11}"/>
                </a:ext>
              </a:extLst>
            </p:cNvPr>
            <p:cNvSpPr/>
            <p:nvPr/>
          </p:nvSpPr>
          <p:spPr>
            <a:xfrm>
              <a:off x="5904335" y="4166773"/>
              <a:ext cx="144208" cy="131024"/>
            </a:xfrm>
            <a:custGeom>
              <a:avLst/>
              <a:gdLst/>
              <a:ahLst/>
              <a:cxnLst/>
              <a:rect l="l" t="t" r="r" b="b"/>
              <a:pathLst>
                <a:path w="799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799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920;p9">
              <a:extLst>
                <a:ext uri="{FF2B5EF4-FFF2-40B4-BE49-F238E27FC236}">
                  <a16:creationId xmlns:a16="http://schemas.microsoft.com/office/drawing/2014/main" id="{7213D2A4-CEAA-4243-91AC-8CE7B635DD4C}"/>
                </a:ext>
              </a:extLst>
            </p:cNvPr>
            <p:cNvSpPr/>
            <p:nvPr/>
          </p:nvSpPr>
          <p:spPr>
            <a:xfrm>
              <a:off x="6208044" y="4292856"/>
              <a:ext cx="186951" cy="63844"/>
            </a:xfrm>
            <a:custGeom>
              <a:avLst/>
              <a:gdLst/>
              <a:ahLst/>
              <a:cxnLst/>
              <a:rect l="l" t="t" r="r" b="b"/>
              <a:pathLst>
                <a:path w="10366" h="3540" extrusionOk="0">
                  <a:moveTo>
                    <a:pt x="0" y="0"/>
                  </a:moveTo>
                  <a:cubicBezTo>
                    <a:pt x="0" y="183"/>
                    <a:pt x="0" y="365"/>
                    <a:pt x="0" y="517"/>
                  </a:cubicBezTo>
                  <a:cubicBezTo>
                    <a:pt x="61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4" y="3341"/>
                    <a:pt x="4512" y="3539"/>
                    <a:pt x="5912" y="3539"/>
                  </a:cubicBezTo>
                  <a:cubicBezTo>
                    <a:pt x="6670" y="3539"/>
                    <a:pt x="7429" y="3481"/>
                    <a:pt x="8177" y="3374"/>
                  </a:cubicBezTo>
                  <a:cubicBezTo>
                    <a:pt x="8633" y="3314"/>
                    <a:pt x="9058" y="3222"/>
                    <a:pt x="9453" y="3010"/>
                  </a:cubicBezTo>
                  <a:cubicBezTo>
                    <a:pt x="9879" y="2797"/>
                    <a:pt x="10213" y="2463"/>
                    <a:pt x="10304" y="2007"/>
                  </a:cubicBezTo>
                  <a:cubicBezTo>
                    <a:pt x="10365" y="1703"/>
                    <a:pt x="10274" y="1399"/>
                    <a:pt x="10152" y="1125"/>
                  </a:cubicBezTo>
                  <a:cubicBezTo>
                    <a:pt x="9094" y="1776"/>
                    <a:pt x="7649" y="2112"/>
                    <a:pt x="6529" y="2112"/>
                  </a:cubicBezTo>
                  <a:cubicBezTo>
                    <a:pt x="6395" y="2112"/>
                    <a:pt x="6264" y="2108"/>
                    <a:pt x="6140" y="2098"/>
                  </a:cubicBezTo>
                  <a:cubicBezTo>
                    <a:pt x="4620" y="1946"/>
                    <a:pt x="3101" y="1429"/>
                    <a:pt x="1733" y="821"/>
                  </a:cubicBezTo>
                  <a:cubicBezTo>
                    <a:pt x="1186" y="608"/>
                    <a:pt x="638" y="365"/>
                    <a:pt x="122" y="92"/>
                  </a:cubicBezTo>
                  <a:cubicBezTo>
                    <a:pt x="91" y="61"/>
                    <a:pt x="61" y="31"/>
                    <a:pt x="0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21;p9">
              <a:extLst>
                <a:ext uri="{FF2B5EF4-FFF2-40B4-BE49-F238E27FC236}">
                  <a16:creationId xmlns:a16="http://schemas.microsoft.com/office/drawing/2014/main" id="{D69F68CC-6DE9-4E59-99E7-6877C5B95D14}"/>
                </a:ext>
              </a:extLst>
            </p:cNvPr>
            <p:cNvSpPr/>
            <p:nvPr/>
          </p:nvSpPr>
          <p:spPr>
            <a:xfrm>
              <a:off x="6204744" y="4158892"/>
              <a:ext cx="129942" cy="163036"/>
            </a:xfrm>
            <a:custGeom>
              <a:avLst/>
              <a:gdLst/>
              <a:ahLst/>
              <a:cxnLst/>
              <a:rect l="l" t="t" r="r" b="b"/>
              <a:pathLst>
                <a:path w="7205" h="9040" extrusionOk="0">
                  <a:moveTo>
                    <a:pt x="1842" y="0"/>
                  </a:moveTo>
                  <a:cubicBezTo>
                    <a:pt x="1363" y="0"/>
                    <a:pt x="900" y="50"/>
                    <a:pt x="578" y="255"/>
                  </a:cubicBezTo>
                  <a:cubicBezTo>
                    <a:pt x="1" y="620"/>
                    <a:pt x="92" y="1319"/>
                    <a:pt x="153" y="1896"/>
                  </a:cubicBezTo>
                  <a:cubicBezTo>
                    <a:pt x="305" y="3720"/>
                    <a:pt x="214" y="5605"/>
                    <a:pt x="183" y="7428"/>
                  </a:cubicBezTo>
                  <a:cubicBezTo>
                    <a:pt x="244" y="7459"/>
                    <a:pt x="274" y="7489"/>
                    <a:pt x="305" y="7489"/>
                  </a:cubicBezTo>
                  <a:cubicBezTo>
                    <a:pt x="821" y="7763"/>
                    <a:pt x="1369" y="8036"/>
                    <a:pt x="1916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30" y="7155"/>
                    <a:pt x="6171" y="6638"/>
                    <a:pt x="7205" y="6486"/>
                  </a:cubicBezTo>
                  <a:cubicBezTo>
                    <a:pt x="6445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39" y="255"/>
                    <a:pt x="3679" y="164"/>
                    <a:pt x="3618" y="103"/>
                  </a:cubicBezTo>
                  <a:cubicBezTo>
                    <a:pt x="3527" y="42"/>
                    <a:pt x="3405" y="42"/>
                    <a:pt x="3284" y="42"/>
                  </a:cubicBezTo>
                  <a:cubicBezTo>
                    <a:pt x="3236" y="44"/>
                    <a:pt x="3187" y="45"/>
                    <a:pt x="3136" y="45"/>
                  </a:cubicBezTo>
                  <a:cubicBezTo>
                    <a:pt x="2762" y="45"/>
                    <a:pt x="2295" y="0"/>
                    <a:pt x="1842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22;p9">
              <a:extLst>
                <a:ext uri="{FF2B5EF4-FFF2-40B4-BE49-F238E27FC236}">
                  <a16:creationId xmlns:a16="http://schemas.microsoft.com/office/drawing/2014/main" id="{1DD5DBBF-6E09-4A1E-A0E8-1A26827202A2}"/>
                </a:ext>
              </a:extLst>
            </p:cNvPr>
            <p:cNvSpPr/>
            <p:nvPr/>
          </p:nvSpPr>
          <p:spPr>
            <a:xfrm>
              <a:off x="6277660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2" y="0"/>
                  </a:moveTo>
                  <a:cubicBezTo>
                    <a:pt x="2128" y="152"/>
                    <a:pt x="487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5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1" y="1854"/>
                    <a:pt x="5988" y="1642"/>
                    <a:pt x="5806" y="1490"/>
                  </a:cubicBezTo>
                  <a:cubicBezTo>
                    <a:pt x="5380" y="1125"/>
                    <a:pt x="4864" y="912"/>
                    <a:pt x="4377" y="669"/>
                  </a:cubicBezTo>
                  <a:cubicBezTo>
                    <a:pt x="3952" y="487"/>
                    <a:pt x="3526" y="243"/>
                    <a:pt x="316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23;p9">
              <a:extLst>
                <a:ext uri="{FF2B5EF4-FFF2-40B4-BE49-F238E27FC236}">
                  <a16:creationId xmlns:a16="http://schemas.microsoft.com/office/drawing/2014/main" id="{E5D2CEA3-9FDE-40EC-BF42-D06E0E0E17E0}"/>
                </a:ext>
              </a:extLst>
            </p:cNvPr>
            <p:cNvSpPr/>
            <p:nvPr/>
          </p:nvSpPr>
          <p:spPr>
            <a:xfrm>
              <a:off x="6267632" y="4259473"/>
              <a:ext cx="54718" cy="29884"/>
            </a:xfrm>
            <a:custGeom>
              <a:avLst/>
              <a:gdLst/>
              <a:ahLst/>
              <a:cxnLst/>
              <a:rect l="l" t="t" r="r" b="b"/>
              <a:pathLst>
                <a:path w="3034" h="1657" extrusionOk="0">
                  <a:moveTo>
                    <a:pt x="277" y="1453"/>
                  </a:moveTo>
                  <a:lnTo>
                    <a:pt x="277" y="1453"/>
                  </a:lnTo>
                  <a:cubicBezTo>
                    <a:pt x="279" y="1454"/>
                    <a:pt x="281" y="1455"/>
                    <a:pt x="283" y="1456"/>
                  </a:cubicBezTo>
                  <a:cubicBezTo>
                    <a:pt x="283" y="1460"/>
                    <a:pt x="283" y="1463"/>
                    <a:pt x="283" y="1467"/>
                  </a:cubicBezTo>
                  <a:lnTo>
                    <a:pt x="283" y="1467"/>
                  </a:lnTo>
                  <a:cubicBezTo>
                    <a:pt x="281" y="1462"/>
                    <a:pt x="279" y="1458"/>
                    <a:pt x="277" y="1453"/>
                  </a:cubicBezTo>
                  <a:close/>
                  <a:moveTo>
                    <a:pt x="2326" y="1"/>
                  </a:moveTo>
                  <a:cubicBezTo>
                    <a:pt x="1473" y="1"/>
                    <a:pt x="684" y="571"/>
                    <a:pt x="161" y="1244"/>
                  </a:cubicBezTo>
                  <a:cubicBezTo>
                    <a:pt x="144" y="1278"/>
                    <a:pt x="78" y="1351"/>
                    <a:pt x="41" y="1425"/>
                  </a:cubicBezTo>
                  <a:lnTo>
                    <a:pt x="41" y="1425"/>
                  </a:lnTo>
                  <a:cubicBezTo>
                    <a:pt x="43" y="1422"/>
                    <a:pt x="50" y="1415"/>
                    <a:pt x="70" y="1396"/>
                  </a:cubicBezTo>
                  <a:cubicBezTo>
                    <a:pt x="73" y="1396"/>
                    <a:pt x="75" y="1396"/>
                    <a:pt x="77" y="1396"/>
                  </a:cubicBezTo>
                  <a:lnTo>
                    <a:pt x="77" y="1396"/>
                  </a:lnTo>
                  <a:cubicBezTo>
                    <a:pt x="65" y="1403"/>
                    <a:pt x="53" y="1413"/>
                    <a:pt x="41" y="1425"/>
                  </a:cubicBezTo>
                  <a:lnTo>
                    <a:pt x="41" y="1425"/>
                  </a:lnTo>
                  <a:cubicBezTo>
                    <a:pt x="41" y="1425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40" y="1426"/>
                    <a:pt x="40" y="1426"/>
                    <a:pt x="40" y="1426"/>
                  </a:cubicBezTo>
                  <a:cubicBezTo>
                    <a:pt x="40" y="1426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12" y="1481"/>
                    <a:pt x="0" y="1538"/>
                    <a:pt x="40" y="1578"/>
                  </a:cubicBezTo>
                  <a:cubicBezTo>
                    <a:pt x="59" y="1636"/>
                    <a:pt x="90" y="1657"/>
                    <a:pt x="134" y="1657"/>
                  </a:cubicBezTo>
                  <a:cubicBezTo>
                    <a:pt x="159" y="1657"/>
                    <a:pt x="189" y="1650"/>
                    <a:pt x="222" y="1639"/>
                  </a:cubicBezTo>
                  <a:cubicBezTo>
                    <a:pt x="222" y="1639"/>
                    <a:pt x="252" y="1639"/>
                    <a:pt x="252" y="1608"/>
                  </a:cubicBezTo>
                  <a:cubicBezTo>
                    <a:pt x="271" y="1590"/>
                    <a:pt x="283" y="1569"/>
                    <a:pt x="288" y="1547"/>
                  </a:cubicBezTo>
                  <a:lnTo>
                    <a:pt x="288" y="1547"/>
                  </a:lnTo>
                  <a:cubicBezTo>
                    <a:pt x="313" y="1544"/>
                    <a:pt x="315" y="1515"/>
                    <a:pt x="344" y="1487"/>
                  </a:cubicBezTo>
                  <a:cubicBezTo>
                    <a:pt x="374" y="1426"/>
                    <a:pt x="404" y="1396"/>
                    <a:pt x="465" y="1335"/>
                  </a:cubicBezTo>
                  <a:cubicBezTo>
                    <a:pt x="648" y="1122"/>
                    <a:pt x="830" y="940"/>
                    <a:pt x="1012" y="788"/>
                  </a:cubicBezTo>
                  <a:cubicBezTo>
                    <a:pt x="1397" y="493"/>
                    <a:pt x="1850" y="283"/>
                    <a:pt x="2319" y="283"/>
                  </a:cubicBezTo>
                  <a:cubicBezTo>
                    <a:pt x="2480" y="283"/>
                    <a:pt x="2643" y="308"/>
                    <a:pt x="2806" y="362"/>
                  </a:cubicBezTo>
                  <a:cubicBezTo>
                    <a:pt x="2824" y="368"/>
                    <a:pt x="2841" y="371"/>
                    <a:pt x="2856" y="371"/>
                  </a:cubicBezTo>
                  <a:cubicBezTo>
                    <a:pt x="2998" y="371"/>
                    <a:pt x="3034" y="143"/>
                    <a:pt x="2897" y="89"/>
                  </a:cubicBezTo>
                  <a:cubicBezTo>
                    <a:pt x="2705" y="28"/>
                    <a:pt x="2514" y="1"/>
                    <a:pt x="2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24;p9">
              <a:extLst>
                <a:ext uri="{FF2B5EF4-FFF2-40B4-BE49-F238E27FC236}">
                  <a16:creationId xmlns:a16="http://schemas.microsoft.com/office/drawing/2014/main" id="{CC9DDB2E-C228-4A27-8610-7EA52BF7DC66}"/>
                </a:ext>
              </a:extLst>
            </p:cNvPr>
            <p:cNvSpPr/>
            <p:nvPr/>
          </p:nvSpPr>
          <p:spPr>
            <a:xfrm>
              <a:off x="6249705" y="4234297"/>
              <a:ext cx="55602" cy="30118"/>
            </a:xfrm>
            <a:custGeom>
              <a:avLst/>
              <a:gdLst/>
              <a:ahLst/>
              <a:cxnLst/>
              <a:rect l="l" t="t" r="r" b="b"/>
              <a:pathLst>
                <a:path w="3083" h="1670" extrusionOk="0">
                  <a:moveTo>
                    <a:pt x="122" y="1393"/>
                  </a:moveTo>
                  <a:cubicBezTo>
                    <a:pt x="125" y="1395"/>
                    <a:pt x="129" y="1397"/>
                    <a:pt x="132" y="1398"/>
                  </a:cubicBezTo>
                  <a:lnTo>
                    <a:pt x="132" y="1398"/>
                  </a:lnTo>
                  <a:cubicBezTo>
                    <a:pt x="119" y="1405"/>
                    <a:pt x="105" y="1413"/>
                    <a:pt x="91" y="1424"/>
                  </a:cubicBezTo>
                  <a:cubicBezTo>
                    <a:pt x="91" y="1424"/>
                    <a:pt x="91" y="1424"/>
                    <a:pt x="122" y="1393"/>
                  </a:cubicBezTo>
                  <a:close/>
                  <a:moveTo>
                    <a:pt x="335" y="1576"/>
                  </a:moveTo>
                  <a:cubicBezTo>
                    <a:pt x="335" y="1586"/>
                    <a:pt x="331" y="1589"/>
                    <a:pt x="328" y="1589"/>
                  </a:cubicBezTo>
                  <a:cubicBezTo>
                    <a:pt x="321" y="1589"/>
                    <a:pt x="314" y="1576"/>
                    <a:pt x="335" y="1576"/>
                  </a:cubicBezTo>
                  <a:close/>
                  <a:moveTo>
                    <a:pt x="2364" y="1"/>
                  </a:moveTo>
                  <a:cubicBezTo>
                    <a:pt x="1513" y="1"/>
                    <a:pt x="739" y="590"/>
                    <a:pt x="213" y="1241"/>
                  </a:cubicBezTo>
                  <a:cubicBezTo>
                    <a:pt x="152" y="1333"/>
                    <a:pt x="0" y="1485"/>
                    <a:pt x="61" y="1606"/>
                  </a:cubicBezTo>
                  <a:cubicBezTo>
                    <a:pt x="99" y="1644"/>
                    <a:pt x="136" y="1670"/>
                    <a:pt x="181" y="1670"/>
                  </a:cubicBezTo>
                  <a:cubicBezTo>
                    <a:pt x="209" y="1670"/>
                    <a:pt x="239" y="1660"/>
                    <a:pt x="274" y="1636"/>
                  </a:cubicBezTo>
                  <a:lnTo>
                    <a:pt x="304" y="1636"/>
                  </a:lnTo>
                  <a:cubicBezTo>
                    <a:pt x="328" y="1606"/>
                    <a:pt x="341" y="1575"/>
                    <a:pt x="343" y="1545"/>
                  </a:cubicBezTo>
                  <a:lnTo>
                    <a:pt x="343" y="1545"/>
                  </a:lnTo>
                  <a:cubicBezTo>
                    <a:pt x="352" y="1528"/>
                    <a:pt x="365" y="1515"/>
                    <a:pt x="365" y="1515"/>
                  </a:cubicBezTo>
                  <a:cubicBezTo>
                    <a:pt x="426" y="1424"/>
                    <a:pt x="456" y="1393"/>
                    <a:pt x="517" y="1333"/>
                  </a:cubicBezTo>
                  <a:cubicBezTo>
                    <a:pt x="669" y="1120"/>
                    <a:pt x="851" y="937"/>
                    <a:pt x="1064" y="785"/>
                  </a:cubicBezTo>
                  <a:cubicBezTo>
                    <a:pt x="1449" y="491"/>
                    <a:pt x="1902" y="281"/>
                    <a:pt x="2371" y="281"/>
                  </a:cubicBezTo>
                  <a:cubicBezTo>
                    <a:pt x="2532" y="281"/>
                    <a:pt x="2695" y="306"/>
                    <a:pt x="2857" y="360"/>
                  </a:cubicBezTo>
                  <a:cubicBezTo>
                    <a:pt x="2875" y="366"/>
                    <a:pt x="2892" y="369"/>
                    <a:pt x="2908" y="369"/>
                  </a:cubicBezTo>
                  <a:cubicBezTo>
                    <a:pt x="3049" y="369"/>
                    <a:pt x="3083" y="141"/>
                    <a:pt x="2918" y="86"/>
                  </a:cubicBezTo>
                  <a:cubicBezTo>
                    <a:pt x="2731" y="28"/>
                    <a:pt x="2546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25;p9">
              <a:extLst>
                <a:ext uri="{FF2B5EF4-FFF2-40B4-BE49-F238E27FC236}">
                  <a16:creationId xmlns:a16="http://schemas.microsoft.com/office/drawing/2014/main" id="{618AF54B-9491-49D5-9387-EA5CA9CFC5A9}"/>
                </a:ext>
              </a:extLst>
            </p:cNvPr>
            <p:cNvSpPr/>
            <p:nvPr/>
          </p:nvSpPr>
          <p:spPr>
            <a:xfrm>
              <a:off x="6243123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300" y="1455"/>
                  </a:moveTo>
                  <a:cubicBezTo>
                    <a:pt x="301" y="1456"/>
                    <a:pt x="303" y="1456"/>
                    <a:pt x="304" y="1457"/>
                  </a:cubicBezTo>
                  <a:cubicBezTo>
                    <a:pt x="304" y="1460"/>
                    <a:pt x="304" y="1463"/>
                    <a:pt x="304" y="1466"/>
                  </a:cubicBezTo>
                  <a:lnTo>
                    <a:pt x="304" y="1466"/>
                  </a:lnTo>
                  <a:cubicBezTo>
                    <a:pt x="303" y="1462"/>
                    <a:pt x="302" y="1459"/>
                    <a:pt x="300" y="1455"/>
                  </a:cubicBezTo>
                  <a:close/>
                  <a:moveTo>
                    <a:pt x="2331" y="1"/>
                  </a:moveTo>
                  <a:cubicBezTo>
                    <a:pt x="1494" y="1"/>
                    <a:pt x="706" y="571"/>
                    <a:pt x="183" y="1244"/>
                  </a:cubicBezTo>
                  <a:cubicBezTo>
                    <a:pt x="154" y="1273"/>
                    <a:pt x="103" y="1331"/>
                    <a:pt x="66" y="1393"/>
                  </a:cubicBezTo>
                  <a:lnTo>
                    <a:pt x="66" y="1393"/>
                  </a:lnTo>
                  <a:cubicBezTo>
                    <a:pt x="64" y="1394"/>
                    <a:pt x="63" y="1395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1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4" y="1639"/>
                  </a:cubicBezTo>
                  <a:cubicBezTo>
                    <a:pt x="244" y="1639"/>
                    <a:pt x="274" y="1639"/>
                    <a:pt x="274" y="1609"/>
                  </a:cubicBezTo>
                  <a:cubicBezTo>
                    <a:pt x="293" y="1590"/>
                    <a:pt x="304" y="1569"/>
                    <a:pt x="310" y="1548"/>
                  </a:cubicBezTo>
                  <a:lnTo>
                    <a:pt x="310" y="1548"/>
                  </a:lnTo>
                  <a:cubicBezTo>
                    <a:pt x="335" y="1544"/>
                    <a:pt x="335" y="1516"/>
                    <a:pt x="335" y="1487"/>
                  </a:cubicBezTo>
                  <a:cubicBezTo>
                    <a:pt x="396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2" y="284"/>
                    <a:pt x="2665" y="308"/>
                    <a:pt x="2827" y="362"/>
                  </a:cubicBezTo>
                  <a:cubicBezTo>
                    <a:pt x="2845" y="368"/>
                    <a:pt x="2862" y="371"/>
                    <a:pt x="2878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702" y="29"/>
                    <a:pt x="2515" y="1"/>
                    <a:pt x="23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26;p9">
              <a:extLst>
                <a:ext uri="{FF2B5EF4-FFF2-40B4-BE49-F238E27FC236}">
                  <a16:creationId xmlns:a16="http://schemas.microsoft.com/office/drawing/2014/main" id="{6348BB38-A28C-40E6-B5BE-C706C43AFC6E}"/>
                </a:ext>
              </a:extLst>
            </p:cNvPr>
            <p:cNvSpPr/>
            <p:nvPr/>
          </p:nvSpPr>
          <p:spPr>
            <a:xfrm>
              <a:off x="5915300" y="4234297"/>
              <a:ext cx="44078" cy="24455"/>
            </a:xfrm>
            <a:custGeom>
              <a:avLst/>
              <a:gdLst/>
              <a:ahLst/>
              <a:cxnLst/>
              <a:rect l="l" t="t" r="r" b="b"/>
              <a:pathLst>
                <a:path w="2444" h="1356" extrusionOk="0">
                  <a:moveTo>
                    <a:pt x="347" y="184"/>
                  </a:moveTo>
                  <a:cubicBezTo>
                    <a:pt x="352" y="192"/>
                    <a:pt x="358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5" y="56"/>
                    <a:pt x="214" y="56"/>
                  </a:cubicBezTo>
                  <a:cubicBezTo>
                    <a:pt x="210" y="56"/>
                    <a:pt x="208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8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9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927;p9">
              <a:extLst>
                <a:ext uri="{FF2B5EF4-FFF2-40B4-BE49-F238E27FC236}">
                  <a16:creationId xmlns:a16="http://schemas.microsoft.com/office/drawing/2014/main" id="{AF851E9C-08F2-4403-8E85-1C70C7256CFB}"/>
                </a:ext>
              </a:extLst>
            </p:cNvPr>
            <p:cNvSpPr/>
            <p:nvPr/>
          </p:nvSpPr>
          <p:spPr>
            <a:xfrm>
              <a:off x="5933949" y="4218083"/>
              <a:ext cx="44060" cy="24744"/>
            </a:xfrm>
            <a:custGeom>
              <a:avLst/>
              <a:gdLst/>
              <a:ahLst/>
              <a:cxnLst/>
              <a:rect l="l" t="t" r="r" b="b"/>
              <a:pathLst>
                <a:path w="2443" h="1372" extrusionOk="0">
                  <a:moveTo>
                    <a:pt x="349" y="205"/>
                  </a:moveTo>
                  <a:cubicBezTo>
                    <a:pt x="353" y="212"/>
                    <a:pt x="358" y="219"/>
                    <a:pt x="365" y="225"/>
                  </a:cubicBezTo>
                  <a:cubicBezTo>
                    <a:pt x="365" y="237"/>
                    <a:pt x="357" y="252"/>
                    <a:pt x="345" y="268"/>
                  </a:cubicBezTo>
                  <a:lnTo>
                    <a:pt x="345" y="268"/>
                  </a:lnTo>
                  <a:cubicBezTo>
                    <a:pt x="350" y="248"/>
                    <a:pt x="351" y="226"/>
                    <a:pt x="349" y="205"/>
                  </a:cubicBezTo>
                  <a:close/>
                  <a:moveTo>
                    <a:pt x="682" y="1"/>
                  </a:moveTo>
                  <a:cubicBezTo>
                    <a:pt x="529" y="1"/>
                    <a:pt x="380" y="16"/>
                    <a:pt x="244" y="43"/>
                  </a:cubicBezTo>
                  <a:cubicBezTo>
                    <a:pt x="213" y="73"/>
                    <a:pt x="152" y="73"/>
                    <a:pt x="122" y="104"/>
                  </a:cubicBezTo>
                  <a:cubicBezTo>
                    <a:pt x="0" y="165"/>
                    <a:pt x="61" y="377"/>
                    <a:pt x="213" y="377"/>
                  </a:cubicBezTo>
                  <a:cubicBezTo>
                    <a:pt x="249" y="377"/>
                    <a:pt x="278" y="366"/>
                    <a:pt x="299" y="347"/>
                  </a:cubicBezTo>
                  <a:lnTo>
                    <a:pt x="304" y="347"/>
                  </a:lnTo>
                  <a:cubicBezTo>
                    <a:pt x="335" y="317"/>
                    <a:pt x="365" y="317"/>
                    <a:pt x="426" y="317"/>
                  </a:cubicBezTo>
                  <a:lnTo>
                    <a:pt x="456" y="317"/>
                  </a:lnTo>
                  <a:cubicBezTo>
                    <a:pt x="487" y="286"/>
                    <a:pt x="517" y="286"/>
                    <a:pt x="547" y="286"/>
                  </a:cubicBezTo>
                  <a:lnTo>
                    <a:pt x="730" y="286"/>
                  </a:lnTo>
                  <a:cubicBezTo>
                    <a:pt x="1064" y="317"/>
                    <a:pt x="1399" y="408"/>
                    <a:pt x="1672" y="621"/>
                  </a:cubicBezTo>
                  <a:cubicBezTo>
                    <a:pt x="1885" y="803"/>
                    <a:pt x="2037" y="1046"/>
                    <a:pt x="2158" y="1289"/>
                  </a:cubicBezTo>
                  <a:cubicBezTo>
                    <a:pt x="2178" y="1347"/>
                    <a:pt x="2216" y="1372"/>
                    <a:pt x="2256" y="1372"/>
                  </a:cubicBezTo>
                  <a:cubicBezTo>
                    <a:pt x="2343" y="1372"/>
                    <a:pt x="2443" y="1262"/>
                    <a:pt x="2402" y="1137"/>
                  </a:cubicBezTo>
                  <a:cubicBezTo>
                    <a:pt x="2158" y="651"/>
                    <a:pt x="1763" y="256"/>
                    <a:pt x="1247" y="73"/>
                  </a:cubicBezTo>
                  <a:cubicBezTo>
                    <a:pt x="1062" y="23"/>
                    <a:pt x="869" y="1"/>
                    <a:pt x="6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928;p9">
              <a:extLst>
                <a:ext uri="{FF2B5EF4-FFF2-40B4-BE49-F238E27FC236}">
                  <a16:creationId xmlns:a16="http://schemas.microsoft.com/office/drawing/2014/main" id="{C29F8E27-7493-4448-84EC-244754C72C42}"/>
                </a:ext>
              </a:extLst>
            </p:cNvPr>
            <p:cNvSpPr/>
            <p:nvPr/>
          </p:nvSpPr>
          <p:spPr>
            <a:xfrm>
              <a:off x="5952579" y="4198118"/>
              <a:ext cx="44078" cy="24437"/>
            </a:xfrm>
            <a:custGeom>
              <a:avLst/>
              <a:gdLst/>
              <a:ahLst/>
              <a:cxnLst/>
              <a:rect l="l" t="t" r="r" b="b"/>
              <a:pathLst>
                <a:path w="2444" h="1355" extrusionOk="0">
                  <a:moveTo>
                    <a:pt x="347" y="184"/>
                  </a:moveTo>
                  <a:cubicBezTo>
                    <a:pt x="352" y="192"/>
                    <a:pt x="357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4" y="56"/>
                    <a:pt x="214" y="56"/>
                  </a:cubicBezTo>
                  <a:cubicBezTo>
                    <a:pt x="210" y="56"/>
                    <a:pt x="207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7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8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929;p9">
              <a:extLst>
                <a:ext uri="{FF2B5EF4-FFF2-40B4-BE49-F238E27FC236}">
                  <a16:creationId xmlns:a16="http://schemas.microsoft.com/office/drawing/2014/main" id="{6A84970A-CAB2-435A-A835-97F5CF7631DA}"/>
                </a:ext>
              </a:extLst>
            </p:cNvPr>
            <p:cNvSpPr/>
            <p:nvPr/>
          </p:nvSpPr>
          <p:spPr>
            <a:xfrm>
              <a:off x="6148836" y="3535260"/>
              <a:ext cx="187492" cy="646338"/>
            </a:xfrm>
            <a:custGeom>
              <a:avLst/>
              <a:gdLst/>
              <a:ahLst/>
              <a:cxnLst/>
              <a:rect l="l" t="t" r="r" b="b"/>
              <a:pathLst>
                <a:path w="10396" h="35838" extrusionOk="0">
                  <a:moveTo>
                    <a:pt x="9180" y="1"/>
                  </a:moveTo>
                  <a:cubicBezTo>
                    <a:pt x="6991" y="1"/>
                    <a:pt x="0" y="9636"/>
                    <a:pt x="0" y="9636"/>
                  </a:cubicBezTo>
                  <a:lnTo>
                    <a:pt x="1338" y="35837"/>
                  </a:lnTo>
                  <a:lnTo>
                    <a:pt x="10396" y="35503"/>
                  </a:lnTo>
                  <a:cubicBezTo>
                    <a:pt x="10396" y="35503"/>
                    <a:pt x="9697" y="1"/>
                    <a:pt x="91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930;p9">
              <a:extLst>
                <a:ext uri="{FF2B5EF4-FFF2-40B4-BE49-F238E27FC236}">
                  <a16:creationId xmlns:a16="http://schemas.microsoft.com/office/drawing/2014/main" id="{50401968-F9B4-460F-BC5A-7A9D7D327475}"/>
                </a:ext>
              </a:extLst>
            </p:cNvPr>
            <p:cNvSpPr/>
            <p:nvPr/>
          </p:nvSpPr>
          <p:spPr>
            <a:xfrm>
              <a:off x="5842944" y="3391088"/>
              <a:ext cx="268631" cy="794334"/>
            </a:xfrm>
            <a:custGeom>
              <a:avLst/>
              <a:gdLst/>
              <a:ahLst/>
              <a:cxnLst/>
              <a:rect l="l" t="t" r="r" b="b"/>
              <a:pathLst>
                <a:path w="14895" h="44044" extrusionOk="0">
                  <a:moveTo>
                    <a:pt x="1" y="1"/>
                  </a:moveTo>
                  <a:lnTo>
                    <a:pt x="3071" y="44044"/>
                  </a:lnTo>
                  <a:lnTo>
                    <a:pt x="11399" y="44044"/>
                  </a:lnTo>
                  <a:lnTo>
                    <a:pt x="14895" y="1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931;p9">
              <a:extLst>
                <a:ext uri="{FF2B5EF4-FFF2-40B4-BE49-F238E27FC236}">
                  <a16:creationId xmlns:a16="http://schemas.microsoft.com/office/drawing/2014/main" id="{2EB18A77-3E82-493C-AE8A-BA6590466BB5}"/>
                </a:ext>
              </a:extLst>
            </p:cNvPr>
            <p:cNvSpPr/>
            <p:nvPr/>
          </p:nvSpPr>
          <p:spPr>
            <a:xfrm>
              <a:off x="5791959" y="3186066"/>
              <a:ext cx="101447" cy="349212"/>
            </a:xfrm>
            <a:custGeom>
              <a:avLst/>
              <a:gdLst/>
              <a:ahLst/>
              <a:cxnLst/>
              <a:rect l="l" t="t" r="r" b="b"/>
              <a:pathLst>
                <a:path w="5625" h="19363" extrusionOk="0">
                  <a:moveTo>
                    <a:pt x="5624" y="1"/>
                  </a:moveTo>
                  <a:lnTo>
                    <a:pt x="1" y="2554"/>
                  </a:lnTo>
                  <a:lnTo>
                    <a:pt x="4287" y="19363"/>
                  </a:lnTo>
                  <a:lnTo>
                    <a:pt x="5624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932;p9">
              <a:extLst>
                <a:ext uri="{FF2B5EF4-FFF2-40B4-BE49-F238E27FC236}">
                  <a16:creationId xmlns:a16="http://schemas.microsoft.com/office/drawing/2014/main" id="{931CCD65-2E35-4599-8D04-37FB24AD74FC}"/>
                </a:ext>
              </a:extLst>
            </p:cNvPr>
            <p:cNvSpPr/>
            <p:nvPr/>
          </p:nvSpPr>
          <p:spPr>
            <a:xfrm>
              <a:off x="5545276" y="2676938"/>
              <a:ext cx="657304" cy="571890"/>
            </a:xfrm>
            <a:custGeom>
              <a:avLst/>
              <a:gdLst/>
              <a:ahLst/>
              <a:cxnLst/>
              <a:rect l="l" t="t" r="r" b="b"/>
              <a:pathLst>
                <a:path w="36446" h="31710" extrusionOk="0">
                  <a:moveTo>
                    <a:pt x="23793" y="1"/>
                  </a:moveTo>
                  <a:cubicBezTo>
                    <a:pt x="23367" y="1"/>
                    <a:pt x="22934" y="9"/>
                    <a:pt x="22494" y="24"/>
                  </a:cubicBezTo>
                  <a:cubicBezTo>
                    <a:pt x="8937" y="632"/>
                    <a:pt x="1" y="18899"/>
                    <a:pt x="3192" y="26985"/>
                  </a:cubicBezTo>
                  <a:cubicBezTo>
                    <a:pt x="4675" y="30705"/>
                    <a:pt x="7922" y="31710"/>
                    <a:pt x="11066" y="31710"/>
                  </a:cubicBezTo>
                  <a:cubicBezTo>
                    <a:pt x="14754" y="31710"/>
                    <a:pt x="18300" y="30328"/>
                    <a:pt x="18694" y="30328"/>
                  </a:cubicBezTo>
                  <a:cubicBezTo>
                    <a:pt x="18694" y="30328"/>
                    <a:pt x="27934" y="28808"/>
                    <a:pt x="35412" y="25890"/>
                  </a:cubicBezTo>
                  <a:cubicBezTo>
                    <a:pt x="35442" y="25769"/>
                    <a:pt x="35442" y="25617"/>
                    <a:pt x="35473" y="25465"/>
                  </a:cubicBezTo>
                  <a:cubicBezTo>
                    <a:pt x="36445" y="21453"/>
                    <a:pt x="35929" y="17136"/>
                    <a:pt x="34470" y="13246"/>
                  </a:cubicBezTo>
                  <a:cubicBezTo>
                    <a:pt x="32980" y="9355"/>
                    <a:pt x="30579" y="5890"/>
                    <a:pt x="27843" y="2790"/>
                  </a:cubicBezTo>
                  <a:cubicBezTo>
                    <a:pt x="26962" y="1817"/>
                    <a:pt x="26050" y="875"/>
                    <a:pt x="25047" y="24"/>
                  </a:cubicBezTo>
                  <a:cubicBezTo>
                    <a:pt x="24637" y="9"/>
                    <a:pt x="24219" y="1"/>
                    <a:pt x="23793" y="1"/>
                  </a:cubicBezTo>
                  <a:close/>
                </a:path>
              </a:pathLst>
            </a:custGeom>
            <a:solidFill>
              <a:srgbClr val="A7E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933;p9">
              <a:extLst>
                <a:ext uri="{FF2B5EF4-FFF2-40B4-BE49-F238E27FC236}">
                  <a16:creationId xmlns:a16="http://schemas.microsoft.com/office/drawing/2014/main" id="{E5784F7B-B3FD-4671-8BA6-CF8E1CACDBAE}"/>
                </a:ext>
              </a:extLst>
            </p:cNvPr>
            <p:cNvSpPr/>
            <p:nvPr/>
          </p:nvSpPr>
          <p:spPr>
            <a:xfrm>
              <a:off x="5808407" y="2992010"/>
              <a:ext cx="385949" cy="158456"/>
            </a:xfrm>
            <a:custGeom>
              <a:avLst/>
              <a:gdLst/>
              <a:ahLst/>
              <a:cxnLst/>
              <a:rect l="l" t="t" r="r" b="b"/>
              <a:pathLst>
                <a:path w="21400" h="8786" extrusionOk="0">
                  <a:moveTo>
                    <a:pt x="21399" y="1"/>
                  </a:moveTo>
                  <a:lnTo>
                    <a:pt x="1" y="274"/>
                  </a:lnTo>
                  <a:lnTo>
                    <a:pt x="1" y="6293"/>
                  </a:lnTo>
                  <a:lnTo>
                    <a:pt x="2250" y="8785"/>
                  </a:lnTo>
                  <a:lnTo>
                    <a:pt x="4651" y="4378"/>
                  </a:lnTo>
                  <a:lnTo>
                    <a:pt x="21399" y="2280"/>
                  </a:lnTo>
                  <a:lnTo>
                    <a:pt x="21399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934;p9">
              <a:extLst>
                <a:ext uri="{FF2B5EF4-FFF2-40B4-BE49-F238E27FC236}">
                  <a16:creationId xmlns:a16="http://schemas.microsoft.com/office/drawing/2014/main" id="{250BA8A4-A6C4-4BB7-9164-B189DB69B4ED}"/>
                </a:ext>
              </a:extLst>
            </p:cNvPr>
            <p:cNvSpPr/>
            <p:nvPr/>
          </p:nvSpPr>
          <p:spPr>
            <a:xfrm>
              <a:off x="5996981" y="2677353"/>
              <a:ext cx="376625" cy="466529"/>
            </a:xfrm>
            <a:custGeom>
              <a:avLst/>
              <a:gdLst/>
              <a:ahLst/>
              <a:cxnLst/>
              <a:rect l="l" t="t" r="r" b="b"/>
              <a:pathLst>
                <a:path w="20883" h="25868" extrusionOk="0">
                  <a:moveTo>
                    <a:pt x="1" y="1"/>
                  </a:moveTo>
                  <a:cubicBezTo>
                    <a:pt x="1004" y="852"/>
                    <a:pt x="1916" y="1794"/>
                    <a:pt x="2797" y="2767"/>
                  </a:cubicBezTo>
                  <a:cubicBezTo>
                    <a:pt x="5533" y="5867"/>
                    <a:pt x="7934" y="9332"/>
                    <a:pt x="9424" y="13223"/>
                  </a:cubicBezTo>
                  <a:cubicBezTo>
                    <a:pt x="10883" y="17113"/>
                    <a:pt x="11399" y="21399"/>
                    <a:pt x="10427" y="25442"/>
                  </a:cubicBezTo>
                  <a:cubicBezTo>
                    <a:pt x="10396" y="25594"/>
                    <a:pt x="10396" y="25746"/>
                    <a:pt x="10366" y="25867"/>
                  </a:cubicBezTo>
                  <a:cubicBezTo>
                    <a:pt x="16141" y="23618"/>
                    <a:pt x="20883" y="20548"/>
                    <a:pt x="19545" y="16657"/>
                  </a:cubicBezTo>
                  <a:cubicBezTo>
                    <a:pt x="16688" y="8299"/>
                    <a:pt x="11703" y="487"/>
                    <a:pt x="1" y="1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935;p9">
              <a:extLst>
                <a:ext uri="{FF2B5EF4-FFF2-40B4-BE49-F238E27FC236}">
                  <a16:creationId xmlns:a16="http://schemas.microsoft.com/office/drawing/2014/main" id="{F01135C4-E2A5-4AB1-BDA7-820C50C9FC24}"/>
                </a:ext>
              </a:extLst>
            </p:cNvPr>
            <p:cNvSpPr/>
            <p:nvPr/>
          </p:nvSpPr>
          <p:spPr>
            <a:xfrm>
              <a:off x="5484769" y="1953951"/>
              <a:ext cx="759472" cy="432822"/>
            </a:xfrm>
            <a:custGeom>
              <a:avLst/>
              <a:gdLst/>
              <a:ahLst/>
              <a:cxnLst/>
              <a:rect l="l" t="t" r="r" b="b"/>
              <a:pathLst>
                <a:path w="42111" h="23999" extrusionOk="0">
                  <a:moveTo>
                    <a:pt x="30872" y="0"/>
                  </a:moveTo>
                  <a:cubicBezTo>
                    <a:pt x="28494" y="0"/>
                    <a:pt x="25471" y="390"/>
                    <a:pt x="21593" y="1175"/>
                  </a:cubicBezTo>
                  <a:cubicBezTo>
                    <a:pt x="21016" y="1144"/>
                    <a:pt x="20460" y="1129"/>
                    <a:pt x="19923" y="1129"/>
                  </a:cubicBezTo>
                  <a:cubicBezTo>
                    <a:pt x="0" y="1129"/>
                    <a:pt x="7020" y="21998"/>
                    <a:pt x="7642" y="23212"/>
                  </a:cubicBezTo>
                  <a:cubicBezTo>
                    <a:pt x="7980" y="23843"/>
                    <a:pt x="8716" y="23998"/>
                    <a:pt x="9360" y="23998"/>
                  </a:cubicBezTo>
                  <a:cubicBezTo>
                    <a:pt x="9988" y="23998"/>
                    <a:pt x="10529" y="23850"/>
                    <a:pt x="10529" y="23850"/>
                  </a:cubicBezTo>
                  <a:cubicBezTo>
                    <a:pt x="10529" y="23850"/>
                    <a:pt x="12687" y="12513"/>
                    <a:pt x="15332" y="10993"/>
                  </a:cubicBezTo>
                  <a:cubicBezTo>
                    <a:pt x="15461" y="10918"/>
                    <a:pt x="15630" y="10883"/>
                    <a:pt x="15835" y="10883"/>
                  </a:cubicBezTo>
                  <a:cubicBezTo>
                    <a:pt x="19682" y="10883"/>
                    <a:pt x="36150" y="23349"/>
                    <a:pt x="39363" y="23349"/>
                  </a:cubicBezTo>
                  <a:cubicBezTo>
                    <a:pt x="39474" y="23349"/>
                    <a:pt x="39570" y="23334"/>
                    <a:pt x="39648" y="23303"/>
                  </a:cubicBezTo>
                  <a:cubicBezTo>
                    <a:pt x="42110" y="22330"/>
                    <a:pt x="41350" y="12300"/>
                    <a:pt x="39648" y="6312"/>
                  </a:cubicBezTo>
                  <a:cubicBezTo>
                    <a:pt x="38457" y="2121"/>
                    <a:pt x="36417" y="0"/>
                    <a:pt x="308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936;p9">
              <a:extLst>
                <a:ext uri="{FF2B5EF4-FFF2-40B4-BE49-F238E27FC236}">
                  <a16:creationId xmlns:a16="http://schemas.microsoft.com/office/drawing/2014/main" id="{3C968861-6127-4A9E-BACA-9C7717953814}"/>
                </a:ext>
              </a:extLst>
            </p:cNvPr>
            <p:cNvSpPr/>
            <p:nvPr/>
          </p:nvSpPr>
          <p:spPr>
            <a:xfrm>
              <a:off x="5651088" y="2089701"/>
              <a:ext cx="484600" cy="645184"/>
            </a:xfrm>
            <a:custGeom>
              <a:avLst/>
              <a:gdLst/>
              <a:ahLst/>
              <a:cxnLst/>
              <a:rect l="l" t="t" r="r" b="b"/>
              <a:pathLst>
                <a:path w="26870" h="35774" extrusionOk="0">
                  <a:moveTo>
                    <a:pt x="10152" y="1"/>
                  </a:moveTo>
                  <a:cubicBezTo>
                    <a:pt x="9737" y="1891"/>
                    <a:pt x="8378" y="3711"/>
                    <a:pt x="6963" y="3711"/>
                  </a:cubicBezTo>
                  <a:cubicBezTo>
                    <a:pt x="6513" y="3711"/>
                    <a:pt x="6057" y="3527"/>
                    <a:pt x="5623" y="3101"/>
                  </a:cubicBezTo>
                  <a:cubicBezTo>
                    <a:pt x="5552" y="4478"/>
                    <a:pt x="4776" y="5985"/>
                    <a:pt x="4049" y="5985"/>
                  </a:cubicBezTo>
                  <a:cubicBezTo>
                    <a:pt x="3845" y="5985"/>
                    <a:pt x="3645" y="5866"/>
                    <a:pt x="3465" y="5593"/>
                  </a:cubicBezTo>
                  <a:cubicBezTo>
                    <a:pt x="3009" y="7600"/>
                    <a:pt x="1034" y="10214"/>
                    <a:pt x="0" y="11521"/>
                  </a:cubicBezTo>
                  <a:lnTo>
                    <a:pt x="882" y="19940"/>
                  </a:lnTo>
                  <a:cubicBezTo>
                    <a:pt x="1437" y="25381"/>
                    <a:pt x="6103" y="29442"/>
                    <a:pt x="11466" y="29442"/>
                  </a:cubicBezTo>
                  <a:cubicBezTo>
                    <a:pt x="11675" y="29442"/>
                    <a:pt x="11886" y="29436"/>
                    <a:pt x="12098" y="29424"/>
                  </a:cubicBezTo>
                  <a:lnTo>
                    <a:pt x="12918" y="32949"/>
                  </a:lnTo>
                  <a:lnTo>
                    <a:pt x="10061" y="34682"/>
                  </a:lnTo>
                  <a:cubicBezTo>
                    <a:pt x="11164" y="35097"/>
                    <a:pt x="13350" y="35773"/>
                    <a:pt x="15940" y="35773"/>
                  </a:cubicBezTo>
                  <a:cubicBezTo>
                    <a:pt x="18276" y="35773"/>
                    <a:pt x="20941" y="35223"/>
                    <a:pt x="23435" y="33436"/>
                  </a:cubicBezTo>
                  <a:cubicBezTo>
                    <a:pt x="23466" y="33375"/>
                    <a:pt x="23496" y="33314"/>
                    <a:pt x="23496" y="33253"/>
                  </a:cubicBezTo>
                  <a:lnTo>
                    <a:pt x="23496" y="33253"/>
                  </a:lnTo>
                  <a:cubicBezTo>
                    <a:pt x="22944" y="33335"/>
                    <a:pt x="22382" y="33384"/>
                    <a:pt x="21826" y="33384"/>
                  </a:cubicBezTo>
                  <a:cubicBezTo>
                    <a:pt x="20512" y="33384"/>
                    <a:pt x="19232" y="33110"/>
                    <a:pt x="18207" y="32342"/>
                  </a:cubicBezTo>
                  <a:cubicBezTo>
                    <a:pt x="17143" y="31521"/>
                    <a:pt x="16566" y="30335"/>
                    <a:pt x="16171" y="29120"/>
                  </a:cubicBezTo>
                  <a:cubicBezTo>
                    <a:pt x="16111" y="28879"/>
                    <a:pt x="15339" y="25379"/>
                    <a:pt x="15671" y="25379"/>
                  </a:cubicBezTo>
                  <a:cubicBezTo>
                    <a:pt x="15675" y="25379"/>
                    <a:pt x="15680" y="25380"/>
                    <a:pt x="15684" y="25381"/>
                  </a:cubicBezTo>
                  <a:cubicBezTo>
                    <a:pt x="16505" y="25584"/>
                    <a:pt x="17358" y="25686"/>
                    <a:pt x="18210" y="25686"/>
                  </a:cubicBezTo>
                  <a:cubicBezTo>
                    <a:pt x="21306" y="25686"/>
                    <a:pt x="24396" y="24348"/>
                    <a:pt x="25897" y="21703"/>
                  </a:cubicBezTo>
                  <a:cubicBezTo>
                    <a:pt x="26870" y="20001"/>
                    <a:pt x="26840" y="18572"/>
                    <a:pt x="26444" y="16840"/>
                  </a:cubicBezTo>
                  <a:cubicBezTo>
                    <a:pt x="26080" y="15198"/>
                    <a:pt x="25624" y="13557"/>
                    <a:pt x="25077" y="11977"/>
                  </a:cubicBezTo>
                  <a:cubicBezTo>
                    <a:pt x="24043" y="11369"/>
                    <a:pt x="23162" y="10548"/>
                    <a:pt x="22523" y="9545"/>
                  </a:cubicBezTo>
                  <a:cubicBezTo>
                    <a:pt x="21627" y="10179"/>
                    <a:pt x="20604" y="10457"/>
                    <a:pt x="19578" y="10457"/>
                  </a:cubicBezTo>
                  <a:cubicBezTo>
                    <a:pt x="17507" y="10457"/>
                    <a:pt x="15424" y="9327"/>
                    <a:pt x="14347" y="7721"/>
                  </a:cubicBezTo>
                  <a:cubicBezTo>
                    <a:pt x="13496" y="6445"/>
                    <a:pt x="13253" y="4621"/>
                    <a:pt x="12918" y="2979"/>
                  </a:cubicBezTo>
                  <a:cubicBezTo>
                    <a:pt x="12158" y="2736"/>
                    <a:pt x="11064" y="2007"/>
                    <a:pt x="10152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937;p9">
              <a:extLst>
                <a:ext uri="{FF2B5EF4-FFF2-40B4-BE49-F238E27FC236}">
                  <a16:creationId xmlns:a16="http://schemas.microsoft.com/office/drawing/2014/main" id="{5242FBAC-BDA9-468B-A1E2-B499DCF63D64}"/>
                </a:ext>
              </a:extLst>
            </p:cNvPr>
            <p:cNvSpPr/>
            <p:nvPr/>
          </p:nvSpPr>
          <p:spPr>
            <a:xfrm>
              <a:off x="5884064" y="2143968"/>
              <a:ext cx="311933" cy="547921"/>
            </a:xfrm>
            <a:custGeom>
              <a:avLst/>
              <a:gdLst/>
              <a:ahLst/>
              <a:cxnLst/>
              <a:rect l="l" t="t" r="r" b="b"/>
              <a:pathLst>
                <a:path w="17296" h="30381" extrusionOk="0">
                  <a:moveTo>
                    <a:pt x="0" y="1"/>
                  </a:moveTo>
                  <a:cubicBezTo>
                    <a:pt x="335" y="1642"/>
                    <a:pt x="578" y="3436"/>
                    <a:pt x="1429" y="4743"/>
                  </a:cubicBezTo>
                  <a:cubicBezTo>
                    <a:pt x="2505" y="6326"/>
                    <a:pt x="4585" y="7449"/>
                    <a:pt x="6654" y="7449"/>
                  </a:cubicBezTo>
                  <a:cubicBezTo>
                    <a:pt x="7682" y="7449"/>
                    <a:pt x="8707" y="7172"/>
                    <a:pt x="9605" y="6536"/>
                  </a:cubicBezTo>
                  <a:cubicBezTo>
                    <a:pt x="10244" y="7539"/>
                    <a:pt x="11125" y="8390"/>
                    <a:pt x="12159" y="8968"/>
                  </a:cubicBezTo>
                  <a:cubicBezTo>
                    <a:pt x="12706" y="10548"/>
                    <a:pt x="13162" y="12189"/>
                    <a:pt x="13526" y="13831"/>
                  </a:cubicBezTo>
                  <a:cubicBezTo>
                    <a:pt x="13922" y="15563"/>
                    <a:pt x="13466" y="17326"/>
                    <a:pt x="12493" y="19028"/>
                  </a:cubicBezTo>
                  <a:cubicBezTo>
                    <a:pt x="10999" y="21620"/>
                    <a:pt x="8070" y="22633"/>
                    <a:pt x="5249" y="22633"/>
                  </a:cubicBezTo>
                  <a:cubicBezTo>
                    <a:pt x="4397" y="22633"/>
                    <a:pt x="3556" y="22541"/>
                    <a:pt x="2766" y="22372"/>
                  </a:cubicBezTo>
                  <a:cubicBezTo>
                    <a:pt x="2763" y="22371"/>
                    <a:pt x="2760" y="22371"/>
                    <a:pt x="2757" y="22371"/>
                  </a:cubicBezTo>
                  <a:cubicBezTo>
                    <a:pt x="2415" y="22371"/>
                    <a:pt x="3192" y="25900"/>
                    <a:pt x="3253" y="26111"/>
                  </a:cubicBezTo>
                  <a:cubicBezTo>
                    <a:pt x="3648" y="27326"/>
                    <a:pt x="4225" y="28542"/>
                    <a:pt x="5289" y="29333"/>
                  </a:cubicBezTo>
                  <a:cubicBezTo>
                    <a:pt x="6301" y="30112"/>
                    <a:pt x="7561" y="30381"/>
                    <a:pt x="8857" y="30381"/>
                  </a:cubicBezTo>
                  <a:cubicBezTo>
                    <a:pt x="9430" y="30381"/>
                    <a:pt x="10010" y="30328"/>
                    <a:pt x="10578" y="30244"/>
                  </a:cubicBezTo>
                  <a:cubicBezTo>
                    <a:pt x="10639" y="30062"/>
                    <a:pt x="10669" y="29940"/>
                    <a:pt x="10669" y="29940"/>
                  </a:cubicBezTo>
                  <a:lnTo>
                    <a:pt x="7842" y="28694"/>
                  </a:lnTo>
                  <a:lnTo>
                    <a:pt x="6991" y="25624"/>
                  </a:lnTo>
                  <a:lnTo>
                    <a:pt x="7235" y="25594"/>
                  </a:lnTo>
                  <a:cubicBezTo>
                    <a:pt x="13040" y="24986"/>
                    <a:pt x="17295" y="19728"/>
                    <a:pt x="16688" y="13922"/>
                  </a:cubicBezTo>
                  <a:lnTo>
                    <a:pt x="16140" y="8603"/>
                  </a:lnTo>
                  <a:cubicBezTo>
                    <a:pt x="12493" y="8116"/>
                    <a:pt x="8937" y="1127"/>
                    <a:pt x="8937" y="1125"/>
                  </a:cubicBezTo>
                  <a:lnTo>
                    <a:pt x="8937" y="1125"/>
                  </a:lnTo>
                  <a:cubicBezTo>
                    <a:pt x="8937" y="1127"/>
                    <a:pt x="10365" y="5381"/>
                    <a:pt x="8937" y="5624"/>
                  </a:cubicBezTo>
                  <a:cubicBezTo>
                    <a:pt x="8875" y="5634"/>
                    <a:pt x="8812" y="5639"/>
                    <a:pt x="8748" y="5639"/>
                  </a:cubicBezTo>
                  <a:cubicBezTo>
                    <a:pt x="7322" y="5639"/>
                    <a:pt x="5291" y="3164"/>
                    <a:pt x="5289" y="3162"/>
                  </a:cubicBezTo>
                  <a:lnTo>
                    <a:pt x="5289" y="3162"/>
                  </a:lnTo>
                  <a:cubicBezTo>
                    <a:pt x="5291" y="3164"/>
                    <a:pt x="7142" y="5503"/>
                    <a:pt x="5289" y="6110"/>
                  </a:cubicBezTo>
                  <a:cubicBezTo>
                    <a:pt x="5207" y="6137"/>
                    <a:pt x="5123" y="6150"/>
                    <a:pt x="5039" y="6150"/>
                  </a:cubicBezTo>
                  <a:cubicBezTo>
                    <a:pt x="3201" y="6150"/>
                    <a:pt x="1034" y="92"/>
                    <a:pt x="1034" y="92"/>
                  </a:cubicBezTo>
                  <a:cubicBezTo>
                    <a:pt x="1034" y="92"/>
                    <a:pt x="927" y="115"/>
                    <a:pt x="745" y="115"/>
                  </a:cubicBezTo>
                  <a:cubicBezTo>
                    <a:pt x="563" y="115"/>
                    <a:pt x="304" y="92"/>
                    <a:pt x="0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938;p9">
              <a:extLst>
                <a:ext uri="{FF2B5EF4-FFF2-40B4-BE49-F238E27FC236}">
                  <a16:creationId xmlns:a16="http://schemas.microsoft.com/office/drawing/2014/main" id="{CBAF2CC7-D83F-46F4-ABBA-81B1838204E2}"/>
                </a:ext>
              </a:extLst>
            </p:cNvPr>
            <p:cNvSpPr/>
            <p:nvPr/>
          </p:nvSpPr>
          <p:spPr>
            <a:xfrm>
              <a:off x="5544735" y="2349603"/>
              <a:ext cx="133766" cy="109635"/>
            </a:xfrm>
            <a:custGeom>
              <a:avLst/>
              <a:gdLst/>
              <a:ahLst/>
              <a:cxnLst/>
              <a:rect l="l" t="t" r="r" b="b"/>
              <a:pathLst>
                <a:path w="7417" h="6079" extrusionOk="0">
                  <a:moveTo>
                    <a:pt x="3972" y="0"/>
                  </a:moveTo>
                  <a:cubicBezTo>
                    <a:pt x="3470" y="0"/>
                    <a:pt x="2909" y="139"/>
                    <a:pt x="2310" y="514"/>
                  </a:cubicBezTo>
                  <a:cubicBezTo>
                    <a:pt x="0" y="1973"/>
                    <a:pt x="1672" y="5164"/>
                    <a:pt x="4317" y="5894"/>
                  </a:cubicBezTo>
                  <a:cubicBezTo>
                    <a:pt x="4790" y="6025"/>
                    <a:pt x="5194" y="6078"/>
                    <a:pt x="5537" y="6078"/>
                  </a:cubicBezTo>
                  <a:cubicBezTo>
                    <a:pt x="7110" y="6078"/>
                    <a:pt x="7417" y="4952"/>
                    <a:pt x="7417" y="4952"/>
                  </a:cubicBezTo>
                  <a:lnTo>
                    <a:pt x="6323" y="1091"/>
                  </a:lnTo>
                  <a:cubicBezTo>
                    <a:pt x="6323" y="1091"/>
                    <a:pt x="5381" y="0"/>
                    <a:pt x="397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939;p9">
              <a:extLst>
                <a:ext uri="{FF2B5EF4-FFF2-40B4-BE49-F238E27FC236}">
                  <a16:creationId xmlns:a16="http://schemas.microsoft.com/office/drawing/2014/main" id="{5A732477-AD17-4C35-B815-CDAB4F3AF4D7}"/>
                </a:ext>
              </a:extLst>
            </p:cNvPr>
            <p:cNvSpPr/>
            <p:nvPr/>
          </p:nvSpPr>
          <p:spPr>
            <a:xfrm>
              <a:off x="6093468" y="2313479"/>
              <a:ext cx="205040" cy="119265"/>
            </a:xfrm>
            <a:custGeom>
              <a:avLst/>
              <a:gdLst/>
              <a:ahLst/>
              <a:cxnLst/>
              <a:rect l="l" t="t" r="r" b="b"/>
              <a:pathLst>
                <a:path w="11369" h="6613" extrusionOk="0">
                  <a:moveTo>
                    <a:pt x="8146" y="1"/>
                  </a:moveTo>
                  <a:cubicBezTo>
                    <a:pt x="5982" y="1"/>
                    <a:pt x="3435" y="2547"/>
                    <a:pt x="3435" y="2547"/>
                  </a:cubicBezTo>
                  <a:cubicBezTo>
                    <a:pt x="3435" y="2547"/>
                    <a:pt x="0" y="5708"/>
                    <a:pt x="5077" y="6529"/>
                  </a:cubicBezTo>
                  <a:cubicBezTo>
                    <a:pt x="5418" y="6586"/>
                    <a:pt x="5742" y="6613"/>
                    <a:pt x="6050" y="6613"/>
                  </a:cubicBezTo>
                  <a:cubicBezTo>
                    <a:pt x="10346" y="6613"/>
                    <a:pt x="11368" y="1402"/>
                    <a:pt x="9241" y="268"/>
                  </a:cubicBezTo>
                  <a:cubicBezTo>
                    <a:pt x="8898" y="80"/>
                    <a:pt x="8528" y="1"/>
                    <a:pt x="8146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940;p9">
              <a:extLst>
                <a:ext uri="{FF2B5EF4-FFF2-40B4-BE49-F238E27FC236}">
                  <a16:creationId xmlns:a16="http://schemas.microsoft.com/office/drawing/2014/main" id="{65A523BE-1946-4204-90A8-51B47C88E3DD}"/>
                </a:ext>
              </a:extLst>
            </p:cNvPr>
            <p:cNvSpPr/>
            <p:nvPr/>
          </p:nvSpPr>
          <p:spPr>
            <a:xfrm>
              <a:off x="5634081" y="2015198"/>
              <a:ext cx="540545" cy="283925"/>
            </a:xfrm>
            <a:custGeom>
              <a:avLst/>
              <a:gdLst/>
              <a:ahLst/>
              <a:cxnLst/>
              <a:rect l="l" t="t" r="r" b="b"/>
              <a:pathLst>
                <a:path w="29972" h="15743" extrusionOk="0">
                  <a:moveTo>
                    <a:pt x="18766" y="1"/>
                  </a:moveTo>
                  <a:cubicBezTo>
                    <a:pt x="18400" y="1"/>
                    <a:pt x="18032" y="20"/>
                    <a:pt x="17661" y="59"/>
                  </a:cubicBezTo>
                  <a:lnTo>
                    <a:pt x="10062" y="849"/>
                  </a:lnTo>
                  <a:cubicBezTo>
                    <a:pt x="4256" y="1457"/>
                    <a:pt x="1" y="6715"/>
                    <a:pt x="609" y="12521"/>
                  </a:cubicBezTo>
                  <a:lnTo>
                    <a:pt x="943" y="15652"/>
                  </a:lnTo>
                  <a:cubicBezTo>
                    <a:pt x="2007" y="14345"/>
                    <a:pt x="3952" y="11731"/>
                    <a:pt x="4408" y="9724"/>
                  </a:cubicBezTo>
                  <a:cubicBezTo>
                    <a:pt x="4588" y="9997"/>
                    <a:pt x="4788" y="10116"/>
                    <a:pt x="4992" y="10116"/>
                  </a:cubicBezTo>
                  <a:cubicBezTo>
                    <a:pt x="5719" y="10116"/>
                    <a:pt x="6495" y="8609"/>
                    <a:pt x="6566" y="7232"/>
                  </a:cubicBezTo>
                  <a:cubicBezTo>
                    <a:pt x="7000" y="7658"/>
                    <a:pt x="7456" y="7842"/>
                    <a:pt x="7906" y="7842"/>
                  </a:cubicBezTo>
                  <a:cubicBezTo>
                    <a:pt x="9321" y="7842"/>
                    <a:pt x="10680" y="6022"/>
                    <a:pt x="11095" y="4132"/>
                  </a:cubicBezTo>
                  <a:cubicBezTo>
                    <a:pt x="12378" y="6962"/>
                    <a:pt x="14026" y="7251"/>
                    <a:pt x="14645" y="7251"/>
                  </a:cubicBezTo>
                  <a:cubicBezTo>
                    <a:pt x="14804" y="7251"/>
                    <a:pt x="14895" y="7232"/>
                    <a:pt x="14895" y="7232"/>
                  </a:cubicBezTo>
                  <a:cubicBezTo>
                    <a:pt x="14895" y="7232"/>
                    <a:pt x="17062" y="13290"/>
                    <a:pt x="18900" y="13290"/>
                  </a:cubicBezTo>
                  <a:cubicBezTo>
                    <a:pt x="18984" y="13290"/>
                    <a:pt x="19068" y="13277"/>
                    <a:pt x="19150" y="13250"/>
                  </a:cubicBezTo>
                  <a:cubicBezTo>
                    <a:pt x="21003" y="12643"/>
                    <a:pt x="19152" y="10304"/>
                    <a:pt x="19150" y="10302"/>
                  </a:cubicBezTo>
                  <a:lnTo>
                    <a:pt x="19150" y="10302"/>
                  </a:lnTo>
                  <a:cubicBezTo>
                    <a:pt x="19152" y="10304"/>
                    <a:pt x="21183" y="12779"/>
                    <a:pt x="22609" y="12779"/>
                  </a:cubicBezTo>
                  <a:cubicBezTo>
                    <a:pt x="22673" y="12779"/>
                    <a:pt x="22736" y="12774"/>
                    <a:pt x="22798" y="12764"/>
                  </a:cubicBezTo>
                  <a:cubicBezTo>
                    <a:pt x="24226" y="12521"/>
                    <a:pt x="22798" y="8267"/>
                    <a:pt x="22798" y="8265"/>
                  </a:cubicBezTo>
                  <a:lnTo>
                    <a:pt x="22798" y="8265"/>
                  </a:lnTo>
                  <a:cubicBezTo>
                    <a:pt x="22798" y="8267"/>
                    <a:pt x="26354" y="15256"/>
                    <a:pt x="29971" y="15743"/>
                  </a:cubicBezTo>
                  <a:lnTo>
                    <a:pt x="29333" y="9512"/>
                  </a:lnTo>
                  <a:cubicBezTo>
                    <a:pt x="28764" y="4077"/>
                    <a:pt x="24119" y="1"/>
                    <a:pt x="187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941;p9">
              <a:extLst>
                <a:ext uri="{FF2B5EF4-FFF2-40B4-BE49-F238E27FC236}">
                  <a16:creationId xmlns:a16="http://schemas.microsoft.com/office/drawing/2014/main" id="{7BF782E8-EA24-4832-9AC7-888360406D90}"/>
                </a:ext>
              </a:extLst>
            </p:cNvPr>
            <p:cNvSpPr/>
            <p:nvPr/>
          </p:nvSpPr>
          <p:spPr>
            <a:xfrm>
              <a:off x="6033578" y="2414627"/>
              <a:ext cx="111026" cy="111049"/>
            </a:xfrm>
            <a:custGeom>
              <a:avLst/>
              <a:gdLst/>
              <a:ahLst/>
              <a:cxnLst/>
              <a:rect l="l" t="t" r="r" b="b"/>
              <a:pathLst>
                <a:path w="2250" h="2250" extrusionOk="0">
                  <a:moveTo>
                    <a:pt x="1125" y="1"/>
                  </a:moveTo>
                  <a:cubicBezTo>
                    <a:pt x="487" y="1"/>
                    <a:pt x="1" y="487"/>
                    <a:pt x="1" y="1125"/>
                  </a:cubicBezTo>
                  <a:cubicBezTo>
                    <a:pt x="1" y="1733"/>
                    <a:pt x="487" y="2250"/>
                    <a:pt x="1125" y="2250"/>
                  </a:cubicBezTo>
                  <a:cubicBezTo>
                    <a:pt x="1733" y="2250"/>
                    <a:pt x="2250" y="1733"/>
                    <a:pt x="2250" y="1125"/>
                  </a:cubicBezTo>
                  <a:cubicBezTo>
                    <a:pt x="2250" y="487"/>
                    <a:pt x="1733" y="1"/>
                    <a:pt x="112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942;p9">
              <a:extLst>
                <a:ext uri="{FF2B5EF4-FFF2-40B4-BE49-F238E27FC236}">
                  <a16:creationId xmlns:a16="http://schemas.microsoft.com/office/drawing/2014/main" id="{B79B55B4-D3B6-4DE1-97BB-37A39D97D739}"/>
                </a:ext>
              </a:extLst>
            </p:cNvPr>
            <p:cNvSpPr/>
            <p:nvPr/>
          </p:nvSpPr>
          <p:spPr>
            <a:xfrm>
              <a:off x="5861448" y="1845146"/>
              <a:ext cx="127327" cy="155768"/>
            </a:xfrm>
            <a:custGeom>
              <a:avLst/>
              <a:gdLst/>
              <a:ahLst/>
              <a:cxnLst/>
              <a:rect l="l" t="t" r="r" b="b"/>
              <a:pathLst>
                <a:path w="7060" h="8637" extrusionOk="0">
                  <a:moveTo>
                    <a:pt x="2085" y="0"/>
                  </a:moveTo>
                  <a:cubicBezTo>
                    <a:pt x="0" y="0"/>
                    <a:pt x="890" y="8150"/>
                    <a:pt x="890" y="8150"/>
                  </a:cubicBezTo>
                  <a:lnTo>
                    <a:pt x="707" y="8637"/>
                  </a:lnTo>
                  <a:cubicBezTo>
                    <a:pt x="707" y="8637"/>
                    <a:pt x="7060" y="4594"/>
                    <a:pt x="5388" y="3621"/>
                  </a:cubicBezTo>
                  <a:cubicBezTo>
                    <a:pt x="5224" y="3528"/>
                    <a:pt x="5057" y="3485"/>
                    <a:pt x="4890" y="3485"/>
                  </a:cubicBezTo>
                  <a:cubicBezTo>
                    <a:pt x="3323" y="3485"/>
                    <a:pt x="1710" y="7208"/>
                    <a:pt x="1710" y="7208"/>
                  </a:cubicBezTo>
                  <a:cubicBezTo>
                    <a:pt x="1710" y="7208"/>
                    <a:pt x="4355" y="247"/>
                    <a:pt x="2166" y="4"/>
                  </a:cubicBezTo>
                  <a:cubicBezTo>
                    <a:pt x="2139" y="2"/>
                    <a:pt x="2112" y="0"/>
                    <a:pt x="20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943;p9">
              <a:extLst>
                <a:ext uri="{FF2B5EF4-FFF2-40B4-BE49-F238E27FC236}">
                  <a16:creationId xmlns:a16="http://schemas.microsoft.com/office/drawing/2014/main" id="{EB9EF551-C601-4A4C-A9E3-95DB2DFDB81D}"/>
                </a:ext>
              </a:extLst>
            </p:cNvPr>
            <p:cNvSpPr/>
            <p:nvPr/>
          </p:nvSpPr>
          <p:spPr>
            <a:xfrm>
              <a:off x="6044683" y="237418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74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944;p9">
              <a:extLst>
                <a:ext uri="{FF2B5EF4-FFF2-40B4-BE49-F238E27FC236}">
                  <a16:creationId xmlns:a16="http://schemas.microsoft.com/office/drawing/2014/main" id="{520508B1-DA64-4A72-A718-BCFA3C71F2EE}"/>
                </a:ext>
              </a:extLst>
            </p:cNvPr>
            <p:cNvSpPr/>
            <p:nvPr/>
          </p:nvSpPr>
          <p:spPr>
            <a:xfrm>
              <a:off x="5733122" y="2439840"/>
              <a:ext cx="115498" cy="113953"/>
            </a:xfrm>
            <a:custGeom>
              <a:avLst/>
              <a:gdLst/>
              <a:ahLst/>
              <a:cxnLst/>
              <a:rect l="l" t="t" r="r" b="b"/>
              <a:pathLst>
                <a:path w="2250" h="2220" extrusionOk="0">
                  <a:moveTo>
                    <a:pt x="1125" y="0"/>
                  </a:moveTo>
                  <a:cubicBezTo>
                    <a:pt x="517" y="0"/>
                    <a:pt x="0" y="487"/>
                    <a:pt x="0" y="1125"/>
                  </a:cubicBezTo>
                  <a:cubicBezTo>
                    <a:pt x="0" y="1733"/>
                    <a:pt x="517" y="2219"/>
                    <a:pt x="1125" y="2219"/>
                  </a:cubicBezTo>
                  <a:cubicBezTo>
                    <a:pt x="1763" y="2219"/>
                    <a:pt x="2250" y="1733"/>
                    <a:pt x="2250" y="1125"/>
                  </a:cubicBezTo>
                  <a:cubicBezTo>
                    <a:pt x="2250" y="487"/>
                    <a:pt x="1763" y="0"/>
                    <a:pt x="112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945;p9">
              <a:extLst>
                <a:ext uri="{FF2B5EF4-FFF2-40B4-BE49-F238E27FC236}">
                  <a16:creationId xmlns:a16="http://schemas.microsoft.com/office/drawing/2014/main" id="{BAEDFFAF-9886-4547-9DEA-AB34F824D9BA}"/>
                </a:ext>
              </a:extLst>
            </p:cNvPr>
            <p:cNvSpPr/>
            <p:nvPr/>
          </p:nvSpPr>
          <p:spPr>
            <a:xfrm>
              <a:off x="5760722" y="239501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43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946;p9">
              <a:extLst>
                <a:ext uri="{FF2B5EF4-FFF2-40B4-BE49-F238E27FC236}">
                  <a16:creationId xmlns:a16="http://schemas.microsoft.com/office/drawing/2014/main" id="{75FA6A2C-EBF4-4F0D-A587-BD0DB25FF24F}"/>
                </a:ext>
              </a:extLst>
            </p:cNvPr>
            <p:cNvSpPr/>
            <p:nvPr/>
          </p:nvSpPr>
          <p:spPr>
            <a:xfrm>
              <a:off x="5948755" y="2283757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7"/>
                    <a:pt x="4255" y="11977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947;p9">
              <a:extLst>
                <a:ext uri="{FF2B5EF4-FFF2-40B4-BE49-F238E27FC236}">
                  <a16:creationId xmlns:a16="http://schemas.microsoft.com/office/drawing/2014/main" id="{9A5B12FA-0799-4446-8802-E61316DBDEE1}"/>
                </a:ext>
              </a:extLst>
            </p:cNvPr>
            <p:cNvSpPr/>
            <p:nvPr/>
          </p:nvSpPr>
          <p:spPr>
            <a:xfrm>
              <a:off x="5814248" y="2478772"/>
              <a:ext cx="100545" cy="67180"/>
            </a:xfrm>
            <a:custGeom>
              <a:avLst/>
              <a:gdLst/>
              <a:ahLst/>
              <a:cxnLst/>
              <a:rect l="l" t="t" r="r" b="b"/>
              <a:pathLst>
                <a:path w="5575" h="3725" extrusionOk="0">
                  <a:moveTo>
                    <a:pt x="332" y="0"/>
                  </a:moveTo>
                  <a:cubicBezTo>
                    <a:pt x="313" y="0"/>
                    <a:pt x="294" y="2"/>
                    <a:pt x="274" y="6"/>
                  </a:cubicBezTo>
                  <a:cubicBezTo>
                    <a:pt x="122" y="67"/>
                    <a:pt x="1" y="219"/>
                    <a:pt x="61" y="371"/>
                  </a:cubicBezTo>
                  <a:cubicBezTo>
                    <a:pt x="639" y="1738"/>
                    <a:pt x="1764" y="3045"/>
                    <a:pt x="3192" y="3532"/>
                  </a:cubicBezTo>
                  <a:cubicBezTo>
                    <a:pt x="3585" y="3663"/>
                    <a:pt x="4000" y="3724"/>
                    <a:pt x="4424" y="3724"/>
                  </a:cubicBezTo>
                  <a:cubicBezTo>
                    <a:pt x="4690" y="3724"/>
                    <a:pt x="4959" y="3700"/>
                    <a:pt x="5229" y="3653"/>
                  </a:cubicBezTo>
                  <a:cubicBezTo>
                    <a:pt x="5574" y="3596"/>
                    <a:pt x="5456" y="3101"/>
                    <a:pt x="5132" y="3101"/>
                  </a:cubicBezTo>
                  <a:cubicBezTo>
                    <a:pt x="5114" y="3101"/>
                    <a:pt x="5096" y="3103"/>
                    <a:pt x="5077" y="3106"/>
                  </a:cubicBezTo>
                  <a:cubicBezTo>
                    <a:pt x="4872" y="3143"/>
                    <a:pt x="4671" y="3160"/>
                    <a:pt x="4476" y="3160"/>
                  </a:cubicBezTo>
                  <a:cubicBezTo>
                    <a:pt x="2870" y="3160"/>
                    <a:pt x="1580" y="1995"/>
                    <a:pt x="821" y="614"/>
                  </a:cubicBezTo>
                  <a:cubicBezTo>
                    <a:pt x="761" y="492"/>
                    <a:pt x="700" y="401"/>
                    <a:pt x="639" y="279"/>
                  </a:cubicBezTo>
                  <a:cubicBezTo>
                    <a:pt x="639" y="258"/>
                    <a:pt x="593" y="159"/>
                    <a:pt x="588" y="159"/>
                  </a:cubicBezTo>
                  <a:lnTo>
                    <a:pt x="588" y="159"/>
                  </a:lnTo>
                  <a:cubicBezTo>
                    <a:pt x="586" y="159"/>
                    <a:pt x="591" y="175"/>
                    <a:pt x="609" y="219"/>
                  </a:cubicBezTo>
                  <a:cubicBezTo>
                    <a:pt x="556" y="86"/>
                    <a:pt x="457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948;p9">
              <a:extLst>
                <a:ext uri="{FF2B5EF4-FFF2-40B4-BE49-F238E27FC236}">
                  <a16:creationId xmlns:a16="http://schemas.microsoft.com/office/drawing/2014/main" id="{F81666D2-DF6D-42AB-94C9-12321DB73DDE}"/>
                </a:ext>
              </a:extLst>
            </p:cNvPr>
            <p:cNvSpPr/>
            <p:nvPr/>
          </p:nvSpPr>
          <p:spPr>
            <a:xfrm>
              <a:off x="5885705" y="2391823"/>
              <a:ext cx="78380" cy="100311"/>
            </a:xfrm>
            <a:custGeom>
              <a:avLst/>
              <a:gdLst/>
              <a:ahLst/>
              <a:cxnLst/>
              <a:rect l="l" t="t" r="r" b="b"/>
              <a:pathLst>
                <a:path w="4346" h="5562" extrusionOk="0">
                  <a:moveTo>
                    <a:pt x="2621" y="0"/>
                  </a:moveTo>
                  <a:cubicBezTo>
                    <a:pt x="2447" y="0"/>
                    <a:pt x="2268" y="143"/>
                    <a:pt x="2341" y="361"/>
                  </a:cubicBezTo>
                  <a:cubicBezTo>
                    <a:pt x="2736" y="1820"/>
                    <a:pt x="3162" y="3279"/>
                    <a:pt x="3587" y="4738"/>
                  </a:cubicBezTo>
                  <a:cubicBezTo>
                    <a:pt x="3610" y="4817"/>
                    <a:pt x="3632" y="4896"/>
                    <a:pt x="3655" y="4975"/>
                  </a:cubicBezTo>
                  <a:lnTo>
                    <a:pt x="3655" y="4975"/>
                  </a:lnTo>
                  <a:cubicBezTo>
                    <a:pt x="2544" y="4871"/>
                    <a:pt x="1454" y="4786"/>
                    <a:pt x="365" y="4678"/>
                  </a:cubicBezTo>
                  <a:cubicBezTo>
                    <a:pt x="356" y="4677"/>
                    <a:pt x="347" y="4676"/>
                    <a:pt x="338" y="4676"/>
                  </a:cubicBezTo>
                  <a:cubicBezTo>
                    <a:pt x="1" y="4676"/>
                    <a:pt x="10" y="5225"/>
                    <a:pt x="365" y="5255"/>
                  </a:cubicBezTo>
                  <a:cubicBezTo>
                    <a:pt x="1581" y="5377"/>
                    <a:pt x="2797" y="5468"/>
                    <a:pt x="4043" y="5559"/>
                  </a:cubicBezTo>
                  <a:cubicBezTo>
                    <a:pt x="4055" y="5561"/>
                    <a:pt x="4067" y="5562"/>
                    <a:pt x="4078" y="5562"/>
                  </a:cubicBezTo>
                  <a:cubicBezTo>
                    <a:pt x="4241" y="5562"/>
                    <a:pt x="4345" y="5367"/>
                    <a:pt x="4317" y="5225"/>
                  </a:cubicBezTo>
                  <a:cubicBezTo>
                    <a:pt x="3891" y="3735"/>
                    <a:pt x="3466" y="2276"/>
                    <a:pt x="3070" y="817"/>
                  </a:cubicBezTo>
                  <a:cubicBezTo>
                    <a:pt x="3010" y="605"/>
                    <a:pt x="2949" y="392"/>
                    <a:pt x="2888" y="209"/>
                  </a:cubicBezTo>
                  <a:cubicBezTo>
                    <a:pt x="2852" y="63"/>
                    <a:pt x="2737" y="0"/>
                    <a:pt x="26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949;p9">
              <a:extLst>
                <a:ext uri="{FF2B5EF4-FFF2-40B4-BE49-F238E27FC236}">
                  <a16:creationId xmlns:a16="http://schemas.microsoft.com/office/drawing/2014/main" id="{F71068AD-ACF3-404D-9DFA-2F4A82B42999}"/>
                </a:ext>
              </a:extLst>
            </p:cNvPr>
            <p:cNvSpPr/>
            <p:nvPr/>
          </p:nvSpPr>
          <p:spPr>
            <a:xfrm>
              <a:off x="5871457" y="2398875"/>
              <a:ext cx="87181" cy="12083"/>
            </a:xfrm>
            <a:custGeom>
              <a:avLst/>
              <a:gdLst/>
              <a:ahLst/>
              <a:cxnLst/>
              <a:rect l="l" t="t" r="r" b="b"/>
              <a:pathLst>
                <a:path w="4834" h="670" fill="none" extrusionOk="0">
                  <a:moveTo>
                    <a:pt x="0" y="669"/>
                  </a:moveTo>
                  <a:lnTo>
                    <a:pt x="4833" y="1"/>
                  </a:lnTo>
                </a:path>
              </a:pathLst>
            </a:custGeom>
            <a:noFill/>
            <a:ln w="98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950;p9">
              <a:extLst>
                <a:ext uri="{FF2B5EF4-FFF2-40B4-BE49-F238E27FC236}">
                  <a16:creationId xmlns:a16="http://schemas.microsoft.com/office/drawing/2014/main" id="{CEA83764-A011-445C-B8BA-70873D9A57FB}"/>
                </a:ext>
              </a:extLst>
            </p:cNvPr>
            <p:cNvSpPr/>
            <p:nvPr/>
          </p:nvSpPr>
          <p:spPr>
            <a:xfrm>
              <a:off x="6152677" y="2321577"/>
              <a:ext cx="41120" cy="47721"/>
            </a:xfrm>
            <a:custGeom>
              <a:avLst/>
              <a:gdLst/>
              <a:ahLst/>
              <a:cxnLst/>
              <a:rect l="l" t="t" r="r" b="b"/>
              <a:pathLst>
                <a:path w="2280" h="2646" fill="none" extrusionOk="0">
                  <a:moveTo>
                    <a:pt x="0" y="2645"/>
                  </a:moveTo>
                  <a:lnTo>
                    <a:pt x="2280" y="1"/>
                  </a:lnTo>
                </a:path>
              </a:pathLst>
            </a:custGeom>
            <a:noFill/>
            <a:ln w="987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951;p9">
              <a:extLst>
                <a:ext uri="{FF2B5EF4-FFF2-40B4-BE49-F238E27FC236}">
                  <a16:creationId xmlns:a16="http://schemas.microsoft.com/office/drawing/2014/main" id="{5209DB3D-9EB4-4FD9-86F9-0A89BD17006F}"/>
                </a:ext>
              </a:extLst>
            </p:cNvPr>
            <p:cNvSpPr/>
            <p:nvPr/>
          </p:nvSpPr>
          <p:spPr>
            <a:xfrm>
              <a:off x="5664794" y="2302946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6"/>
                    <a:pt x="4255" y="11976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952;p9">
              <a:extLst>
                <a:ext uri="{FF2B5EF4-FFF2-40B4-BE49-F238E27FC236}">
                  <a16:creationId xmlns:a16="http://schemas.microsoft.com/office/drawing/2014/main" id="{8FA399FA-7AF0-4DFC-823D-1DF8E04F1038}"/>
                </a:ext>
              </a:extLst>
            </p:cNvPr>
            <p:cNvSpPr/>
            <p:nvPr/>
          </p:nvSpPr>
          <p:spPr>
            <a:xfrm>
              <a:off x="5709196" y="2267868"/>
              <a:ext cx="97587" cy="31255"/>
            </a:xfrm>
            <a:custGeom>
              <a:avLst/>
              <a:gdLst/>
              <a:ahLst/>
              <a:cxnLst/>
              <a:rect l="l" t="t" r="r" b="b"/>
              <a:pathLst>
                <a:path w="5411" h="1733" extrusionOk="0">
                  <a:moveTo>
                    <a:pt x="3309" y="0"/>
                  </a:moveTo>
                  <a:cubicBezTo>
                    <a:pt x="3047" y="0"/>
                    <a:pt x="2781" y="31"/>
                    <a:pt x="2523" y="91"/>
                  </a:cubicBezTo>
                  <a:cubicBezTo>
                    <a:pt x="2037" y="213"/>
                    <a:pt x="1550" y="426"/>
                    <a:pt x="1125" y="699"/>
                  </a:cubicBezTo>
                  <a:cubicBezTo>
                    <a:pt x="699" y="973"/>
                    <a:pt x="304" y="1307"/>
                    <a:pt x="0" y="1733"/>
                  </a:cubicBezTo>
                  <a:cubicBezTo>
                    <a:pt x="395" y="1429"/>
                    <a:pt x="821" y="1186"/>
                    <a:pt x="1277" y="942"/>
                  </a:cubicBezTo>
                  <a:cubicBezTo>
                    <a:pt x="1702" y="730"/>
                    <a:pt x="2158" y="547"/>
                    <a:pt x="2614" y="456"/>
                  </a:cubicBezTo>
                  <a:cubicBezTo>
                    <a:pt x="2881" y="385"/>
                    <a:pt x="3159" y="355"/>
                    <a:pt x="3434" y="355"/>
                  </a:cubicBezTo>
                  <a:cubicBezTo>
                    <a:pt x="3629" y="355"/>
                    <a:pt x="3823" y="370"/>
                    <a:pt x="4012" y="395"/>
                  </a:cubicBezTo>
                  <a:cubicBezTo>
                    <a:pt x="4499" y="426"/>
                    <a:pt x="4955" y="608"/>
                    <a:pt x="5411" y="790"/>
                  </a:cubicBezTo>
                  <a:cubicBezTo>
                    <a:pt x="5046" y="487"/>
                    <a:pt x="4590" y="183"/>
                    <a:pt x="4073" y="91"/>
                  </a:cubicBezTo>
                  <a:cubicBezTo>
                    <a:pt x="3830" y="31"/>
                    <a:pt x="3572" y="0"/>
                    <a:pt x="3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953;p9">
              <a:extLst>
                <a:ext uri="{FF2B5EF4-FFF2-40B4-BE49-F238E27FC236}">
                  <a16:creationId xmlns:a16="http://schemas.microsoft.com/office/drawing/2014/main" id="{E31E23E8-E60A-4BD0-B9BF-14070AE91F04}"/>
                </a:ext>
              </a:extLst>
            </p:cNvPr>
            <p:cNvSpPr/>
            <p:nvPr/>
          </p:nvSpPr>
          <p:spPr>
            <a:xfrm>
              <a:off x="5984933" y="2245721"/>
              <a:ext cx="97587" cy="31471"/>
            </a:xfrm>
            <a:custGeom>
              <a:avLst/>
              <a:gdLst/>
              <a:ahLst/>
              <a:cxnLst/>
              <a:rect l="l" t="t" r="r" b="b"/>
              <a:pathLst>
                <a:path w="5411" h="1745" extrusionOk="0">
                  <a:moveTo>
                    <a:pt x="3266" y="1"/>
                  </a:moveTo>
                  <a:cubicBezTo>
                    <a:pt x="3018" y="1"/>
                    <a:pt x="2767" y="32"/>
                    <a:pt x="2523" y="104"/>
                  </a:cubicBezTo>
                  <a:cubicBezTo>
                    <a:pt x="2037" y="225"/>
                    <a:pt x="1550" y="438"/>
                    <a:pt x="1125" y="711"/>
                  </a:cubicBezTo>
                  <a:cubicBezTo>
                    <a:pt x="699" y="985"/>
                    <a:pt x="304" y="1319"/>
                    <a:pt x="0" y="1745"/>
                  </a:cubicBezTo>
                  <a:cubicBezTo>
                    <a:pt x="395" y="1441"/>
                    <a:pt x="821" y="1198"/>
                    <a:pt x="1277" y="955"/>
                  </a:cubicBezTo>
                  <a:cubicBezTo>
                    <a:pt x="1702" y="742"/>
                    <a:pt x="2158" y="560"/>
                    <a:pt x="2614" y="468"/>
                  </a:cubicBezTo>
                  <a:cubicBezTo>
                    <a:pt x="2918" y="387"/>
                    <a:pt x="3236" y="360"/>
                    <a:pt x="3549" y="360"/>
                  </a:cubicBezTo>
                  <a:cubicBezTo>
                    <a:pt x="3705" y="360"/>
                    <a:pt x="3860" y="367"/>
                    <a:pt x="4012" y="377"/>
                  </a:cubicBezTo>
                  <a:cubicBezTo>
                    <a:pt x="4499" y="438"/>
                    <a:pt x="4955" y="620"/>
                    <a:pt x="5411" y="803"/>
                  </a:cubicBezTo>
                  <a:cubicBezTo>
                    <a:pt x="5046" y="499"/>
                    <a:pt x="4590" y="195"/>
                    <a:pt x="4073" y="104"/>
                  </a:cubicBezTo>
                  <a:cubicBezTo>
                    <a:pt x="3817" y="39"/>
                    <a:pt x="3543" y="1"/>
                    <a:pt x="3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954;p9">
              <a:extLst>
                <a:ext uri="{FF2B5EF4-FFF2-40B4-BE49-F238E27FC236}">
                  <a16:creationId xmlns:a16="http://schemas.microsoft.com/office/drawing/2014/main" id="{F055BC91-5416-4A09-9452-84522F28EEBA}"/>
                </a:ext>
              </a:extLst>
            </p:cNvPr>
            <p:cNvSpPr/>
            <p:nvPr/>
          </p:nvSpPr>
          <p:spPr>
            <a:xfrm>
              <a:off x="6203103" y="2330360"/>
              <a:ext cx="63159" cy="82654"/>
            </a:xfrm>
            <a:custGeom>
              <a:avLst/>
              <a:gdLst/>
              <a:ahLst/>
              <a:cxnLst/>
              <a:rect l="l" t="t" r="r" b="b"/>
              <a:pathLst>
                <a:path w="3502" h="4583" extrusionOk="0">
                  <a:moveTo>
                    <a:pt x="3071" y="0"/>
                  </a:moveTo>
                  <a:cubicBezTo>
                    <a:pt x="1581" y="91"/>
                    <a:pt x="669" y="1095"/>
                    <a:pt x="274" y="2341"/>
                  </a:cubicBezTo>
                  <a:cubicBezTo>
                    <a:pt x="244" y="2371"/>
                    <a:pt x="244" y="2402"/>
                    <a:pt x="244" y="2432"/>
                  </a:cubicBezTo>
                  <a:cubicBezTo>
                    <a:pt x="61" y="3040"/>
                    <a:pt x="1" y="3739"/>
                    <a:pt x="31" y="4377"/>
                  </a:cubicBezTo>
                  <a:cubicBezTo>
                    <a:pt x="46" y="4514"/>
                    <a:pt x="153" y="4582"/>
                    <a:pt x="251" y="4582"/>
                  </a:cubicBezTo>
                  <a:cubicBezTo>
                    <a:pt x="350" y="4582"/>
                    <a:pt x="441" y="4514"/>
                    <a:pt x="426" y="4377"/>
                  </a:cubicBezTo>
                  <a:cubicBezTo>
                    <a:pt x="365" y="3769"/>
                    <a:pt x="426" y="3131"/>
                    <a:pt x="609" y="2523"/>
                  </a:cubicBezTo>
                  <a:cubicBezTo>
                    <a:pt x="1051" y="2177"/>
                    <a:pt x="1616" y="1977"/>
                    <a:pt x="2178" y="1977"/>
                  </a:cubicBezTo>
                  <a:cubicBezTo>
                    <a:pt x="2505" y="1977"/>
                    <a:pt x="2830" y="2044"/>
                    <a:pt x="3131" y="2189"/>
                  </a:cubicBezTo>
                  <a:cubicBezTo>
                    <a:pt x="3157" y="2200"/>
                    <a:pt x="3181" y="2204"/>
                    <a:pt x="3205" y="2204"/>
                  </a:cubicBezTo>
                  <a:cubicBezTo>
                    <a:pt x="3382" y="2204"/>
                    <a:pt x="3501" y="1935"/>
                    <a:pt x="3314" y="1854"/>
                  </a:cubicBezTo>
                  <a:cubicBezTo>
                    <a:pt x="2950" y="1679"/>
                    <a:pt x="2575" y="1600"/>
                    <a:pt x="2203" y="1600"/>
                  </a:cubicBezTo>
                  <a:cubicBezTo>
                    <a:pt x="1736" y="1600"/>
                    <a:pt x="1275" y="1726"/>
                    <a:pt x="852" y="1946"/>
                  </a:cubicBezTo>
                  <a:cubicBezTo>
                    <a:pt x="1247" y="1095"/>
                    <a:pt x="1946" y="456"/>
                    <a:pt x="3071" y="395"/>
                  </a:cubicBezTo>
                  <a:cubicBezTo>
                    <a:pt x="3314" y="395"/>
                    <a:pt x="3314" y="0"/>
                    <a:pt x="30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955;p9">
              <a:extLst>
                <a:ext uri="{FF2B5EF4-FFF2-40B4-BE49-F238E27FC236}">
                  <a16:creationId xmlns:a16="http://schemas.microsoft.com/office/drawing/2014/main" id="{534571E0-37C7-4304-9FFA-10E9F512BE11}"/>
                </a:ext>
              </a:extLst>
            </p:cNvPr>
            <p:cNvSpPr/>
            <p:nvPr/>
          </p:nvSpPr>
          <p:spPr>
            <a:xfrm>
              <a:off x="5592330" y="2363255"/>
              <a:ext cx="59317" cy="82240"/>
            </a:xfrm>
            <a:custGeom>
              <a:avLst/>
              <a:gdLst/>
              <a:ahLst/>
              <a:cxnLst/>
              <a:rect l="l" t="t" r="r" b="b"/>
              <a:pathLst>
                <a:path w="3289" h="4560" extrusionOk="0">
                  <a:moveTo>
                    <a:pt x="431" y="0"/>
                  </a:moveTo>
                  <a:cubicBezTo>
                    <a:pt x="188" y="0"/>
                    <a:pt x="188" y="365"/>
                    <a:pt x="431" y="395"/>
                  </a:cubicBezTo>
                  <a:cubicBezTo>
                    <a:pt x="1465" y="456"/>
                    <a:pt x="2134" y="1094"/>
                    <a:pt x="2498" y="1945"/>
                  </a:cubicBezTo>
                  <a:cubicBezTo>
                    <a:pt x="2117" y="1713"/>
                    <a:pt x="1689" y="1589"/>
                    <a:pt x="1257" y="1589"/>
                  </a:cubicBezTo>
                  <a:cubicBezTo>
                    <a:pt x="897" y="1589"/>
                    <a:pt x="533" y="1675"/>
                    <a:pt x="188" y="1854"/>
                  </a:cubicBezTo>
                  <a:cubicBezTo>
                    <a:pt x="1" y="1935"/>
                    <a:pt x="120" y="2204"/>
                    <a:pt x="297" y="2204"/>
                  </a:cubicBezTo>
                  <a:cubicBezTo>
                    <a:pt x="321" y="2204"/>
                    <a:pt x="345" y="2199"/>
                    <a:pt x="371" y="2189"/>
                  </a:cubicBezTo>
                  <a:cubicBezTo>
                    <a:pt x="649" y="2044"/>
                    <a:pt x="949" y="1976"/>
                    <a:pt x="1249" y="1976"/>
                  </a:cubicBezTo>
                  <a:cubicBezTo>
                    <a:pt x="1767" y="1976"/>
                    <a:pt x="2288" y="2176"/>
                    <a:pt x="2711" y="2523"/>
                  </a:cubicBezTo>
                  <a:cubicBezTo>
                    <a:pt x="2863" y="3131"/>
                    <a:pt x="2924" y="3769"/>
                    <a:pt x="2893" y="4377"/>
                  </a:cubicBezTo>
                  <a:cubicBezTo>
                    <a:pt x="2878" y="4499"/>
                    <a:pt x="2962" y="4559"/>
                    <a:pt x="3053" y="4559"/>
                  </a:cubicBezTo>
                  <a:cubicBezTo>
                    <a:pt x="3144" y="4559"/>
                    <a:pt x="3243" y="4499"/>
                    <a:pt x="3258" y="4377"/>
                  </a:cubicBezTo>
                  <a:cubicBezTo>
                    <a:pt x="3289" y="3708"/>
                    <a:pt x="3228" y="3040"/>
                    <a:pt x="3045" y="2432"/>
                  </a:cubicBezTo>
                  <a:cubicBezTo>
                    <a:pt x="3045" y="2371"/>
                    <a:pt x="3045" y="2340"/>
                    <a:pt x="3015" y="2310"/>
                  </a:cubicBezTo>
                  <a:cubicBezTo>
                    <a:pt x="2650" y="1064"/>
                    <a:pt x="1799" y="91"/>
                    <a:pt x="43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956;p9">
              <a:extLst>
                <a:ext uri="{FF2B5EF4-FFF2-40B4-BE49-F238E27FC236}">
                  <a16:creationId xmlns:a16="http://schemas.microsoft.com/office/drawing/2014/main" id="{6445C5BF-5D55-43AE-B49B-B4953A1B849B}"/>
                </a:ext>
              </a:extLst>
            </p:cNvPr>
            <p:cNvSpPr/>
            <p:nvPr/>
          </p:nvSpPr>
          <p:spPr>
            <a:xfrm>
              <a:off x="5756881" y="2933973"/>
              <a:ext cx="81248" cy="190666"/>
            </a:xfrm>
            <a:custGeom>
              <a:avLst/>
              <a:gdLst/>
              <a:ahLst/>
              <a:cxnLst/>
              <a:rect l="l" t="t" r="r" b="b"/>
              <a:pathLst>
                <a:path w="4505" h="10572" extrusionOk="0">
                  <a:moveTo>
                    <a:pt x="1079" y="0"/>
                  </a:moveTo>
                  <a:cubicBezTo>
                    <a:pt x="967" y="0"/>
                    <a:pt x="858" y="64"/>
                    <a:pt x="821" y="210"/>
                  </a:cubicBezTo>
                  <a:cubicBezTo>
                    <a:pt x="1" y="3796"/>
                    <a:pt x="1490" y="7778"/>
                    <a:pt x="3891" y="10483"/>
                  </a:cubicBezTo>
                  <a:cubicBezTo>
                    <a:pt x="3947" y="10546"/>
                    <a:pt x="4012" y="10572"/>
                    <a:pt x="4076" y="10572"/>
                  </a:cubicBezTo>
                  <a:cubicBezTo>
                    <a:pt x="4294" y="10572"/>
                    <a:pt x="4504" y="10276"/>
                    <a:pt x="4317" y="10088"/>
                  </a:cubicBezTo>
                  <a:cubicBezTo>
                    <a:pt x="3557" y="9237"/>
                    <a:pt x="2949" y="8204"/>
                    <a:pt x="2432" y="7201"/>
                  </a:cubicBezTo>
                  <a:cubicBezTo>
                    <a:pt x="1368" y="5103"/>
                    <a:pt x="852" y="2702"/>
                    <a:pt x="1368" y="362"/>
                  </a:cubicBezTo>
                  <a:cubicBezTo>
                    <a:pt x="1423" y="143"/>
                    <a:pt x="1248" y="0"/>
                    <a:pt x="10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957;p9">
              <a:extLst>
                <a:ext uri="{FF2B5EF4-FFF2-40B4-BE49-F238E27FC236}">
                  <a16:creationId xmlns:a16="http://schemas.microsoft.com/office/drawing/2014/main" id="{5004E680-540D-4D1C-B988-EE1D5992A4AA}"/>
                </a:ext>
              </a:extLst>
            </p:cNvPr>
            <p:cNvSpPr/>
            <p:nvPr/>
          </p:nvSpPr>
          <p:spPr>
            <a:xfrm>
              <a:off x="6493088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1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23" y="33557"/>
                    <a:pt x="275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7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9" y="3496"/>
                    <a:pt x="550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958;p9">
              <a:extLst>
                <a:ext uri="{FF2B5EF4-FFF2-40B4-BE49-F238E27FC236}">
                  <a16:creationId xmlns:a16="http://schemas.microsoft.com/office/drawing/2014/main" id="{2F087A52-264F-4804-A163-DC27F82759E9}"/>
                </a:ext>
              </a:extLst>
            </p:cNvPr>
            <p:cNvSpPr/>
            <p:nvPr/>
          </p:nvSpPr>
          <p:spPr>
            <a:xfrm>
              <a:off x="6592316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1" y="0"/>
                  </a:moveTo>
                  <a:cubicBezTo>
                    <a:pt x="457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959;p9">
              <a:extLst>
                <a:ext uri="{FF2B5EF4-FFF2-40B4-BE49-F238E27FC236}">
                  <a16:creationId xmlns:a16="http://schemas.microsoft.com/office/drawing/2014/main" id="{EAB60037-007D-425D-8BF1-61B2F65FB4F7}"/>
                </a:ext>
              </a:extLst>
            </p:cNvPr>
            <p:cNvSpPr/>
            <p:nvPr/>
          </p:nvSpPr>
          <p:spPr>
            <a:xfrm>
              <a:off x="6692086" y="3737540"/>
              <a:ext cx="168321" cy="630305"/>
            </a:xfrm>
            <a:custGeom>
              <a:avLst/>
              <a:gdLst/>
              <a:ahLst/>
              <a:cxnLst/>
              <a:rect l="l" t="t" r="r" b="b"/>
              <a:pathLst>
                <a:path w="9333" h="34949" extrusionOk="0">
                  <a:moveTo>
                    <a:pt x="7265" y="1"/>
                  </a:moveTo>
                  <a:lnTo>
                    <a:pt x="1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9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9" y="32554"/>
                  </a:cubicBezTo>
                  <a:cubicBezTo>
                    <a:pt x="6232" y="33071"/>
                    <a:pt x="6414" y="33649"/>
                    <a:pt x="6779" y="34105"/>
                  </a:cubicBezTo>
                  <a:cubicBezTo>
                    <a:pt x="7144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3" y="34949"/>
                    <a:pt x="9084" y="34886"/>
                    <a:pt x="933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960;p9">
              <a:extLst>
                <a:ext uri="{FF2B5EF4-FFF2-40B4-BE49-F238E27FC236}">
                  <a16:creationId xmlns:a16="http://schemas.microsoft.com/office/drawing/2014/main" id="{1DE03694-B4DA-4DB2-B050-91291934DFEA}"/>
                </a:ext>
              </a:extLst>
            </p:cNvPr>
            <p:cNvSpPr/>
            <p:nvPr/>
          </p:nvSpPr>
          <p:spPr>
            <a:xfrm>
              <a:off x="6798438" y="3734799"/>
              <a:ext cx="76216" cy="629890"/>
            </a:xfrm>
            <a:custGeom>
              <a:avLst/>
              <a:gdLst/>
              <a:ahLst/>
              <a:cxnLst/>
              <a:rect l="l" t="t" r="r" b="b"/>
              <a:pathLst>
                <a:path w="4226" h="34926" extrusionOk="0">
                  <a:moveTo>
                    <a:pt x="3192" y="1"/>
                  </a:moveTo>
                  <a:lnTo>
                    <a:pt x="1368" y="153"/>
                  </a:lnTo>
                  <a:lnTo>
                    <a:pt x="0" y="29910"/>
                  </a:lnTo>
                  <a:cubicBezTo>
                    <a:pt x="0" y="29910"/>
                    <a:pt x="2462" y="32342"/>
                    <a:pt x="3465" y="34925"/>
                  </a:cubicBezTo>
                  <a:cubicBezTo>
                    <a:pt x="3648" y="34834"/>
                    <a:pt x="3800" y="34682"/>
                    <a:pt x="3921" y="34530"/>
                  </a:cubicBezTo>
                  <a:cubicBezTo>
                    <a:pt x="4165" y="34196"/>
                    <a:pt x="4225" y="33801"/>
                    <a:pt x="4225" y="33375"/>
                  </a:cubicBezTo>
                  <a:cubicBezTo>
                    <a:pt x="4073" y="33102"/>
                    <a:pt x="3891" y="32858"/>
                    <a:pt x="3709" y="32615"/>
                  </a:cubicBezTo>
                  <a:cubicBezTo>
                    <a:pt x="2888" y="31582"/>
                    <a:pt x="1854" y="30731"/>
                    <a:pt x="1095" y="29636"/>
                  </a:cubicBezTo>
                  <a:cubicBezTo>
                    <a:pt x="1095" y="29636"/>
                    <a:pt x="1064" y="29606"/>
                    <a:pt x="1064" y="29606"/>
                  </a:cubicBezTo>
                  <a:lnTo>
                    <a:pt x="3192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961;p9">
              <a:extLst>
                <a:ext uri="{FF2B5EF4-FFF2-40B4-BE49-F238E27FC236}">
                  <a16:creationId xmlns:a16="http://schemas.microsoft.com/office/drawing/2014/main" id="{89ACE787-C5C7-46CA-A304-B1A100F4FBF1}"/>
                </a:ext>
              </a:extLst>
            </p:cNvPr>
            <p:cNvSpPr/>
            <p:nvPr/>
          </p:nvSpPr>
          <p:spPr>
            <a:xfrm>
              <a:off x="6377967" y="2650000"/>
              <a:ext cx="480777" cy="121334"/>
            </a:xfrm>
            <a:custGeom>
              <a:avLst/>
              <a:gdLst/>
              <a:ahLst/>
              <a:cxnLst/>
              <a:rect l="l" t="t" r="r" b="b"/>
              <a:pathLst>
                <a:path w="26658" h="6571" extrusionOk="0">
                  <a:moveTo>
                    <a:pt x="11842" y="1"/>
                  </a:moveTo>
                  <a:cubicBezTo>
                    <a:pt x="6595" y="1"/>
                    <a:pt x="3012" y="1164"/>
                    <a:pt x="1" y="6571"/>
                  </a:cubicBezTo>
                  <a:cubicBezTo>
                    <a:pt x="6293" y="6267"/>
                    <a:pt x="12615" y="5963"/>
                    <a:pt x="18907" y="5659"/>
                  </a:cubicBezTo>
                  <a:cubicBezTo>
                    <a:pt x="21491" y="5537"/>
                    <a:pt x="24074" y="5416"/>
                    <a:pt x="26658" y="5203"/>
                  </a:cubicBezTo>
                  <a:cubicBezTo>
                    <a:pt x="24956" y="2558"/>
                    <a:pt x="22433" y="613"/>
                    <a:pt x="18664" y="340"/>
                  </a:cubicBezTo>
                  <a:cubicBezTo>
                    <a:pt x="16105" y="171"/>
                    <a:pt x="13851" y="1"/>
                    <a:pt x="11842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962;p9">
              <a:extLst>
                <a:ext uri="{FF2B5EF4-FFF2-40B4-BE49-F238E27FC236}">
                  <a16:creationId xmlns:a16="http://schemas.microsoft.com/office/drawing/2014/main" id="{F070EEA5-B45D-45D8-9FED-1786D08E37D2}"/>
                </a:ext>
              </a:extLst>
            </p:cNvPr>
            <p:cNvSpPr/>
            <p:nvPr/>
          </p:nvSpPr>
          <p:spPr>
            <a:xfrm>
              <a:off x="6329181" y="2746053"/>
              <a:ext cx="565740" cy="143141"/>
            </a:xfrm>
            <a:custGeom>
              <a:avLst/>
              <a:gdLst/>
              <a:ahLst/>
              <a:cxnLst/>
              <a:rect l="l" t="t" r="r" b="b"/>
              <a:pathLst>
                <a:path w="31369" h="7752" extrusionOk="0">
                  <a:moveTo>
                    <a:pt x="29363" y="1"/>
                  </a:moveTo>
                  <a:cubicBezTo>
                    <a:pt x="26779" y="214"/>
                    <a:pt x="24196" y="335"/>
                    <a:pt x="21612" y="457"/>
                  </a:cubicBezTo>
                  <a:cubicBezTo>
                    <a:pt x="15320" y="761"/>
                    <a:pt x="8998" y="1065"/>
                    <a:pt x="2706" y="1369"/>
                  </a:cubicBezTo>
                  <a:cubicBezTo>
                    <a:pt x="1764" y="3040"/>
                    <a:pt x="882" y="5138"/>
                    <a:pt x="1" y="7752"/>
                  </a:cubicBezTo>
                  <a:cubicBezTo>
                    <a:pt x="10457" y="6627"/>
                    <a:pt x="20913" y="5563"/>
                    <a:pt x="31369" y="4621"/>
                  </a:cubicBezTo>
                  <a:cubicBezTo>
                    <a:pt x="30883" y="2980"/>
                    <a:pt x="30244" y="1399"/>
                    <a:pt x="29363" y="1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963;p9">
              <a:extLst>
                <a:ext uri="{FF2B5EF4-FFF2-40B4-BE49-F238E27FC236}">
                  <a16:creationId xmlns:a16="http://schemas.microsoft.com/office/drawing/2014/main" id="{CB2D0530-C569-4692-9A68-C5A16961027B}"/>
                </a:ext>
              </a:extLst>
            </p:cNvPr>
            <p:cNvSpPr/>
            <p:nvPr/>
          </p:nvSpPr>
          <p:spPr>
            <a:xfrm>
              <a:off x="6250600" y="2952895"/>
              <a:ext cx="670631" cy="303435"/>
            </a:xfrm>
            <a:custGeom>
              <a:avLst/>
              <a:gdLst/>
              <a:ahLst/>
              <a:cxnLst/>
              <a:rect l="l" t="t" r="r" b="b"/>
              <a:pathLst>
                <a:path w="37185" h="16433" extrusionOk="0">
                  <a:moveTo>
                    <a:pt x="33283" y="0"/>
                  </a:moveTo>
                  <a:cubicBezTo>
                    <a:pt x="23200" y="0"/>
                    <a:pt x="13098" y="345"/>
                    <a:pt x="3020" y="1079"/>
                  </a:cubicBezTo>
                  <a:cubicBezTo>
                    <a:pt x="2655" y="2477"/>
                    <a:pt x="2291" y="3966"/>
                    <a:pt x="1896" y="5608"/>
                  </a:cubicBezTo>
                  <a:cubicBezTo>
                    <a:pt x="0" y="13772"/>
                    <a:pt x="3672" y="16432"/>
                    <a:pt x="9262" y="16432"/>
                  </a:cubicBezTo>
                  <a:cubicBezTo>
                    <a:pt x="19717" y="16432"/>
                    <a:pt x="36881" y="7127"/>
                    <a:pt x="36881" y="7127"/>
                  </a:cubicBezTo>
                  <a:cubicBezTo>
                    <a:pt x="36881" y="7127"/>
                    <a:pt x="37185" y="3997"/>
                    <a:pt x="36881" y="15"/>
                  </a:cubicBezTo>
                  <a:cubicBezTo>
                    <a:pt x="35682" y="5"/>
                    <a:pt x="34482" y="0"/>
                    <a:pt x="33283" y="0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964;p9">
              <a:extLst>
                <a:ext uri="{FF2B5EF4-FFF2-40B4-BE49-F238E27FC236}">
                  <a16:creationId xmlns:a16="http://schemas.microsoft.com/office/drawing/2014/main" id="{B816B2CB-BE88-46EE-BFFF-B8DE57CFB327}"/>
                </a:ext>
              </a:extLst>
            </p:cNvPr>
            <p:cNvSpPr/>
            <p:nvPr/>
          </p:nvSpPr>
          <p:spPr>
            <a:xfrm>
              <a:off x="6305067" y="2831360"/>
              <a:ext cx="610701" cy="141460"/>
            </a:xfrm>
            <a:custGeom>
              <a:avLst/>
              <a:gdLst/>
              <a:ahLst/>
              <a:cxnLst/>
              <a:rect l="l" t="t" r="r" b="b"/>
              <a:pathLst>
                <a:path w="33862" h="7661" extrusionOk="0">
                  <a:moveTo>
                    <a:pt x="32706" y="1"/>
                  </a:moveTo>
                  <a:cubicBezTo>
                    <a:pt x="22250" y="974"/>
                    <a:pt x="11794" y="2007"/>
                    <a:pt x="1338" y="3132"/>
                  </a:cubicBezTo>
                  <a:cubicBezTo>
                    <a:pt x="912" y="4500"/>
                    <a:pt x="456" y="6019"/>
                    <a:pt x="0" y="7661"/>
                  </a:cubicBezTo>
                  <a:cubicBezTo>
                    <a:pt x="10078" y="6927"/>
                    <a:pt x="20180" y="6582"/>
                    <a:pt x="30263" y="6582"/>
                  </a:cubicBezTo>
                  <a:cubicBezTo>
                    <a:pt x="31462" y="6582"/>
                    <a:pt x="32662" y="6587"/>
                    <a:pt x="33861" y="6597"/>
                  </a:cubicBezTo>
                  <a:cubicBezTo>
                    <a:pt x="33679" y="4530"/>
                    <a:pt x="33344" y="2220"/>
                    <a:pt x="32706" y="1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965;p9">
              <a:extLst>
                <a:ext uri="{FF2B5EF4-FFF2-40B4-BE49-F238E27FC236}">
                  <a16:creationId xmlns:a16="http://schemas.microsoft.com/office/drawing/2014/main" id="{4888B938-A5E5-49F4-AAA6-B2E6966A4FBC}"/>
                </a:ext>
              </a:extLst>
            </p:cNvPr>
            <p:cNvSpPr/>
            <p:nvPr/>
          </p:nvSpPr>
          <p:spPr>
            <a:xfrm>
              <a:off x="6451733" y="4266543"/>
              <a:ext cx="191586" cy="144478"/>
            </a:xfrm>
            <a:custGeom>
              <a:avLst/>
              <a:gdLst/>
              <a:ahLst/>
              <a:cxnLst/>
              <a:rect l="l" t="t" r="r" b="b"/>
              <a:pathLst>
                <a:path w="10623" h="8011" extrusionOk="0">
                  <a:moveTo>
                    <a:pt x="10501" y="0"/>
                  </a:moveTo>
                  <a:lnTo>
                    <a:pt x="10501" y="0"/>
                  </a:lnTo>
                  <a:cubicBezTo>
                    <a:pt x="9559" y="213"/>
                    <a:pt x="8677" y="730"/>
                    <a:pt x="8039" y="1490"/>
                  </a:cubicBezTo>
                  <a:cubicBezTo>
                    <a:pt x="7461" y="2219"/>
                    <a:pt x="7127" y="3131"/>
                    <a:pt x="6519" y="3861"/>
                  </a:cubicBezTo>
                  <a:cubicBezTo>
                    <a:pt x="5941" y="4560"/>
                    <a:pt x="5090" y="5046"/>
                    <a:pt x="4178" y="5198"/>
                  </a:cubicBezTo>
                  <a:cubicBezTo>
                    <a:pt x="4016" y="5234"/>
                    <a:pt x="3846" y="5254"/>
                    <a:pt x="3675" y="5254"/>
                  </a:cubicBezTo>
                  <a:cubicBezTo>
                    <a:pt x="3271" y="5254"/>
                    <a:pt x="2867" y="5142"/>
                    <a:pt x="2568" y="4864"/>
                  </a:cubicBezTo>
                  <a:cubicBezTo>
                    <a:pt x="2446" y="4742"/>
                    <a:pt x="2355" y="4560"/>
                    <a:pt x="2294" y="4377"/>
                  </a:cubicBezTo>
                  <a:lnTo>
                    <a:pt x="2294" y="4377"/>
                  </a:lnTo>
                  <a:cubicBezTo>
                    <a:pt x="0" y="5657"/>
                    <a:pt x="909" y="8011"/>
                    <a:pt x="3087" y="8011"/>
                  </a:cubicBezTo>
                  <a:cubicBezTo>
                    <a:pt x="3650" y="8011"/>
                    <a:pt x="4299" y="7853"/>
                    <a:pt x="4999" y="7478"/>
                  </a:cubicBezTo>
                  <a:cubicBezTo>
                    <a:pt x="8403" y="5624"/>
                    <a:pt x="9528" y="3952"/>
                    <a:pt x="9528" y="3952"/>
                  </a:cubicBezTo>
                  <a:cubicBezTo>
                    <a:pt x="9528" y="3952"/>
                    <a:pt x="10622" y="2706"/>
                    <a:pt x="1050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966;p9">
              <a:extLst>
                <a:ext uri="{FF2B5EF4-FFF2-40B4-BE49-F238E27FC236}">
                  <a16:creationId xmlns:a16="http://schemas.microsoft.com/office/drawing/2014/main" id="{DC80C54A-4632-4B06-AE03-FEB179F4C0D6}"/>
                </a:ext>
              </a:extLst>
            </p:cNvPr>
            <p:cNvSpPr/>
            <p:nvPr/>
          </p:nvSpPr>
          <p:spPr>
            <a:xfrm>
              <a:off x="6732647" y="4266543"/>
              <a:ext cx="156814" cy="144424"/>
            </a:xfrm>
            <a:custGeom>
              <a:avLst/>
              <a:gdLst/>
              <a:ahLst/>
              <a:cxnLst/>
              <a:rect l="l" t="t" r="r" b="b"/>
              <a:pathLst>
                <a:path w="8695" h="8008" extrusionOk="0">
                  <a:moveTo>
                    <a:pt x="1" y="0"/>
                  </a:moveTo>
                  <a:lnTo>
                    <a:pt x="1" y="0"/>
                  </a:lnTo>
                  <a:cubicBezTo>
                    <a:pt x="305" y="1429"/>
                    <a:pt x="1004" y="2827"/>
                    <a:pt x="1825" y="4043"/>
                  </a:cubicBezTo>
                  <a:cubicBezTo>
                    <a:pt x="2220" y="4651"/>
                    <a:pt x="2706" y="5289"/>
                    <a:pt x="3223" y="5897"/>
                  </a:cubicBezTo>
                  <a:cubicBezTo>
                    <a:pt x="3952" y="6688"/>
                    <a:pt x="4803" y="7417"/>
                    <a:pt x="5806" y="7782"/>
                  </a:cubicBezTo>
                  <a:cubicBezTo>
                    <a:pt x="6121" y="7911"/>
                    <a:pt x="6470" y="8007"/>
                    <a:pt x="6818" y="8007"/>
                  </a:cubicBezTo>
                  <a:cubicBezTo>
                    <a:pt x="7042" y="8007"/>
                    <a:pt x="7265" y="7968"/>
                    <a:pt x="7478" y="7873"/>
                  </a:cubicBezTo>
                  <a:cubicBezTo>
                    <a:pt x="7934" y="7691"/>
                    <a:pt x="8238" y="7265"/>
                    <a:pt x="8390" y="6779"/>
                  </a:cubicBezTo>
                  <a:cubicBezTo>
                    <a:pt x="8694" y="5836"/>
                    <a:pt x="8390" y="4803"/>
                    <a:pt x="7873" y="3891"/>
                  </a:cubicBezTo>
                  <a:cubicBezTo>
                    <a:pt x="7873" y="4317"/>
                    <a:pt x="7813" y="4712"/>
                    <a:pt x="7569" y="5046"/>
                  </a:cubicBezTo>
                  <a:cubicBezTo>
                    <a:pt x="7291" y="5426"/>
                    <a:pt x="6780" y="5616"/>
                    <a:pt x="6283" y="5616"/>
                  </a:cubicBezTo>
                  <a:cubicBezTo>
                    <a:pt x="6184" y="5616"/>
                    <a:pt x="6085" y="5608"/>
                    <a:pt x="5989" y="5593"/>
                  </a:cubicBezTo>
                  <a:cubicBezTo>
                    <a:pt x="5411" y="5502"/>
                    <a:pt x="4895" y="5198"/>
                    <a:pt x="4530" y="4773"/>
                  </a:cubicBezTo>
                  <a:cubicBezTo>
                    <a:pt x="4165" y="4317"/>
                    <a:pt x="3983" y="3739"/>
                    <a:pt x="3740" y="3222"/>
                  </a:cubicBezTo>
                  <a:cubicBezTo>
                    <a:pt x="3010" y="1703"/>
                    <a:pt x="1612" y="517"/>
                    <a:pt x="1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967;p9">
              <a:extLst>
                <a:ext uri="{FF2B5EF4-FFF2-40B4-BE49-F238E27FC236}">
                  <a16:creationId xmlns:a16="http://schemas.microsoft.com/office/drawing/2014/main" id="{70251ABA-6C30-468A-B18F-92FB622D6826}"/>
                </a:ext>
              </a:extLst>
            </p:cNvPr>
            <p:cNvSpPr/>
            <p:nvPr/>
          </p:nvSpPr>
          <p:spPr>
            <a:xfrm>
              <a:off x="7002901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275" y="0"/>
                  </a:moveTo>
                  <a:cubicBezTo>
                    <a:pt x="1" y="730"/>
                    <a:pt x="123" y="1398"/>
                    <a:pt x="123" y="1398"/>
                  </a:cubicBezTo>
                  <a:lnTo>
                    <a:pt x="13314" y="1398"/>
                  </a:lnTo>
                  <a:lnTo>
                    <a:pt x="13345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968;p9">
              <a:extLst>
                <a:ext uri="{FF2B5EF4-FFF2-40B4-BE49-F238E27FC236}">
                  <a16:creationId xmlns:a16="http://schemas.microsoft.com/office/drawing/2014/main" id="{7F7C051E-FB2B-4826-A6F4-B8EDEDAAF19F}"/>
                </a:ext>
              </a:extLst>
            </p:cNvPr>
            <p:cNvSpPr/>
            <p:nvPr/>
          </p:nvSpPr>
          <p:spPr>
            <a:xfrm>
              <a:off x="7007843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78" y="760"/>
                    <a:pt x="2888" y="851"/>
                  </a:cubicBezTo>
                  <a:cubicBezTo>
                    <a:pt x="1034" y="1064"/>
                    <a:pt x="304" y="1855"/>
                    <a:pt x="1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969;p9">
              <a:extLst>
                <a:ext uri="{FF2B5EF4-FFF2-40B4-BE49-F238E27FC236}">
                  <a16:creationId xmlns:a16="http://schemas.microsoft.com/office/drawing/2014/main" id="{E33D471F-313B-4B29-8CEE-DAFEB870166A}"/>
                </a:ext>
              </a:extLst>
            </p:cNvPr>
            <p:cNvSpPr/>
            <p:nvPr/>
          </p:nvSpPr>
          <p:spPr>
            <a:xfrm>
              <a:off x="7099929" y="4166773"/>
              <a:ext cx="144749" cy="131024"/>
            </a:xfrm>
            <a:custGeom>
              <a:avLst/>
              <a:gdLst/>
              <a:ahLst/>
              <a:cxnLst/>
              <a:rect l="l" t="t" r="r" b="b"/>
              <a:pathLst>
                <a:path w="802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802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970;p9">
              <a:extLst>
                <a:ext uri="{FF2B5EF4-FFF2-40B4-BE49-F238E27FC236}">
                  <a16:creationId xmlns:a16="http://schemas.microsoft.com/office/drawing/2014/main" id="{25F90939-CCCB-4155-BDD5-15B812349A01}"/>
                </a:ext>
              </a:extLst>
            </p:cNvPr>
            <p:cNvSpPr/>
            <p:nvPr/>
          </p:nvSpPr>
          <p:spPr>
            <a:xfrm>
              <a:off x="7342230" y="4292856"/>
              <a:ext cx="186410" cy="63844"/>
            </a:xfrm>
            <a:custGeom>
              <a:avLst/>
              <a:gdLst/>
              <a:ahLst/>
              <a:cxnLst/>
              <a:rect l="l" t="t" r="r" b="b"/>
              <a:pathLst>
                <a:path w="10336" h="3540" extrusionOk="0">
                  <a:moveTo>
                    <a:pt x="1" y="0"/>
                  </a:moveTo>
                  <a:cubicBezTo>
                    <a:pt x="1" y="183"/>
                    <a:pt x="1" y="365"/>
                    <a:pt x="1" y="517"/>
                  </a:cubicBezTo>
                  <a:cubicBezTo>
                    <a:pt x="62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5" y="3341"/>
                    <a:pt x="4513" y="3539"/>
                    <a:pt x="5913" y="3539"/>
                  </a:cubicBezTo>
                  <a:cubicBezTo>
                    <a:pt x="6671" y="3539"/>
                    <a:pt x="7430" y="3481"/>
                    <a:pt x="8177" y="3374"/>
                  </a:cubicBezTo>
                  <a:cubicBezTo>
                    <a:pt x="8603" y="3314"/>
                    <a:pt x="9059" y="3222"/>
                    <a:pt x="9454" y="3010"/>
                  </a:cubicBezTo>
                  <a:cubicBezTo>
                    <a:pt x="9849" y="2797"/>
                    <a:pt x="10214" y="2463"/>
                    <a:pt x="10275" y="2007"/>
                  </a:cubicBezTo>
                  <a:cubicBezTo>
                    <a:pt x="10335" y="1703"/>
                    <a:pt x="10275" y="1399"/>
                    <a:pt x="10123" y="1125"/>
                  </a:cubicBezTo>
                  <a:cubicBezTo>
                    <a:pt x="9092" y="1776"/>
                    <a:pt x="7650" y="2112"/>
                    <a:pt x="6530" y="2112"/>
                  </a:cubicBezTo>
                  <a:cubicBezTo>
                    <a:pt x="6395" y="2112"/>
                    <a:pt x="6265" y="2108"/>
                    <a:pt x="6141" y="2098"/>
                  </a:cubicBezTo>
                  <a:cubicBezTo>
                    <a:pt x="4621" y="1946"/>
                    <a:pt x="3101" y="1429"/>
                    <a:pt x="1733" y="821"/>
                  </a:cubicBezTo>
                  <a:cubicBezTo>
                    <a:pt x="1186" y="608"/>
                    <a:pt x="639" y="365"/>
                    <a:pt x="92" y="92"/>
                  </a:cubicBezTo>
                  <a:cubicBezTo>
                    <a:pt x="92" y="61"/>
                    <a:pt x="31" y="31"/>
                    <a:pt x="1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971;p9">
              <a:extLst>
                <a:ext uri="{FF2B5EF4-FFF2-40B4-BE49-F238E27FC236}">
                  <a16:creationId xmlns:a16="http://schemas.microsoft.com/office/drawing/2014/main" id="{5442B350-240A-461A-B9A6-1AD281572AFA}"/>
                </a:ext>
              </a:extLst>
            </p:cNvPr>
            <p:cNvSpPr/>
            <p:nvPr/>
          </p:nvSpPr>
          <p:spPr>
            <a:xfrm>
              <a:off x="7338947" y="4158892"/>
              <a:ext cx="129383" cy="163036"/>
            </a:xfrm>
            <a:custGeom>
              <a:avLst/>
              <a:gdLst/>
              <a:ahLst/>
              <a:cxnLst/>
              <a:rect l="l" t="t" r="r" b="b"/>
              <a:pathLst>
                <a:path w="7174" h="9040" extrusionOk="0">
                  <a:moveTo>
                    <a:pt x="1825" y="0"/>
                  </a:moveTo>
                  <a:cubicBezTo>
                    <a:pt x="1340" y="0"/>
                    <a:pt x="870" y="50"/>
                    <a:pt x="548" y="255"/>
                  </a:cubicBezTo>
                  <a:cubicBezTo>
                    <a:pt x="1" y="620"/>
                    <a:pt x="92" y="1319"/>
                    <a:pt x="122" y="1896"/>
                  </a:cubicBezTo>
                  <a:cubicBezTo>
                    <a:pt x="274" y="3720"/>
                    <a:pt x="213" y="5605"/>
                    <a:pt x="183" y="7428"/>
                  </a:cubicBezTo>
                  <a:cubicBezTo>
                    <a:pt x="213" y="7459"/>
                    <a:pt x="274" y="7489"/>
                    <a:pt x="274" y="7489"/>
                  </a:cubicBezTo>
                  <a:cubicBezTo>
                    <a:pt x="821" y="7763"/>
                    <a:pt x="1368" y="8036"/>
                    <a:pt x="1915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29" y="7155"/>
                    <a:pt x="6171" y="6638"/>
                    <a:pt x="7174" y="6486"/>
                  </a:cubicBezTo>
                  <a:cubicBezTo>
                    <a:pt x="6444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09" y="255"/>
                    <a:pt x="3678" y="164"/>
                    <a:pt x="3618" y="103"/>
                  </a:cubicBezTo>
                  <a:cubicBezTo>
                    <a:pt x="3526" y="42"/>
                    <a:pt x="3405" y="42"/>
                    <a:pt x="3283" y="42"/>
                  </a:cubicBezTo>
                  <a:cubicBezTo>
                    <a:pt x="3236" y="44"/>
                    <a:pt x="3187" y="45"/>
                    <a:pt x="3135" y="45"/>
                  </a:cubicBezTo>
                  <a:cubicBezTo>
                    <a:pt x="2760" y="45"/>
                    <a:pt x="2286" y="0"/>
                    <a:pt x="1825" y="0"/>
                  </a:cubicBezTo>
                  <a:close/>
                </a:path>
              </a:pathLst>
            </a:custGeom>
            <a:solidFill>
              <a:srgbClr val="F27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972;p9">
              <a:extLst>
                <a:ext uri="{FF2B5EF4-FFF2-40B4-BE49-F238E27FC236}">
                  <a16:creationId xmlns:a16="http://schemas.microsoft.com/office/drawing/2014/main" id="{2DDDB4DA-6F14-454C-BE33-C2BA2B29F97D}"/>
                </a:ext>
              </a:extLst>
            </p:cNvPr>
            <p:cNvSpPr/>
            <p:nvPr/>
          </p:nvSpPr>
          <p:spPr>
            <a:xfrm>
              <a:off x="7411863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1" y="0"/>
                  </a:moveTo>
                  <a:cubicBezTo>
                    <a:pt x="2128" y="152"/>
                    <a:pt x="486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4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0" y="1854"/>
                    <a:pt x="5988" y="1642"/>
                    <a:pt x="5806" y="1490"/>
                  </a:cubicBezTo>
                  <a:cubicBezTo>
                    <a:pt x="5380" y="1125"/>
                    <a:pt x="4863" y="912"/>
                    <a:pt x="4377" y="669"/>
                  </a:cubicBezTo>
                  <a:cubicBezTo>
                    <a:pt x="3952" y="487"/>
                    <a:pt x="3526" y="243"/>
                    <a:pt x="3161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973;p9">
              <a:extLst>
                <a:ext uri="{FF2B5EF4-FFF2-40B4-BE49-F238E27FC236}">
                  <a16:creationId xmlns:a16="http://schemas.microsoft.com/office/drawing/2014/main" id="{07D4DDC2-A541-4750-A9AA-498A79266B52}"/>
                </a:ext>
              </a:extLst>
            </p:cNvPr>
            <p:cNvSpPr/>
            <p:nvPr/>
          </p:nvSpPr>
          <p:spPr>
            <a:xfrm>
              <a:off x="7400897" y="4259473"/>
              <a:ext cx="55602" cy="29884"/>
            </a:xfrm>
            <a:custGeom>
              <a:avLst/>
              <a:gdLst/>
              <a:ahLst/>
              <a:cxnLst/>
              <a:rect l="l" t="t" r="r" b="b"/>
              <a:pathLst>
                <a:path w="3083" h="1657" extrusionOk="0">
                  <a:moveTo>
                    <a:pt x="122" y="1396"/>
                  </a:moveTo>
                  <a:cubicBezTo>
                    <a:pt x="124" y="1396"/>
                    <a:pt x="127" y="1396"/>
                    <a:pt x="129" y="1396"/>
                  </a:cubicBezTo>
                  <a:lnTo>
                    <a:pt x="129" y="1396"/>
                  </a:lnTo>
                  <a:cubicBezTo>
                    <a:pt x="117" y="1403"/>
                    <a:pt x="104" y="1413"/>
                    <a:pt x="91" y="1426"/>
                  </a:cubicBezTo>
                  <a:cubicBezTo>
                    <a:pt x="91" y="1426"/>
                    <a:pt x="91" y="1426"/>
                    <a:pt x="122" y="1396"/>
                  </a:cubicBezTo>
                  <a:close/>
                  <a:moveTo>
                    <a:pt x="329" y="1454"/>
                  </a:moveTo>
                  <a:lnTo>
                    <a:pt x="329" y="1454"/>
                  </a:lnTo>
                  <a:cubicBezTo>
                    <a:pt x="331" y="1455"/>
                    <a:pt x="333" y="1456"/>
                    <a:pt x="335" y="1456"/>
                  </a:cubicBezTo>
                  <a:cubicBezTo>
                    <a:pt x="335" y="1460"/>
                    <a:pt x="335" y="1463"/>
                    <a:pt x="335" y="1467"/>
                  </a:cubicBezTo>
                  <a:lnTo>
                    <a:pt x="335" y="1467"/>
                  </a:lnTo>
                  <a:cubicBezTo>
                    <a:pt x="333" y="1463"/>
                    <a:pt x="331" y="1459"/>
                    <a:pt x="329" y="1454"/>
                  </a:cubicBezTo>
                  <a:close/>
                  <a:moveTo>
                    <a:pt x="2361" y="1"/>
                  </a:moveTo>
                  <a:cubicBezTo>
                    <a:pt x="1525" y="1"/>
                    <a:pt x="736" y="571"/>
                    <a:pt x="213" y="1244"/>
                  </a:cubicBezTo>
                  <a:cubicBezTo>
                    <a:pt x="152" y="1304"/>
                    <a:pt x="0" y="1487"/>
                    <a:pt x="61" y="1578"/>
                  </a:cubicBezTo>
                  <a:cubicBezTo>
                    <a:pt x="100" y="1636"/>
                    <a:pt x="138" y="1657"/>
                    <a:pt x="184" y="1657"/>
                  </a:cubicBezTo>
                  <a:cubicBezTo>
                    <a:pt x="211" y="1657"/>
                    <a:pt x="240" y="1650"/>
                    <a:pt x="274" y="1639"/>
                  </a:cubicBezTo>
                  <a:cubicBezTo>
                    <a:pt x="274" y="1639"/>
                    <a:pt x="304" y="1639"/>
                    <a:pt x="304" y="1608"/>
                  </a:cubicBezTo>
                  <a:cubicBezTo>
                    <a:pt x="323" y="1590"/>
                    <a:pt x="334" y="1569"/>
                    <a:pt x="340" y="1547"/>
                  </a:cubicBezTo>
                  <a:lnTo>
                    <a:pt x="340" y="1547"/>
                  </a:lnTo>
                  <a:cubicBezTo>
                    <a:pt x="365" y="1544"/>
                    <a:pt x="365" y="1515"/>
                    <a:pt x="365" y="1487"/>
                  </a:cubicBezTo>
                  <a:cubicBezTo>
                    <a:pt x="426" y="1426"/>
                    <a:pt x="456" y="1396"/>
                    <a:pt x="517" y="1335"/>
                  </a:cubicBezTo>
                  <a:cubicBezTo>
                    <a:pt x="669" y="1122"/>
                    <a:pt x="851" y="940"/>
                    <a:pt x="1064" y="788"/>
                  </a:cubicBezTo>
                  <a:cubicBezTo>
                    <a:pt x="1449" y="493"/>
                    <a:pt x="1901" y="283"/>
                    <a:pt x="2371" y="283"/>
                  </a:cubicBezTo>
                  <a:cubicBezTo>
                    <a:pt x="2532" y="283"/>
                    <a:pt x="2695" y="308"/>
                    <a:pt x="2857" y="362"/>
                  </a:cubicBezTo>
                  <a:cubicBezTo>
                    <a:pt x="2875" y="368"/>
                    <a:pt x="2892" y="371"/>
                    <a:pt x="2908" y="371"/>
                  </a:cubicBezTo>
                  <a:cubicBezTo>
                    <a:pt x="3049" y="371"/>
                    <a:pt x="3083" y="143"/>
                    <a:pt x="2918" y="89"/>
                  </a:cubicBezTo>
                  <a:cubicBezTo>
                    <a:pt x="2732" y="28"/>
                    <a:pt x="2545" y="1"/>
                    <a:pt x="23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974;p9">
              <a:extLst>
                <a:ext uri="{FF2B5EF4-FFF2-40B4-BE49-F238E27FC236}">
                  <a16:creationId xmlns:a16="http://schemas.microsoft.com/office/drawing/2014/main" id="{26013418-97E8-47FC-9A79-E0C1B1C94F3A}"/>
                </a:ext>
              </a:extLst>
            </p:cNvPr>
            <p:cNvSpPr/>
            <p:nvPr/>
          </p:nvSpPr>
          <p:spPr>
            <a:xfrm>
              <a:off x="7383890" y="4234297"/>
              <a:ext cx="55620" cy="30118"/>
            </a:xfrm>
            <a:custGeom>
              <a:avLst/>
              <a:gdLst/>
              <a:ahLst/>
              <a:cxnLst/>
              <a:rect l="l" t="t" r="r" b="b"/>
              <a:pathLst>
                <a:path w="3084" h="1670" extrusionOk="0">
                  <a:moveTo>
                    <a:pt x="123" y="1393"/>
                  </a:moveTo>
                  <a:cubicBezTo>
                    <a:pt x="125" y="1394"/>
                    <a:pt x="127" y="1396"/>
                    <a:pt x="130" y="1397"/>
                  </a:cubicBezTo>
                  <a:lnTo>
                    <a:pt x="130" y="1397"/>
                  </a:lnTo>
                  <a:cubicBezTo>
                    <a:pt x="116" y="1403"/>
                    <a:pt x="104" y="1412"/>
                    <a:pt x="92" y="1424"/>
                  </a:cubicBezTo>
                  <a:cubicBezTo>
                    <a:pt x="92" y="1424"/>
                    <a:pt x="92" y="1424"/>
                    <a:pt x="123" y="1393"/>
                  </a:cubicBezTo>
                  <a:close/>
                  <a:moveTo>
                    <a:pt x="335" y="1581"/>
                  </a:moveTo>
                  <a:lnTo>
                    <a:pt x="335" y="1581"/>
                  </a:lnTo>
                  <a:cubicBezTo>
                    <a:pt x="334" y="1583"/>
                    <a:pt x="334" y="1584"/>
                    <a:pt x="333" y="1586"/>
                  </a:cubicBezTo>
                  <a:lnTo>
                    <a:pt x="333" y="1586"/>
                  </a:lnTo>
                  <a:cubicBezTo>
                    <a:pt x="334" y="1585"/>
                    <a:pt x="335" y="1583"/>
                    <a:pt x="335" y="1581"/>
                  </a:cubicBezTo>
                  <a:close/>
                  <a:moveTo>
                    <a:pt x="2365" y="1"/>
                  </a:moveTo>
                  <a:cubicBezTo>
                    <a:pt x="1514" y="1"/>
                    <a:pt x="740" y="590"/>
                    <a:pt x="214" y="1241"/>
                  </a:cubicBezTo>
                  <a:cubicBezTo>
                    <a:pt x="153" y="1333"/>
                    <a:pt x="1" y="1485"/>
                    <a:pt x="62" y="1606"/>
                  </a:cubicBezTo>
                  <a:cubicBezTo>
                    <a:pt x="99" y="1644"/>
                    <a:pt x="137" y="1670"/>
                    <a:pt x="182" y="1670"/>
                  </a:cubicBezTo>
                  <a:cubicBezTo>
                    <a:pt x="209" y="1670"/>
                    <a:pt x="240" y="1660"/>
                    <a:pt x="275" y="1636"/>
                  </a:cubicBezTo>
                  <a:lnTo>
                    <a:pt x="305" y="1636"/>
                  </a:lnTo>
                  <a:cubicBezTo>
                    <a:pt x="318" y="1620"/>
                    <a:pt x="328" y="1603"/>
                    <a:pt x="333" y="1586"/>
                  </a:cubicBezTo>
                  <a:lnTo>
                    <a:pt x="333" y="1586"/>
                  </a:lnTo>
                  <a:cubicBezTo>
                    <a:pt x="332" y="1588"/>
                    <a:pt x="330" y="1589"/>
                    <a:pt x="329" y="1589"/>
                  </a:cubicBezTo>
                  <a:cubicBezTo>
                    <a:pt x="322" y="1589"/>
                    <a:pt x="315" y="1576"/>
                    <a:pt x="335" y="1576"/>
                  </a:cubicBezTo>
                  <a:cubicBezTo>
                    <a:pt x="335" y="1578"/>
                    <a:pt x="335" y="1580"/>
                    <a:pt x="335" y="1581"/>
                  </a:cubicBezTo>
                  <a:lnTo>
                    <a:pt x="335" y="1581"/>
                  </a:lnTo>
                  <a:cubicBezTo>
                    <a:pt x="338" y="1571"/>
                    <a:pt x="340" y="1562"/>
                    <a:pt x="341" y="1552"/>
                  </a:cubicBezTo>
                  <a:lnTo>
                    <a:pt x="341" y="1552"/>
                  </a:lnTo>
                  <a:cubicBezTo>
                    <a:pt x="349" y="1531"/>
                    <a:pt x="366" y="1515"/>
                    <a:pt x="366" y="1515"/>
                  </a:cubicBezTo>
                  <a:cubicBezTo>
                    <a:pt x="427" y="1424"/>
                    <a:pt x="457" y="1393"/>
                    <a:pt x="518" y="1333"/>
                  </a:cubicBezTo>
                  <a:cubicBezTo>
                    <a:pt x="670" y="1120"/>
                    <a:pt x="852" y="937"/>
                    <a:pt x="1065" y="785"/>
                  </a:cubicBezTo>
                  <a:cubicBezTo>
                    <a:pt x="1427" y="491"/>
                    <a:pt x="1891" y="281"/>
                    <a:pt x="2367" y="281"/>
                  </a:cubicBezTo>
                  <a:cubicBezTo>
                    <a:pt x="2531" y="281"/>
                    <a:pt x="2695" y="306"/>
                    <a:pt x="2858" y="360"/>
                  </a:cubicBezTo>
                  <a:cubicBezTo>
                    <a:pt x="2873" y="366"/>
                    <a:pt x="2888" y="369"/>
                    <a:pt x="2901" y="369"/>
                  </a:cubicBezTo>
                  <a:cubicBezTo>
                    <a:pt x="3026" y="369"/>
                    <a:pt x="3083" y="141"/>
                    <a:pt x="2919" y="86"/>
                  </a:cubicBezTo>
                  <a:cubicBezTo>
                    <a:pt x="2732" y="28"/>
                    <a:pt x="2547" y="1"/>
                    <a:pt x="2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975;p9">
              <a:extLst>
                <a:ext uri="{FF2B5EF4-FFF2-40B4-BE49-F238E27FC236}">
                  <a16:creationId xmlns:a16="http://schemas.microsoft.com/office/drawing/2014/main" id="{417F01B9-0CB6-45CA-AEF1-8BD22F2DC68F}"/>
                </a:ext>
              </a:extLst>
            </p:cNvPr>
            <p:cNvSpPr/>
            <p:nvPr/>
          </p:nvSpPr>
          <p:spPr>
            <a:xfrm>
              <a:off x="7377326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2320" y="1"/>
                  </a:moveTo>
                  <a:cubicBezTo>
                    <a:pt x="1474" y="1"/>
                    <a:pt x="706" y="571"/>
                    <a:pt x="183" y="1244"/>
                  </a:cubicBezTo>
                  <a:cubicBezTo>
                    <a:pt x="154" y="1273"/>
                    <a:pt x="104" y="1330"/>
                    <a:pt x="66" y="1391"/>
                  </a:cubicBezTo>
                  <a:lnTo>
                    <a:pt x="66" y="1391"/>
                  </a:lnTo>
                  <a:cubicBezTo>
                    <a:pt x="65" y="1392"/>
                    <a:pt x="63" y="1394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0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3" y="1639"/>
                  </a:cubicBezTo>
                  <a:cubicBezTo>
                    <a:pt x="243" y="1639"/>
                    <a:pt x="243" y="1639"/>
                    <a:pt x="274" y="1609"/>
                  </a:cubicBezTo>
                  <a:cubicBezTo>
                    <a:pt x="282" y="1600"/>
                    <a:pt x="289" y="1592"/>
                    <a:pt x="294" y="1583"/>
                  </a:cubicBezTo>
                  <a:lnTo>
                    <a:pt x="294" y="1583"/>
                  </a:lnTo>
                  <a:cubicBezTo>
                    <a:pt x="294" y="1583"/>
                    <a:pt x="295" y="1583"/>
                    <a:pt x="295" y="1583"/>
                  </a:cubicBezTo>
                  <a:cubicBezTo>
                    <a:pt x="298" y="1583"/>
                    <a:pt x="302" y="1577"/>
                    <a:pt x="303" y="1563"/>
                  </a:cubicBezTo>
                  <a:lnTo>
                    <a:pt x="303" y="1563"/>
                  </a:lnTo>
                  <a:cubicBezTo>
                    <a:pt x="301" y="1570"/>
                    <a:pt x="298" y="1576"/>
                    <a:pt x="294" y="1583"/>
                  </a:cubicBezTo>
                  <a:lnTo>
                    <a:pt x="294" y="1583"/>
                  </a:lnTo>
                  <a:cubicBezTo>
                    <a:pt x="289" y="1581"/>
                    <a:pt x="287" y="1565"/>
                    <a:pt x="304" y="1548"/>
                  </a:cubicBezTo>
                  <a:lnTo>
                    <a:pt x="304" y="1548"/>
                  </a:lnTo>
                  <a:cubicBezTo>
                    <a:pt x="304" y="1554"/>
                    <a:pt x="304" y="1559"/>
                    <a:pt x="303" y="1563"/>
                  </a:cubicBezTo>
                  <a:lnTo>
                    <a:pt x="303" y="1563"/>
                  </a:lnTo>
                  <a:cubicBezTo>
                    <a:pt x="306" y="1556"/>
                    <a:pt x="307" y="1550"/>
                    <a:pt x="309" y="1543"/>
                  </a:cubicBezTo>
                  <a:lnTo>
                    <a:pt x="309" y="1543"/>
                  </a:lnTo>
                  <a:cubicBezTo>
                    <a:pt x="317" y="1533"/>
                    <a:pt x="335" y="1510"/>
                    <a:pt x="335" y="1487"/>
                  </a:cubicBezTo>
                  <a:cubicBezTo>
                    <a:pt x="395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1" y="284"/>
                    <a:pt x="2664" y="308"/>
                    <a:pt x="2827" y="362"/>
                  </a:cubicBezTo>
                  <a:cubicBezTo>
                    <a:pt x="2845" y="368"/>
                    <a:pt x="2862" y="371"/>
                    <a:pt x="2877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696" y="29"/>
                    <a:pt x="2506" y="1"/>
                    <a:pt x="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976;p9">
              <a:extLst>
                <a:ext uri="{FF2B5EF4-FFF2-40B4-BE49-F238E27FC236}">
                  <a16:creationId xmlns:a16="http://schemas.microsoft.com/office/drawing/2014/main" id="{406FB9A6-8BFD-4A84-A836-3819990A912F}"/>
                </a:ext>
              </a:extLst>
            </p:cNvPr>
            <p:cNvSpPr/>
            <p:nvPr/>
          </p:nvSpPr>
          <p:spPr>
            <a:xfrm>
              <a:off x="7111454" y="4234297"/>
              <a:ext cx="43518" cy="24455"/>
            </a:xfrm>
            <a:custGeom>
              <a:avLst/>
              <a:gdLst/>
              <a:ahLst/>
              <a:cxnLst/>
              <a:rect l="l" t="t" r="r" b="b"/>
              <a:pathLst>
                <a:path w="2413" h="1356" extrusionOk="0">
                  <a:moveTo>
                    <a:pt x="316" y="184"/>
                  </a:moveTo>
                  <a:cubicBezTo>
                    <a:pt x="321" y="192"/>
                    <a:pt x="327" y="200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6"/>
                    <a:pt x="316" y="184"/>
                  </a:cubicBezTo>
                  <a:close/>
                  <a:moveTo>
                    <a:pt x="633" y="1"/>
                  </a:moveTo>
                  <a:cubicBezTo>
                    <a:pt x="493" y="1"/>
                    <a:pt x="353" y="18"/>
                    <a:pt x="213" y="56"/>
                  </a:cubicBezTo>
                  <a:cubicBezTo>
                    <a:pt x="204" y="56"/>
                    <a:pt x="196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70"/>
                    <a:pt x="122" y="86"/>
                  </a:cubicBezTo>
                  <a:cubicBezTo>
                    <a:pt x="0" y="178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9"/>
                    <a:pt x="274" y="329"/>
                    <a:pt x="274" y="329"/>
                  </a:cubicBezTo>
                  <a:cubicBezTo>
                    <a:pt x="304" y="299"/>
                    <a:pt x="33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699" y="269"/>
                  </a:lnTo>
                  <a:cubicBezTo>
                    <a:pt x="1034" y="299"/>
                    <a:pt x="1368" y="390"/>
                    <a:pt x="1642" y="633"/>
                  </a:cubicBezTo>
                  <a:cubicBezTo>
                    <a:pt x="1854" y="816"/>
                    <a:pt x="2006" y="1029"/>
                    <a:pt x="2128" y="1272"/>
                  </a:cubicBezTo>
                  <a:cubicBezTo>
                    <a:pt x="2148" y="1331"/>
                    <a:pt x="2187" y="1355"/>
                    <a:pt x="2229" y="1355"/>
                  </a:cubicBezTo>
                  <a:cubicBezTo>
                    <a:pt x="2315" y="1355"/>
                    <a:pt x="2412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22" y="33"/>
                    <a:pt x="828" y="1"/>
                    <a:pt x="6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977;p9">
              <a:extLst>
                <a:ext uri="{FF2B5EF4-FFF2-40B4-BE49-F238E27FC236}">
                  <a16:creationId xmlns:a16="http://schemas.microsoft.com/office/drawing/2014/main" id="{FDA575D1-C037-4CBA-AEEA-57AEF208BBAB}"/>
                </a:ext>
              </a:extLst>
            </p:cNvPr>
            <p:cNvSpPr/>
            <p:nvPr/>
          </p:nvSpPr>
          <p:spPr>
            <a:xfrm>
              <a:off x="7130084" y="4218083"/>
              <a:ext cx="43518" cy="24744"/>
            </a:xfrm>
            <a:custGeom>
              <a:avLst/>
              <a:gdLst/>
              <a:ahLst/>
              <a:cxnLst/>
              <a:rect l="l" t="t" r="r" b="b"/>
              <a:pathLst>
                <a:path w="2413" h="1372" extrusionOk="0">
                  <a:moveTo>
                    <a:pt x="319" y="205"/>
                  </a:moveTo>
                  <a:lnTo>
                    <a:pt x="319" y="205"/>
                  </a:lnTo>
                  <a:cubicBezTo>
                    <a:pt x="323" y="212"/>
                    <a:pt x="328" y="219"/>
                    <a:pt x="335" y="225"/>
                  </a:cubicBezTo>
                  <a:cubicBezTo>
                    <a:pt x="335" y="237"/>
                    <a:pt x="326" y="254"/>
                    <a:pt x="314" y="272"/>
                  </a:cubicBezTo>
                  <a:lnTo>
                    <a:pt x="314" y="272"/>
                  </a:lnTo>
                  <a:cubicBezTo>
                    <a:pt x="320" y="251"/>
                    <a:pt x="321" y="228"/>
                    <a:pt x="319" y="205"/>
                  </a:cubicBezTo>
                  <a:close/>
                  <a:moveTo>
                    <a:pt x="664" y="1"/>
                  </a:moveTo>
                  <a:cubicBezTo>
                    <a:pt x="514" y="1"/>
                    <a:pt x="364" y="16"/>
                    <a:pt x="214" y="43"/>
                  </a:cubicBezTo>
                  <a:cubicBezTo>
                    <a:pt x="183" y="73"/>
                    <a:pt x="153" y="73"/>
                    <a:pt x="122" y="104"/>
                  </a:cubicBezTo>
                  <a:cubicBezTo>
                    <a:pt x="1" y="165"/>
                    <a:pt x="31" y="377"/>
                    <a:pt x="183" y="377"/>
                  </a:cubicBezTo>
                  <a:cubicBezTo>
                    <a:pt x="219" y="377"/>
                    <a:pt x="248" y="366"/>
                    <a:pt x="269" y="347"/>
                  </a:cubicBezTo>
                  <a:lnTo>
                    <a:pt x="274" y="347"/>
                  </a:lnTo>
                  <a:cubicBezTo>
                    <a:pt x="274" y="345"/>
                    <a:pt x="274" y="344"/>
                    <a:pt x="274" y="343"/>
                  </a:cubicBezTo>
                  <a:lnTo>
                    <a:pt x="274" y="343"/>
                  </a:lnTo>
                  <a:cubicBezTo>
                    <a:pt x="274" y="342"/>
                    <a:pt x="275" y="342"/>
                    <a:pt x="275" y="342"/>
                  </a:cubicBezTo>
                  <a:lnTo>
                    <a:pt x="275" y="342"/>
                  </a:lnTo>
                  <a:cubicBezTo>
                    <a:pt x="274" y="344"/>
                    <a:pt x="274" y="345"/>
                    <a:pt x="274" y="347"/>
                  </a:cubicBezTo>
                  <a:cubicBezTo>
                    <a:pt x="305" y="317"/>
                    <a:pt x="335" y="317"/>
                    <a:pt x="396" y="317"/>
                  </a:cubicBezTo>
                  <a:lnTo>
                    <a:pt x="426" y="317"/>
                  </a:lnTo>
                  <a:cubicBezTo>
                    <a:pt x="457" y="286"/>
                    <a:pt x="487" y="286"/>
                    <a:pt x="517" y="286"/>
                  </a:cubicBezTo>
                  <a:lnTo>
                    <a:pt x="700" y="286"/>
                  </a:lnTo>
                  <a:cubicBezTo>
                    <a:pt x="1034" y="317"/>
                    <a:pt x="1369" y="408"/>
                    <a:pt x="1642" y="621"/>
                  </a:cubicBezTo>
                  <a:cubicBezTo>
                    <a:pt x="1855" y="803"/>
                    <a:pt x="2007" y="1046"/>
                    <a:pt x="2128" y="1289"/>
                  </a:cubicBezTo>
                  <a:cubicBezTo>
                    <a:pt x="2148" y="1347"/>
                    <a:pt x="2186" y="1372"/>
                    <a:pt x="2227" y="1372"/>
                  </a:cubicBezTo>
                  <a:cubicBezTo>
                    <a:pt x="2313" y="1372"/>
                    <a:pt x="2413" y="1262"/>
                    <a:pt x="2372" y="1137"/>
                  </a:cubicBezTo>
                  <a:cubicBezTo>
                    <a:pt x="2128" y="651"/>
                    <a:pt x="1733" y="256"/>
                    <a:pt x="1217" y="73"/>
                  </a:cubicBezTo>
                  <a:cubicBezTo>
                    <a:pt x="1033" y="23"/>
                    <a:pt x="848" y="1"/>
                    <a:pt x="6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978;p9">
              <a:extLst>
                <a:ext uri="{FF2B5EF4-FFF2-40B4-BE49-F238E27FC236}">
                  <a16:creationId xmlns:a16="http://schemas.microsoft.com/office/drawing/2014/main" id="{45192C18-D10C-4D70-8629-AA07D44138AE}"/>
                </a:ext>
              </a:extLst>
            </p:cNvPr>
            <p:cNvSpPr/>
            <p:nvPr/>
          </p:nvSpPr>
          <p:spPr>
            <a:xfrm>
              <a:off x="7148732" y="4198118"/>
              <a:ext cx="43879" cy="24437"/>
            </a:xfrm>
            <a:custGeom>
              <a:avLst/>
              <a:gdLst/>
              <a:ahLst/>
              <a:cxnLst/>
              <a:rect l="l" t="t" r="r" b="b"/>
              <a:pathLst>
                <a:path w="2433" h="1355" extrusionOk="0">
                  <a:moveTo>
                    <a:pt x="281" y="110"/>
                  </a:moveTo>
                  <a:cubicBezTo>
                    <a:pt x="288" y="112"/>
                    <a:pt x="296" y="115"/>
                    <a:pt x="304" y="117"/>
                  </a:cubicBezTo>
                  <a:cubicBezTo>
                    <a:pt x="304" y="129"/>
                    <a:pt x="304" y="140"/>
                    <a:pt x="306" y="152"/>
                  </a:cubicBezTo>
                  <a:lnTo>
                    <a:pt x="306" y="152"/>
                  </a:lnTo>
                  <a:cubicBezTo>
                    <a:pt x="300" y="137"/>
                    <a:pt x="291" y="123"/>
                    <a:pt x="281" y="110"/>
                  </a:cubicBezTo>
                  <a:close/>
                  <a:moveTo>
                    <a:pt x="315" y="182"/>
                  </a:moveTo>
                  <a:cubicBezTo>
                    <a:pt x="320" y="190"/>
                    <a:pt x="326" y="199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4"/>
                    <a:pt x="315" y="182"/>
                  </a:cubicBezTo>
                  <a:close/>
                  <a:moveTo>
                    <a:pt x="642" y="1"/>
                  </a:moveTo>
                  <a:cubicBezTo>
                    <a:pt x="498" y="1"/>
                    <a:pt x="353" y="18"/>
                    <a:pt x="213" y="56"/>
                  </a:cubicBezTo>
                  <a:cubicBezTo>
                    <a:pt x="204" y="56"/>
                    <a:pt x="195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69"/>
                    <a:pt x="122" y="86"/>
                  </a:cubicBezTo>
                  <a:cubicBezTo>
                    <a:pt x="0" y="177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8"/>
                    <a:pt x="274" y="329"/>
                    <a:pt x="274" y="329"/>
                  </a:cubicBezTo>
                  <a:cubicBezTo>
                    <a:pt x="304" y="299"/>
                    <a:pt x="36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730" y="269"/>
                  </a:lnTo>
                  <a:cubicBezTo>
                    <a:pt x="1034" y="299"/>
                    <a:pt x="1398" y="390"/>
                    <a:pt x="1642" y="633"/>
                  </a:cubicBezTo>
                  <a:cubicBezTo>
                    <a:pt x="1854" y="816"/>
                    <a:pt x="2006" y="1028"/>
                    <a:pt x="2128" y="1272"/>
                  </a:cubicBezTo>
                  <a:cubicBezTo>
                    <a:pt x="2148" y="1331"/>
                    <a:pt x="2190" y="1355"/>
                    <a:pt x="2235" y="1355"/>
                  </a:cubicBezTo>
                  <a:cubicBezTo>
                    <a:pt x="2328" y="1355"/>
                    <a:pt x="2433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39" y="33"/>
                    <a:pt x="842" y="1"/>
                    <a:pt x="6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979;p9">
              <a:extLst>
                <a:ext uri="{FF2B5EF4-FFF2-40B4-BE49-F238E27FC236}">
                  <a16:creationId xmlns:a16="http://schemas.microsoft.com/office/drawing/2014/main" id="{C36C9948-E4D9-4760-A0BB-6B0FE480AE3B}"/>
                </a:ext>
              </a:extLst>
            </p:cNvPr>
            <p:cNvSpPr/>
            <p:nvPr/>
          </p:nvSpPr>
          <p:spPr>
            <a:xfrm>
              <a:off x="7098847" y="3721093"/>
              <a:ext cx="155155" cy="464329"/>
            </a:xfrm>
            <a:custGeom>
              <a:avLst/>
              <a:gdLst/>
              <a:ahLst/>
              <a:cxnLst/>
              <a:rect l="l" t="t" r="r" b="b"/>
              <a:pathLst>
                <a:path w="8603" h="25746" extrusionOk="0">
                  <a:moveTo>
                    <a:pt x="0" y="1"/>
                  </a:moveTo>
                  <a:lnTo>
                    <a:pt x="4012" y="25746"/>
                  </a:lnTo>
                  <a:lnTo>
                    <a:pt x="8085" y="25746"/>
                  </a:lnTo>
                  <a:lnTo>
                    <a:pt x="86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980;p9">
              <a:extLst>
                <a:ext uri="{FF2B5EF4-FFF2-40B4-BE49-F238E27FC236}">
                  <a16:creationId xmlns:a16="http://schemas.microsoft.com/office/drawing/2014/main" id="{463897AC-C5E9-44D2-A9F7-DF6E53F4A965}"/>
                </a:ext>
              </a:extLst>
            </p:cNvPr>
            <p:cNvSpPr/>
            <p:nvPr/>
          </p:nvSpPr>
          <p:spPr>
            <a:xfrm>
              <a:off x="7296745" y="3709045"/>
              <a:ext cx="163920" cy="486801"/>
            </a:xfrm>
            <a:custGeom>
              <a:avLst/>
              <a:gdLst/>
              <a:ahLst/>
              <a:cxnLst/>
              <a:rect l="l" t="t" r="r" b="b"/>
              <a:pathLst>
                <a:path w="9089" h="26992" extrusionOk="0">
                  <a:moveTo>
                    <a:pt x="9088" y="0"/>
                  </a:moveTo>
                  <a:lnTo>
                    <a:pt x="0" y="669"/>
                  </a:lnTo>
                  <a:lnTo>
                    <a:pt x="2189" y="26414"/>
                  </a:lnTo>
                  <a:lnTo>
                    <a:pt x="6930" y="26991"/>
                  </a:lnTo>
                  <a:lnTo>
                    <a:pt x="90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981;p9">
              <a:extLst>
                <a:ext uri="{FF2B5EF4-FFF2-40B4-BE49-F238E27FC236}">
                  <a16:creationId xmlns:a16="http://schemas.microsoft.com/office/drawing/2014/main" id="{1CEEC79D-9A55-469E-B13B-05139CD5DB73}"/>
                </a:ext>
              </a:extLst>
            </p:cNvPr>
            <p:cNvSpPr/>
            <p:nvPr/>
          </p:nvSpPr>
          <p:spPr>
            <a:xfrm>
              <a:off x="6978788" y="2886505"/>
              <a:ext cx="412803" cy="253338"/>
            </a:xfrm>
            <a:custGeom>
              <a:avLst/>
              <a:gdLst/>
              <a:ahLst/>
              <a:cxnLst/>
              <a:rect l="l" t="t" r="r" b="b"/>
              <a:pathLst>
                <a:path w="22889" h="14047" extrusionOk="0">
                  <a:moveTo>
                    <a:pt x="16229" y="1"/>
                  </a:moveTo>
                  <a:cubicBezTo>
                    <a:pt x="14082" y="1"/>
                    <a:pt x="11849" y="107"/>
                    <a:pt x="9666" y="197"/>
                  </a:cubicBezTo>
                  <a:cubicBezTo>
                    <a:pt x="1" y="592"/>
                    <a:pt x="305" y="9833"/>
                    <a:pt x="305" y="9833"/>
                  </a:cubicBezTo>
                  <a:cubicBezTo>
                    <a:pt x="305" y="9833"/>
                    <a:pt x="12397" y="14047"/>
                    <a:pt x="20964" y="14047"/>
                  </a:cubicBezTo>
                  <a:cubicBezTo>
                    <a:pt x="21629" y="14047"/>
                    <a:pt x="22273" y="14021"/>
                    <a:pt x="22889" y="13966"/>
                  </a:cubicBezTo>
                  <a:cubicBezTo>
                    <a:pt x="22250" y="9194"/>
                    <a:pt x="20730" y="4544"/>
                    <a:pt x="18420" y="319"/>
                  </a:cubicBezTo>
                  <a:cubicBezTo>
                    <a:pt x="18451" y="228"/>
                    <a:pt x="18451" y="136"/>
                    <a:pt x="18451" y="45"/>
                  </a:cubicBezTo>
                  <a:cubicBezTo>
                    <a:pt x="17725" y="14"/>
                    <a:pt x="16982" y="1"/>
                    <a:pt x="16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982;p9">
              <a:extLst>
                <a:ext uri="{FF2B5EF4-FFF2-40B4-BE49-F238E27FC236}">
                  <a16:creationId xmlns:a16="http://schemas.microsoft.com/office/drawing/2014/main" id="{862C64FE-F9F8-49DF-B669-C6319935182E}"/>
                </a:ext>
              </a:extLst>
            </p:cNvPr>
            <p:cNvSpPr/>
            <p:nvPr/>
          </p:nvSpPr>
          <p:spPr>
            <a:xfrm>
              <a:off x="7310993" y="2887316"/>
              <a:ext cx="207781" cy="251083"/>
            </a:xfrm>
            <a:custGeom>
              <a:avLst/>
              <a:gdLst/>
              <a:ahLst/>
              <a:cxnLst/>
              <a:rect l="l" t="t" r="r" b="b"/>
              <a:pathLst>
                <a:path w="11521" h="13922" extrusionOk="0">
                  <a:moveTo>
                    <a:pt x="31" y="0"/>
                  </a:moveTo>
                  <a:cubicBezTo>
                    <a:pt x="31" y="91"/>
                    <a:pt x="0" y="183"/>
                    <a:pt x="0" y="274"/>
                  </a:cubicBezTo>
                  <a:cubicBezTo>
                    <a:pt x="2310" y="4499"/>
                    <a:pt x="3830" y="9149"/>
                    <a:pt x="4469" y="13921"/>
                  </a:cubicBezTo>
                  <a:cubicBezTo>
                    <a:pt x="8025" y="13587"/>
                    <a:pt x="10639" y="12280"/>
                    <a:pt x="10882" y="9271"/>
                  </a:cubicBezTo>
                  <a:cubicBezTo>
                    <a:pt x="11520" y="2098"/>
                    <a:pt x="6444" y="304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983;p9">
              <a:extLst>
                <a:ext uri="{FF2B5EF4-FFF2-40B4-BE49-F238E27FC236}">
                  <a16:creationId xmlns:a16="http://schemas.microsoft.com/office/drawing/2014/main" id="{611CFADC-77D8-47CE-B42B-56AB7450C1F1}"/>
                </a:ext>
              </a:extLst>
            </p:cNvPr>
            <p:cNvSpPr/>
            <p:nvPr/>
          </p:nvSpPr>
          <p:spPr>
            <a:xfrm>
              <a:off x="6756218" y="2228155"/>
              <a:ext cx="1034993" cy="623506"/>
            </a:xfrm>
            <a:custGeom>
              <a:avLst/>
              <a:gdLst/>
              <a:ahLst/>
              <a:cxnLst/>
              <a:rect l="l" t="t" r="r" b="b"/>
              <a:pathLst>
                <a:path w="57388" h="34572" extrusionOk="0">
                  <a:moveTo>
                    <a:pt x="29376" y="1"/>
                  </a:moveTo>
                  <a:cubicBezTo>
                    <a:pt x="22886" y="1"/>
                    <a:pt x="16687" y="2526"/>
                    <a:pt x="13527" y="11442"/>
                  </a:cubicBezTo>
                  <a:cubicBezTo>
                    <a:pt x="10092" y="21017"/>
                    <a:pt x="2189" y="18494"/>
                    <a:pt x="1" y="29133"/>
                  </a:cubicBezTo>
                  <a:cubicBezTo>
                    <a:pt x="1" y="29133"/>
                    <a:pt x="1521" y="29923"/>
                    <a:pt x="4256" y="30896"/>
                  </a:cubicBezTo>
                  <a:cubicBezTo>
                    <a:pt x="5198" y="28251"/>
                    <a:pt x="7174" y="27127"/>
                    <a:pt x="7174" y="27127"/>
                  </a:cubicBezTo>
                  <a:lnTo>
                    <a:pt x="7174" y="27127"/>
                  </a:lnTo>
                  <a:lnTo>
                    <a:pt x="6232" y="31564"/>
                  </a:lnTo>
                  <a:cubicBezTo>
                    <a:pt x="10809" y="33011"/>
                    <a:pt x="17616" y="34572"/>
                    <a:pt x="25926" y="34572"/>
                  </a:cubicBezTo>
                  <a:cubicBezTo>
                    <a:pt x="27219" y="34572"/>
                    <a:pt x="28548" y="34534"/>
                    <a:pt x="29910" y="34452"/>
                  </a:cubicBezTo>
                  <a:cubicBezTo>
                    <a:pt x="35716" y="34118"/>
                    <a:pt x="40366" y="33722"/>
                    <a:pt x="44014" y="33358"/>
                  </a:cubicBezTo>
                  <a:cubicBezTo>
                    <a:pt x="43983" y="31200"/>
                    <a:pt x="44075" y="27704"/>
                    <a:pt x="44075" y="27704"/>
                  </a:cubicBezTo>
                  <a:cubicBezTo>
                    <a:pt x="44075" y="27704"/>
                    <a:pt x="45746" y="30652"/>
                    <a:pt x="46537" y="33084"/>
                  </a:cubicBezTo>
                  <a:cubicBezTo>
                    <a:pt x="52312" y="32415"/>
                    <a:pt x="54804" y="31868"/>
                    <a:pt x="54804" y="31868"/>
                  </a:cubicBezTo>
                  <a:cubicBezTo>
                    <a:pt x="54804" y="31868"/>
                    <a:pt x="57388" y="25060"/>
                    <a:pt x="51309" y="21443"/>
                  </a:cubicBezTo>
                  <a:cubicBezTo>
                    <a:pt x="46506" y="18616"/>
                    <a:pt x="46901" y="12446"/>
                    <a:pt x="45473" y="7825"/>
                  </a:cubicBezTo>
                  <a:cubicBezTo>
                    <a:pt x="43467" y="1351"/>
                    <a:pt x="36810" y="348"/>
                    <a:pt x="30883" y="44"/>
                  </a:cubicBezTo>
                  <a:cubicBezTo>
                    <a:pt x="30380" y="16"/>
                    <a:pt x="29877" y="1"/>
                    <a:pt x="293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984;p9">
              <a:extLst>
                <a:ext uri="{FF2B5EF4-FFF2-40B4-BE49-F238E27FC236}">
                  <a16:creationId xmlns:a16="http://schemas.microsoft.com/office/drawing/2014/main" id="{681ABB3B-AD0C-425C-B2C4-6A3872F32809}"/>
                </a:ext>
              </a:extLst>
            </p:cNvPr>
            <p:cNvSpPr/>
            <p:nvPr/>
          </p:nvSpPr>
          <p:spPr>
            <a:xfrm>
              <a:off x="7505591" y="2593003"/>
              <a:ext cx="79210" cy="97930"/>
            </a:xfrm>
            <a:custGeom>
              <a:avLst/>
              <a:gdLst/>
              <a:ahLst/>
              <a:cxnLst/>
              <a:rect l="l" t="t" r="r" b="b"/>
              <a:pathLst>
                <a:path w="4392" h="5430" extrusionOk="0">
                  <a:moveTo>
                    <a:pt x="1539" y="0"/>
                  </a:moveTo>
                  <a:cubicBezTo>
                    <a:pt x="911" y="0"/>
                    <a:pt x="426" y="118"/>
                    <a:pt x="426" y="118"/>
                  </a:cubicBezTo>
                  <a:lnTo>
                    <a:pt x="1" y="5377"/>
                  </a:lnTo>
                  <a:cubicBezTo>
                    <a:pt x="1" y="5377"/>
                    <a:pt x="347" y="5429"/>
                    <a:pt x="844" y="5429"/>
                  </a:cubicBezTo>
                  <a:cubicBezTo>
                    <a:pt x="2120" y="5429"/>
                    <a:pt x="4391" y="5083"/>
                    <a:pt x="4347" y="2611"/>
                  </a:cubicBezTo>
                  <a:cubicBezTo>
                    <a:pt x="4308" y="393"/>
                    <a:pt x="2685" y="0"/>
                    <a:pt x="153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985;p9">
              <a:extLst>
                <a:ext uri="{FF2B5EF4-FFF2-40B4-BE49-F238E27FC236}">
                  <a16:creationId xmlns:a16="http://schemas.microsoft.com/office/drawing/2014/main" id="{1ADA5CDF-2FFB-42D0-9842-66DA160EABFB}"/>
                </a:ext>
              </a:extLst>
            </p:cNvPr>
            <p:cNvSpPr/>
            <p:nvPr/>
          </p:nvSpPr>
          <p:spPr>
            <a:xfrm>
              <a:off x="6972205" y="2591579"/>
              <a:ext cx="121718" cy="108481"/>
            </a:xfrm>
            <a:custGeom>
              <a:avLst/>
              <a:gdLst/>
              <a:ahLst/>
              <a:cxnLst/>
              <a:rect l="l" t="t" r="r" b="b"/>
              <a:pathLst>
                <a:path w="6749" h="6015" extrusionOk="0">
                  <a:moveTo>
                    <a:pt x="3401" y="1"/>
                  </a:moveTo>
                  <a:cubicBezTo>
                    <a:pt x="2926" y="1"/>
                    <a:pt x="2439" y="105"/>
                    <a:pt x="1977" y="380"/>
                  </a:cubicBezTo>
                  <a:cubicBezTo>
                    <a:pt x="1" y="1535"/>
                    <a:pt x="244" y="4787"/>
                    <a:pt x="3071" y="5760"/>
                  </a:cubicBezTo>
                  <a:cubicBezTo>
                    <a:pt x="3591" y="5941"/>
                    <a:pt x="4045" y="6014"/>
                    <a:pt x="4439" y="6014"/>
                  </a:cubicBezTo>
                  <a:cubicBezTo>
                    <a:pt x="6165" y="6014"/>
                    <a:pt x="6749" y="4605"/>
                    <a:pt x="6749" y="4605"/>
                  </a:cubicBezTo>
                  <a:lnTo>
                    <a:pt x="6323" y="1079"/>
                  </a:lnTo>
                  <a:cubicBezTo>
                    <a:pt x="6323" y="1079"/>
                    <a:pt x="4927" y="1"/>
                    <a:pt x="340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986;p9">
              <a:extLst>
                <a:ext uri="{FF2B5EF4-FFF2-40B4-BE49-F238E27FC236}">
                  <a16:creationId xmlns:a16="http://schemas.microsoft.com/office/drawing/2014/main" id="{07602878-B878-444C-B623-2C1936FB9837}"/>
                </a:ext>
              </a:extLst>
            </p:cNvPr>
            <p:cNvSpPr/>
            <p:nvPr/>
          </p:nvSpPr>
          <p:spPr>
            <a:xfrm>
              <a:off x="7057186" y="2259644"/>
              <a:ext cx="464870" cy="630431"/>
            </a:xfrm>
            <a:custGeom>
              <a:avLst/>
              <a:gdLst/>
              <a:ahLst/>
              <a:cxnLst/>
              <a:rect l="l" t="t" r="r" b="b"/>
              <a:pathLst>
                <a:path w="25776" h="34956" extrusionOk="0">
                  <a:moveTo>
                    <a:pt x="9848" y="0"/>
                  </a:moveTo>
                  <a:cubicBezTo>
                    <a:pt x="4438" y="0"/>
                    <a:pt x="0" y="4438"/>
                    <a:pt x="0" y="9848"/>
                  </a:cubicBezTo>
                  <a:lnTo>
                    <a:pt x="0" y="16991"/>
                  </a:lnTo>
                  <a:lnTo>
                    <a:pt x="21824" y="16991"/>
                  </a:lnTo>
                  <a:cubicBezTo>
                    <a:pt x="21824" y="16991"/>
                    <a:pt x="25107" y="27812"/>
                    <a:pt x="13861" y="29727"/>
                  </a:cubicBezTo>
                  <a:cubicBezTo>
                    <a:pt x="13590" y="33370"/>
                    <a:pt x="15048" y="34956"/>
                    <a:pt x="17617" y="34956"/>
                  </a:cubicBezTo>
                  <a:cubicBezTo>
                    <a:pt x="17641" y="34956"/>
                    <a:pt x="17666" y="34955"/>
                    <a:pt x="17690" y="34955"/>
                  </a:cubicBezTo>
                  <a:lnTo>
                    <a:pt x="17083" y="34682"/>
                  </a:lnTo>
                  <a:lnTo>
                    <a:pt x="16475" y="31034"/>
                  </a:lnTo>
                  <a:cubicBezTo>
                    <a:pt x="21642" y="30761"/>
                    <a:pt x="25745" y="26475"/>
                    <a:pt x="25745" y="21247"/>
                  </a:cubicBezTo>
                  <a:lnTo>
                    <a:pt x="25745" y="9848"/>
                  </a:lnTo>
                  <a:cubicBezTo>
                    <a:pt x="25776" y="4438"/>
                    <a:pt x="21338" y="0"/>
                    <a:pt x="15927" y="0"/>
                  </a:cubicBez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987;p9">
              <a:extLst>
                <a:ext uri="{FF2B5EF4-FFF2-40B4-BE49-F238E27FC236}">
                  <a16:creationId xmlns:a16="http://schemas.microsoft.com/office/drawing/2014/main" id="{558FE62A-4CCC-4C1F-B2FB-318C5827118A}"/>
                </a:ext>
              </a:extLst>
            </p:cNvPr>
            <p:cNvSpPr/>
            <p:nvPr/>
          </p:nvSpPr>
          <p:spPr>
            <a:xfrm>
              <a:off x="7059936" y="2566077"/>
              <a:ext cx="452264" cy="460019"/>
            </a:xfrm>
            <a:custGeom>
              <a:avLst/>
              <a:gdLst/>
              <a:ahLst/>
              <a:cxnLst/>
              <a:rect l="l" t="t" r="r" b="b"/>
              <a:pathLst>
                <a:path w="25077" h="25507" extrusionOk="0">
                  <a:moveTo>
                    <a:pt x="1" y="0"/>
                  </a:moveTo>
                  <a:lnTo>
                    <a:pt x="1" y="4256"/>
                  </a:lnTo>
                  <a:cubicBezTo>
                    <a:pt x="1" y="9484"/>
                    <a:pt x="4134" y="13770"/>
                    <a:pt x="9332" y="14043"/>
                  </a:cubicBezTo>
                  <a:lnTo>
                    <a:pt x="9119" y="17691"/>
                  </a:lnTo>
                  <a:lnTo>
                    <a:pt x="2736" y="18207"/>
                  </a:lnTo>
                  <a:cubicBezTo>
                    <a:pt x="2736" y="18207"/>
                    <a:pt x="4421" y="25507"/>
                    <a:pt x="11490" y="25507"/>
                  </a:cubicBezTo>
                  <a:cubicBezTo>
                    <a:pt x="11590" y="25507"/>
                    <a:pt x="11692" y="25505"/>
                    <a:pt x="11794" y="25502"/>
                  </a:cubicBezTo>
                  <a:cubicBezTo>
                    <a:pt x="19089" y="25290"/>
                    <a:pt x="20670" y="18663"/>
                    <a:pt x="20670" y="18663"/>
                  </a:cubicBezTo>
                  <a:lnTo>
                    <a:pt x="17265" y="17721"/>
                  </a:lnTo>
                  <a:cubicBezTo>
                    <a:pt x="15259" y="17447"/>
                    <a:pt x="13557" y="16414"/>
                    <a:pt x="13831" y="12736"/>
                  </a:cubicBezTo>
                  <a:cubicBezTo>
                    <a:pt x="25077" y="10821"/>
                    <a:pt x="21794" y="0"/>
                    <a:pt x="21794" y="0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988;p9">
              <a:extLst>
                <a:ext uri="{FF2B5EF4-FFF2-40B4-BE49-F238E27FC236}">
                  <a16:creationId xmlns:a16="http://schemas.microsoft.com/office/drawing/2014/main" id="{22D018F3-31AA-4EEE-8EEF-0F6171C14371}"/>
                </a:ext>
              </a:extLst>
            </p:cNvPr>
            <p:cNvSpPr/>
            <p:nvPr/>
          </p:nvSpPr>
          <p:spPr>
            <a:xfrm>
              <a:off x="7287998" y="2143968"/>
              <a:ext cx="86604" cy="101988"/>
            </a:xfrm>
            <a:custGeom>
              <a:avLst/>
              <a:gdLst/>
              <a:ahLst/>
              <a:cxnLst/>
              <a:rect l="l" t="t" r="r" b="b"/>
              <a:pathLst>
                <a:path w="4802" h="5655" extrusionOk="0">
                  <a:moveTo>
                    <a:pt x="1054" y="1"/>
                  </a:moveTo>
                  <a:cubicBezTo>
                    <a:pt x="1" y="1"/>
                    <a:pt x="333" y="5654"/>
                    <a:pt x="333" y="5654"/>
                  </a:cubicBezTo>
                  <a:cubicBezTo>
                    <a:pt x="2552" y="5350"/>
                    <a:pt x="4801" y="1733"/>
                    <a:pt x="3829" y="1369"/>
                  </a:cubicBezTo>
                  <a:cubicBezTo>
                    <a:pt x="3779" y="1350"/>
                    <a:pt x="3728" y="1341"/>
                    <a:pt x="3674" y="1341"/>
                  </a:cubicBezTo>
                  <a:cubicBezTo>
                    <a:pt x="2678" y="1341"/>
                    <a:pt x="1063" y="4408"/>
                    <a:pt x="1063" y="4408"/>
                  </a:cubicBezTo>
                  <a:cubicBezTo>
                    <a:pt x="1063" y="4408"/>
                    <a:pt x="2126" y="31"/>
                    <a:pt x="1063" y="1"/>
                  </a:cubicBezTo>
                  <a:cubicBezTo>
                    <a:pt x="1060" y="1"/>
                    <a:pt x="1057" y="1"/>
                    <a:pt x="10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989;p9">
              <a:extLst>
                <a:ext uri="{FF2B5EF4-FFF2-40B4-BE49-F238E27FC236}">
                  <a16:creationId xmlns:a16="http://schemas.microsoft.com/office/drawing/2014/main" id="{D951888D-FBF2-4367-8E97-F6B2CC436884}"/>
                </a:ext>
              </a:extLst>
            </p:cNvPr>
            <p:cNvSpPr/>
            <p:nvPr/>
          </p:nvSpPr>
          <p:spPr>
            <a:xfrm>
              <a:off x="7036897" y="2228642"/>
              <a:ext cx="515801" cy="329770"/>
            </a:xfrm>
            <a:custGeom>
              <a:avLst/>
              <a:gdLst/>
              <a:ahLst/>
              <a:cxnLst/>
              <a:rect l="l" t="t" r="r" b="b"/>
              <a:pathLst>
                <a:path w="28600" h="18285" extrusionOk="0">
                  <a:moveTo>
                    <a:pt x="16396" y="1"/>
                  </a:moveTo>
                  <a:cubicBezTo>
                    <a:pt x="15944" y="1"/>
                    <a:pt x="15474" y="26"/>
                    <a:pt x="14986" y="78"/>
                  </a:cubicBezTo>
                  <a:cubicBezTo>
                    <a:pt x="1308" y="1567"/>
                    <a:pt x="0" y="6035"/>
                    <a:pt x="122" y="18285"/>
                  </a:cubicBezTo>
                  <a:lnTo>
                    <a:pt x="7387" y="18285"/>
                  </a:lnTo>
                  <a:lnTo>
                    <a:pt x="8785" y="13422"/>
                  </a:lnTo>
                  <a:lnTo>
                    <a:pt x="8785" y="18285"/>
                  </a:lnTo>
                  <a:lnTo>
                    <a:pt x="19363" y="18285"/>
                  </a:lnTo>
                  <a:lnTo>
                    <a:pt x="21825" y="14668"/>
                  </a:lnTo>
                  <a:lnTo>
                    <a:pt x="22493" y="18285"/>
                  </a:lnTo>
                  <a:lnTo>
                    <a:pt x="28147" y="18285"/>
                  </a:lnTo>
                  <a:cubicBezTo>
                    <a:pt x="28147" y="18285"/>
                    <a:pt x="28599" y="1"/>
                    <a:pt x="163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990;p9">
              <a:extLst>
                <a:ext uri="{FF2B5EF4-FFF2-40B4-BE49-F238E27FC236}">
                  <a16:creationId xmlns:a16="http://schemas.microsoft.com/office/drawing/2014/main" id="{2335F7E8-FE4E-44D3-8E1C-43D3233D0EBA}"/>
                </a:ext>
              </a:extLst>
            </p:cNvPr>
            <p:cNvSpPr/>
            <p:nvPr/>
          </p:nvSpPr>
          <p:spPr>
            <a:xfrm>
              <a:off x="7127343" y="2634592"/>
              <a:ext cx="23590" cy="45520"/>
            </a:xfrm>
            <a:custGeom>
              <a:avLst/>
              <a:gdLst/>
              <a:ahLst/>
              <a:cxnLst/>
              <a:rect l="l" t="t" r="r" b="b"/>
              <a:pathLst>
                <a:path w="1308" h="2524" extrusionOk="0">
                  <a:moveTo>
                    <a:pt x="669" y="1"/>
                  </a:moveTo>
                  <a:cubicBezTo>
                    <a:pt x="274" y="1"/>
                    <a:pt x="1" y="578"/>
                    <a:pt x="1" y="1247"/>
                  </a:cubicBezTo>
                  <a:cubicBezTo>
                    <a:pt x="1" y="1946"/>
                    <a:pt x="274" y="2524"/>
                    <a:pt x="669" y="2524"/>
                  </a:cubicBezTo>
                  <a:cubicBezTo>
                    <a:pt x="1034" y="2524"/>
                    <a:pt x="1308" y="1946"/>
                    <a:pt x="1308" y="1247"/>
                  </a:cubicBezTo>
                  <a:cubicBezTo>
                    <a:pt x="1308" y="578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991;p9">
              <a:extLst>
                <a:ext uri="{FF2B5EF4-FFF2-40B4-BE49-F238E27FC236}">
                  <a16:creationId xmlns:a16="http://schemas.microsoft.com/office/drawing/2014/main" id="{98EDCEC4-4B48-48A5-9B09-E2C1A291E809}"/>
                </a:ext>
              </a:extLst>
            </p:cNvPr>
            <p:cNvSpPr/>
            <p:nvPr/>
          </p:nvSpPr>
          <p:spPr>
            <a:xfrm>
              <a:off x="7418427" y="2640075"/>
              <a:ext cx="24149" cy="45520"/>
            </a:xfrm>
            <a:custGeom>
              <a:avLst/>
              <a:gdLst/>
              <a:ahLst/>
              <a:cxnLst/>
              <a:rect l="l" t="t" r="r" b="b"/>
              <a:pathLst>
                <a:path w="1339" h="2524" extrusionOk="0">
                  <a:moveTo>
                    <a:pt x="670" y="1"/>
                  </a:moveTo>
                  <a:cubicBezTo>
                    <a:pt x="305" y="1"/>
                    <a:pt x="1" y="578"/>
                    <a:pt x="1" y="1277"/>
                  </a:cubicBezTo>
                  <a:cubicBezTo>
                    <a:pt x="1" y="1946"/>
                    <a:pt x="305" y="2524"/>
                    <a:pt x="670" y="2524"/>
                  </a:cubicBezTo>
                  <a:cubicBezTo>
                    <a:pt x="1034" y="2524"/>
                    <a:pt x="1338" y="1946"/>
                    <a:pt x="1338" y="1277"/>
                  </a:cubicBezTo>
                  <a:cubicBezTo>
                    <a:pt x="1338" y="578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992;p9">
              <a:extLst>
                <a:ext uri="{FF2B5EF4-FFF2-40B4-BE49-F238E27FC236}">
                  <a16:creationId xmlns:a16="http://schemas.microsoft.com/office/drawing/2014/main" id="{5E657559-73D0-49E2-9B3A-6A58FEB118B1}"/>
                </a:ext>
              </a:extLst>
            </p:cNvPr>
            <p:cNvSpPr/>
            <p:nvPr/>
          </p:nvSpPr>
          <p:spPr>
            <a:xfrm>
              <a:off x="7240278" y="2640742"/>
              <a:ext cx="73475" cy="89255"/>
            </a:xfrm>
            <a:custGeom>
              <a:avLst/>
              <a:gdLst/>
              <a:ahLst/>
              <a:cxnLst/>
              <a:rect l="l" t="t" r="r" b="b"/>
              <a:pathLst>
                <a:path w="4074" h="4949" extrusionOk="0">
                  <a:moveTo>
                    <a:pt x="2721" y="0"/>
                  </a:moveTo>
                  <a:cubicBezTo>
                    <a:pt x="2635" y="0"/>
                    <a:pt x="2549" y="43"/>
                    <a:pt x="2493" y="146"/>
                  </a:cubicBezTo>
                  <a:cubicBezTo>
                    <a:pt x="1794" y="1423"/>
                    <a:pt x="1095" y="2699"/>
                    <a:pt x="426" y="3976"/>
                  </a:cubicBezTo>
                  <a:cubicBezTo>
                    <a:pt x="304" y="4158"/>
                    <a:pt x="213" y="4341"/>
                    <a:pt x="122" y="4523"/>
                  </a:cubicBezTo>
                  <a:cubicBezTo>
                    <a:pt x="0" y="4736"/>
                    <a:pt x="122" y="4949"/>
                    <a:pt x="365" y="4949"/>
                  </a:cubicBezTo>
                  <a:lnTo>
                    <a:pt x="3709" y="4949"/>
                  </a:lnTo>
                  <a:cubicBezTo>
                    <a:pt x="4073" y="4949"/>
                    <a:pt x="4073" y="4402"/>
                    <a:pt x="3709" y="4402"/>
                  </a:cubicBezTo>
                  <a:lnTo>
                    <a:pt x="840" y="4402"/>
                  </a:lnTo>
                  <a:cubicBezTo>
                    <a:pt x="1456" y="3267"/>
                    <a:pt x="2054" y="2132"/>
                    <a:pt x="2675" y="997"/>
                  </a:cubicBezTo>
                  <a:cubicBezTo>
                    <a:pt x="2797" y="784"/>
                    <a:pt x="2888" y="602"/>
                    <a:pt x="2979" y="420"/>
                  </a:cubicBezTo>
                  <a:cubicBezTo>
                    <a:pt x="3105" y="210"/>
                    <a:pt x="2912" y="0"/>
                    <a:pt x="27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993;p9">
              <a:extLst>
                <a:ext uri="{FF2B5EF4-FFF2-40B4-BE49-F238E27FC236}">
                  <a16:creationId xmlns:a16="http://schemas.microsoft.com/office/drawing/2014/main" id="{595F3512-7FBD-4889-92A6-905BFD126483}"/>
                </a:ext>
              </a:extLst>
            </p:cNvPr>
            <p:cNvSpPr/>
            <p:nvPr/>
          </p:nvSpPr>
          <p:spPr>
            <a:xfrm>
              <a:off x="7103254" y="2676477"/>
              <a:ext cx="86051" cy="85098"/>
            </a:xfrm>
            <a:custGeom>
              <a:avLst/>
              <a:gdLst/>
              <a:ahLst/>
              <a:cxnLst/>
              <a:rect l="l" t="t" r="r" b="b"/>
              <a:pathLst>
                <a:path w="2645" h="2615" extrusionOk="0">
                  <a:moveTo>
                    <a:pt x="1338" y="1"/>
                  </a:moveTo>
                  <a:cubicBezTo>
                    <a:pt x="608" y="1"/>
                    <a:pt x="0" y="578"/>
                    <a:pt x="0" y="1308"/>
                  </a:cubicBezTo>
                  <a:cubicBezTo>
                    <a:pt x="0" y="2037"/>
                    <a:pt x="608" y="2615"/>
                    <a:pt x="1338" y="2615"/>
                  </a:cubicBezTo>
                  <a:cubicBezTo>
                    <a:pt x="2037" y="2615"/>
                    <a:pt x="2645" y="2037"/>
                    <a:pt x="2645" y="1308"/>
                  </a:cubicBezTo>
                  <a:cubicBezTo>
                    <a:pt x="2645" y="578"/>
                    <a:pt x="2037" y="1"/>
                    <a:pt x="133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994;p9">
              <a:extLst>
                <a:ext uri="{FF2B5EF4-FFF2-40B4-BE49-F238E27FC236}">
                  <a16:creationId xmlns:a16="http://schemas.microsoft.com/office/drawing/2014/main" id="{5540FF8D-15C4-4D73-B6D0-1FF06F3C5D37}"/>
                </a:ext>
              </a:extLst>
            </p:cNvPr>
            <p:cNvSpPr/>
            <p:nvPr/>
          </p:nvSpPr>
          <p:spPr>
            <a:xfrm>
              <a:off x="7388974" y="2683558"/>
              <a:ext cx="83051" cy="83051"/>
            </a:xfrm>
            <a:custGeom>
              <a:avLst/>
              <a:gdLst/>
              <a:ahLst/>
              <a:cxnLst/>
              <a:rect l="l" t="t" r="r" b="b"/>
              <a:pathLst>
                <a:path w="2615" h="2615" extrusionOk="0">
                  <a:moveTo>
                    <a:pt x="1308" y="0"/>
                  </a:moveTo>
                  <a:cubicBezTo>
                    <a:pt x="578" y="0"/>
                    <a:pt x="1" y="578"/>
                    <a:pt x="1" y="1307"/>
                  </a:cubicBezTo>
                  <a:cubicBezTo>
                    <a:pt x="1" y="2037"/>
                    <a:pt x="578" y="2614"/>
                    <a:pt x="1308" y="2614"/>
                  </a:cubicBezTo>
                  <a:cubicBezTo>
                    <a:pt x="2037" y="2614"/>
                    <a:pt x="2615" y="2037"/>
                    <a:pt x="2615" y="1307"/>
                  </a:cubicBezTo>
                  <a:cubicBezTo>
                    <a:pt x="2615" y="578"/>
                    <a:pt x="2037" y="0"/>
                    <a:pt x="1308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995;p9">
              <a:extLst>
                <a:ext uri="{FF2B5EF4-FFF2-40B4-BE49-F238E27FC236}">
                  <a16:creationId xmlns:a16="http://schemas.microsoft.com/office/drawing/2014/main" id="{6A632001-4796-473F-B64B-6EFD9A2E41F3}"/>
                </a:ext>
              </a:extLst>
            </p:cNvPr>
            <p:cNvSpPr/>
            <p:nvPr/>
          </p:nvSpPr>
          <p:spPr>
            <a:xfrm>
              <a:off x="7320858" y="2714541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996;p9">
              <a:extLst>
                <a:ext uri="{FF2B5EF4-FFF2-40B4-BE49-F238E27FC236}">
                  <a16:creationId xmlns:a16="http://schemas.microsoft.com/office/drawing/2014/main" id="{AE4CC467-4193-487D-8E95-198D0AED5A58}"/>
                </a:ext>
              </a:extLst>
            </p:cNvPr>
            <p:cNvSpPr/>
            <p:nvPr/>
          </p:nvSpPr>
          <p:spPr>
            <a:xfrm>
              <a:off x="7398156" y="2578539"/>
              <a:ext cx="68533" cy="14410"/>
            </a:xfrm>
            <a:custGeom>
              <a:avLst/>
              <a:gdLst/>
              <a:ahLst/>
              <a:cxnLst/>
              <a:rect l="l" t="t" r="r" b="b"/>
              <a:pathLst>
                <a:path w="3800" h="799" extrusionOk="0">
                  <a:moveTo>
                    <a:pt x="2078" y="1"/>
                  </a:moveTo>
                  <a:cubicBezTo>
                    <a:pt x="2014" y="1"/>
                    <a:pt x="1949" y="3"/>
                    <a:pt x="1885" y="8"/>
                  </a:cubicBezTo>
                  <a:cubicBezTo>
                    <a:pt x="1550" y="39"/>
                    <a:pt x="1186" y="130"/>
                    <a:pt x="882" y="252"/>
                  </a:cubicBezTo>
                  <a:cubicBezTo>
                    <a:pt x="547" y="404"/>
                    <a:pt x="243" y="556"/>
                    <a:pt x="0" y="799"/>
                  </a:cubicBezTo>
                  <a:cubicBezTo>
                    <a:pt x="639" y="616"/>
                    <a:pt x="1277" y="434"/>
                    <a:pt x="1915" y="373"/>
                  </a:cubicBezTo>
                  <a:cubicBezTo>
                    <a:pt x="2250" y="373"/>
                    <a:pt x="2553" y="373"/>
                    <a:pt x="2857" y="434"/>
                  </a:cubicBezTo>
                  <a:cubicBezTo>
                    <a:pt x="3192" y="464"/>
                    <a:pt x="3496" y="586"/>
                    <a:pt x="3800" y="708"/>
                  </a:cubicBezTo>
                  <a:cubicBezTo>
                    <a:pt x="3587" y="464"/>
                    <a:pt x="3283" y="252"/>
                    <a:pt x="2949" y="130"/>
                  </a:cubicBezTo>
                  <a:cubicBezTo>
                    <a:pt x="2674" y="55"/>
                    <a:pt x="2378" y="1"/>
                    <a:pt x="20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997;p9">
              <a:extLst>
                <a:ext uri="{FF2B5EF4-FFF2-40B4-BE49-F238E27FC236}">
                  <a16:creationId xmlns:a16="http://schemas.microsoft.com/office/drawing/2014/main" id="{4133F2EF-9FDA-4B9C-A769-5E435BA78270}"/>
                </a:ext>
              </a:extLst>
            </p:cNvPr>
            <p:cNvSpPr/>
            <p:nvPr/>
          </p:nvSpPr>
          <p:spPr>
            <a:xfrm>
              <a:off x="7093365" y="2578377"/>
              <a:ext cx="68533" cy="16773"/>
            </a:xfrm>
            <a:custGeom>
              <a:avLst/>
              <a:gdLst/>
              <a:ahLst/>
              <a:cxnLst/>
              <a:rect l="l" t="t" r="r" b="b"/>
              <a:pathLst>
                <a:path w="3800" h="930" extrusionOk="0">
                  <a:moveTo>
                    <a:pt x="2188" y="1"/>
                  </a:moveTo>
                  <a:cubicBezTo>
                    <a:pt x="2067" y="1"/>
                    <a:pt x="1946" y="7"/>
                    <a:pt x="1824" y="17"/>
                  </a:cubicBezTo>
                  <a:cubicBezTo>
                    <a:pt x="1490" y="78"/>
                    <a:pt x="1155" y="169"/>
                    <a:pt x="821" y="321"/>
                  </a:cubicBezTo>
                  <a:cubicBezTo>
                    <a:pt x="517" y="473"/>
                    <a:pt x="213" y="656"/>
                    <a:pt x="0" y="929"/>
                  </a:cubicBezTo>
                  <a:cubicBezTo>
                    <a:pt x="639" y="686"/>
                    <a:pt x="1246" y="473"/>
                    <a:pt x="1885" y="413"/>
                  </a:cubicBezTo>
                  <a:cubicBezTo>
                    <a:pt x="2063" y="377"/>
                    <a:pt x="2251" y="362"/>
                    <a:pt x="2438" y="362"/>
                  </a:cubicBezTo>
                  <a:cubicBezTo>
                    <a:pt x="2570" y="362"/>
                    <a:pt x="2701" y="370"/>
                    <a:pt x="2827" y="382"/>
                  </a:cubicBezTo>
                  <a:cubicBezTo>
                    <a:pt x="3161" y="413"/>
                    <a:pt x="3465" y="534"/>
                    <a:pt x="3800" y="625"/>
                  </a:cubicBezTo>
                  <a:cubicBezTo>
                    <a:pt x="3557" y="382"/>
                    <a:pt x="3253" y="200"/>
                    <a:pt x="2888" y="109"/>
                  </a:cubicBezTo>
                  <a:cubicBezTo>
                    <a:pt x="2665" y="28"/>
                    <a:pt x="2429" y="1"/>
                    <a:pt x="21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998;p9">
              <a:extLst>
                <a:ext uri="{FF2B5EF4-FFF2-40B4-BE49-F238E27FC236}">
                  <a16:creationId xmlns:a16="http://schemas.microsoft.com/office/drawing/2014/main" id="{206CF224-F94C-4625-BE06-47A8CD42A9A4}"/>
                </a:ext>
              </a:extLst>
            </p:cNvPr>
            <p:cNvSpPr/>
            <p:nvPr/>
          </p:nvSpPr>
          <p:spPr>
            <a:xfrm>
              <a:off x="7523680" y="2611543"/>
              <a:ext cx="54177" cy="65828"/>
            </a:xfrm>
            <a:custGeom>
              <a:avLst/>
              <a:gdLst/>
              <a:ahLst/>
              <a:cxnLst/>
              <a:rect l="l" t="t" r="r" b="b"/>
              <a:pathLst>
                <a:path w="3004" h="3650" extrusionOk="0">
                  <a:moveTo>
                    <a:pt x="2219" y="1"/>
                  </a:moveTo>
                  <a:cubicBezTo>
                    <a:pt x="2209" y="1"/>
                    <a:pt x="2199" y="1"/>
                    <a:pt x="2189" y="2"/>
                  </a:cubicBezTo>
                  <a:cubicBezTo>
                    <a:pt x="518" y="185"/>
                    <a:pt x="1" y="2008"/>
                    <a:pt x="92" y="3467"/>
                  </a:cubicBezTo>
                  <a:cubicBezTo>
                    <a:pt x="107" y="3589"/>
                    <a:pt x="214" y="3650"/>
                    <a:pt x="312" y="3650"/>
                  </a:cubicBezTo>
                  <a:cubicBezTo>
                    <a:pt x="411" y="3650"/>
                    <a:pt x="502" y="3589"/>
                    <a:pt x="487" y="3467"/>
                  </a:cubicBezTo>
                  <a:cubicBezTo>
                    <a:pt x="457" y="3011"/>
                    <a:pt x="487" y="2525"/>
                    <a:pt x="609" y="2039"/>
                  </a:cubicBezTo>
                  <a:cubicBezTo>
                    <a:pt x="990" y="1829"/>
                    <a:pt x="1432" y="1679"/>
                    <a:pt x="1865" y="1679"/>
                  </a:cubicBezTo>
                  <a:cubicBezTo>
                    <a:pt x="2122" y="1679"/>
                    <a:pt x="2377" y="1732"/>
                    <a:pt x="2615" y="1856"/>
                  </a:cubicBezTo>
                  <a:cubicBezTo>
                    <a:pt x="2647" y="1875"/>
                    <a:pt x="2679" y="1883"/>
                    <a:pt x="2709" y="1883"/>
                  </a:cubicBezTo>
                  <a:cubicBezTo>
                    <a:pt x="2881" y="1883"/>
                    <a:pt x="3004" y="1625"/>
                    <a:pt x="2797" y="1522"/>
                  </a:cubicBezTo>
                  <a:cubicBezTo>
                    <a:pt x="2508" y="1363"/>
                    <a:pt x="2185" y="1293"/>
                    <a:pt x="1857" y="1293"/>
                  </a:cubicBezTo>
                  <a:cubicBezTo>
                    <a:pt x="1495" y="1293"/>
                    <a:pt x="1126" y="1378"/>
                    <a:pt x="791" y="1522"/>
                  </a:cubicBezTo>
                  <a:cubicBezTo>
                    <a:pt x="1034" y="914"/>
                    <a:pt x="1490" y="458"/>
                    <a:pt x="2189" y="397"/>
                  </a:cubicBezTo>
                  <a:cubicBezTo>
                    <a:pt x="2453" y="368"/>
                    <a:pt x="2463" y="1"/>
                    <a:pt x="22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99;p9">
              <a:extLst>
                <a:ext uri="{FF2B5EF4-FFF2-40B4-BE49-F238E27FC236}">
                  <a16:creationId xmlns:a16="http://schemas.microsoft.com/office/drawing/2014/main" id="{F0D82EDF-80F0-4B0F-9FFE-ACDD99D5755E}"/>
                </a:ext>
              </a:extLst>
            </p:cNvPr>
            <p:cNvSpPr/>
            <p:nvPr/>
          </p:nvSpPr>
          <p:spPr>
            <a:xfrm>
              <a:off x="6998555" y="2611543"/>
              <a:ext cx="53708" cy="65828"/>
            </a:xfrm>
            <a:custGeom>
              <a:avLst/>
              <a:gdLst/>
              <a:ahLst/>
              <a:cxnLst/>
              <a:rect l="l" t="t" r="r" b="b"/>
              <a:pathLst>
                <a:path w="2978" h="3650" extrusionOk="0">
                  <a:moveTo>
                    <a:pt x="760" y="1"/>
                  </a:moveTo>
                  <a:cubicBezTo>
                    <a:pt x="518" y="1"/>
                    <a:pt x="555" y="368"/>
                    <a:pt x="789" y="397"/>
                  </a:cubicBezTo>
                  <a:cubicBezTo>
                    <a:pt x="1488" y="458"/>
                    <a:pt x="1944" y="914"/>
                    <a:pt x="2187" y="1522"/>
                  </a:cubicBezTo>
                  <a:cubicBezTo>
                    <a:pt x="1852" y="1378"/>
                    <a:pt x="1492" y="1293"/>
                    <a:pt x="1133" y="1293"/>
                  </a:cubicBezTo>
                  <a:cubicBezTo>
                    <a:pt x="808" y="1293"/>
                    <a:pt x="484" y="1363"/>
                    <a:pt x="181" y="1522"/>
                  </a:cubicBezTo>
                  <a:cubicBezTo>
                    <a:pt x="0" y="1625"/>
                    <a:pt x="105" y="1883"/>
                    <a:pt x="271" y="1883"/>
                  </a:cubicBezTo>
                  <a:cubicBezTo>
                    <a:pt x="300" y="1883"/>
                    <a:pt x="332" y="1875"/>
                    <a:pt x="364" y="1856"/>
                  </a:cubicBezTo>
                  <a:cubicBezTo>
                    <a:pt x="601" y="1732"/>
                    <a:pt x="860" y="1679"/>
                    <a:pt x="1121" y="1679"/>
                  </a:cubicBezTo>
                  <a:cubicBezTo>
                    <a:pt x="1561" y="1679"/>
                    <a:pt x="2007" y="1829"/>
                    <a:pt x="2370" y="2039"/>
                  </a:cubicBezTo>
                  <a:cubicBezTo>
                    <a:pt x="2491" y="2525"/>
                    <a:pt x="2522" y="3011"/>
                    <a:pt x="2491" y="3467"/>
                  </a:cubicBezTo>
                  <a:cubicBezTo>
                    <a:pt x="2491" y="3589"/>
                    <a:pt x="2590" y="3650"/>
                    <a:pt x="2689" y="3650"/>
                  </a:cubicBezTo>
                  <a:cubicBezTo>
                    <a:pt x="2788" y="3650"/>
                    <a:pt x="2886" y="3589"/>
                    <a:pt x="2886" y="3467"/>
                  </a:cubicBezTo>
                  <a:cubicBezTo>
                    <a:pt x="2978" y="2008"/>
                    <a:pt x="2461" y="185"/>
                    <a:pt x="789" y="2"/>
                  </a:cubicBezTo>
                  <a:cubicBezTo>
                    <a:pt x="779" y="1"/>
                    <a:pt x="769" y="1"/>
                    <a:pt x="7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000;p9">
              <a:extLst>
                <a:ext uri="{FF2B5EF4-FFF2-40B4-BE49-F238E27FC236}">
                  <a16:creationId xmlns:a16="http://schemas.microsoft.com/office/drawing/2014/main" id="{2DC12A72-AE58-4A94-B097-68D19290F7C8}"/>
                </a:ext>
              </a:extLst>
            </p:cNvPr>
            <p:cNvSpPr/>
            <p:nvPr/>
          </p:nvSpPr>
          <p:spPr>
            <a:xfrm>
              <a:off x="7036356" y="2991469"/>
              <a:ext cx="347011" cy="32355"/>
            </a:xfrm>
            <a:custGeom>
              <a:avLst/>
              <a:gdLst/>
              <a:ahLst/>
              <a:cxnLst/>
              <a:rect l="l" t="t" r="r" b="b"/>
              <a:pathLst>
                <a:path w="19241" h="1794" extrusionOk="0">
                  <a:moveTo>
                    <a:pt x="0" y="0"/>
                  </a:moveTo>
                  <a:lnTo>
                    <a:pt x="0" y="1794"/>
                  </a:lnTo>
                  <a:lnTo>
                    <a:pt x="19241" y="1794"/>
                  </a:lnTo>
                  <a:lnTo>
                    <a:pt x="185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001;p9">
              <a:extLst>
                <a:ext uri="{FF2B5EF4-FFF2-40B4-BE49-F238E27FC236}">
                  <a16:creationId xmlns:a16="http://schemas.microsoft.com/office/drawing/2014/main" id="{3BE53D24-993A-48D2-BF27-3C9D11E219BB}"/>
                </a:ext>
              </a:extLst>
            </p:cNvPr>
            <p:cNvSpPr/>
            <p:nvPr/>
          </p:nvSpPr>
          <p:spPr>
            <a:xfrm>
              <a:off x="7645380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0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53" y="33557"/>
                    <a:pt x="274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6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8" y="3496"/>
                    <a:pt x="5502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002;p9">
              <a:extLst>
                <a:ext uri="{FF2B5EF4-FFF2-40B4-BE49-F238E27FC236}">
                  <a16:creationId xmlns:a16="http://schemas.microsoft.com/office/drawing/2014/main" id="{0DBC9A5B-EA67-4560-A61D-CA400B395102}"/>
                </a:ext>
              </a:extLst>
            </p:cNvPr>
            <p:cNvSpPr/>
            <p:nvPr/>
          </p:nvSpPr>
          <p:spPr>
            <a:xfrm>
              <a:off x="7744608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0" y="0"/>
                  </a:moveTo>
                  <a:cubicBezTo>
                    <a:pt x="456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003;p9">
              <a:extLst>
                <a:ext uri="{FF2B5EF4-FFF2-40B4-BE49-F238E27FC236}">
                  <a16:creationId xmlns:a16="http://schemas.microsoft.com/office/drawing/2014/main" id="{6388C3E7-5568-4AD9-B970-63F1AD16EFD1}"/>
                </a:ext>
              </a:extLst>
            </p:cNvPr>
            <p:cNvSpPr/>
            <p:nvPr/>
          </p:nvSpPr>
          <p:spPr>
            <a:xfrm>
              <a:off x="7844378" y="3737540"/>
              <a:ext cx="168862" cy="630305"/>
            </a:xfrm>
            <a:custGeom>
              <a:avLst/>
              <a:gdLst/>
              <a:ahLst/>
              <a:cxnLst/>
              <a:rect l="l" t="t" r="r" b="b"/>
              <a:pathLst>
                <a:path w="9363" h="34949" extrusionOk="0">
                  <a:moveTo>
                    <a:pt x="7265" y="1"/>
                  </a:moveTo>
                  <a:lnTo>
                    <a:pt x="0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8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8" y="32554"/>
                  </a:cubicBezTo>
                  <a:cubicBezTo>
                    <a:pt x="6231" y="33071"/>
                    <a:pt x="6414" y="33649"/>
                    <a:pt x="6779" y="34105"/>
                  </a:cubicBezTo>
                  <a:cubicBezTo>
                    <a:pt x="7143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4" y="34949"/>
                    <a:pt x="9092" y="34886"/>
                    <a:pt x="936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004;p9">
              <a:extLst>
                <a:ext uri="{FF2B5EF4-FFF2-40B4-BE49-F238E27FC236}">
                  <a16:creationId xmlns:a16="http://schemas.microsoft.com/office/drawing/2014/main" id="{FD5F2343-C5C6-47F2-902B-4E6093AFBE85}"/>
                </a:ext>
              </a:extLst>
            </p:cNvPr>
            <p:cNvSpPr/>
            <p:nvPr/>
          </p:nvSpPr>
          <p:spPr>
            <a:xfrm>
              <a:off x="7951272" y="3734799"/>
              <a:ext cx="57027" cy="649080"/>
            </a:xfrm>
            <a:custGeom>
              <a:avLst/>
              <a:gdLst/>
              <a:ahLst/>
              <a:cxnLst/>
              <a:rect l="l" t="t" r="r" b="b"/>
              <a:pathLst>
                <a:path w="3162" h="35990" extrusionOk="0">
                  <a:moveTo>
                    <a:pt x="3162" y="1"/>
                  </a:moveTo>
                  <a:lnTo>
                    <a:pt x="1338" y="153"/>
                  </a:lnTo>
                  <a:lnTo>
                    <a:pt x="1" y="29910"/>
                  </a:lnTo>
                  <a:cubicBezTo>
                    <a:pt x="1" y="29910"/>
                    <a:pt x="1429" y="33406"/>
                    <a:pt x="2402" y="35989"/>
                  </a:cubicBezTo>
                  <a:cubicBezTo>
                    <a:pt x="2584" y="35898"/>
                    <a:pt x="2493" y="35260"/>
                    <a:pt x="2615" y="35108"/>
                  </a:cubicBezTo>
                  <a:cubicBezTo>
                    <a:pt x="2858" y="34773"/>
                    <a:pt x="2554" y="34895"/>
                    <a:pt x="2554" y="34469"/>
                  </a:cubicBezTo>
                  <a:cubicBezTo>
                    <a:pt x="2371" y="34196"/>
                    <a:pt x="2463" y="33709"/>
                    <a:pt x="2280" y="33466"/>
                  </a:cubicBezTo>
                  <a:cubicBezTo>
                    <a:pt x="1460" y="32433"/>
                    <a:pt x="1824" y="30731"/>
                    <a:pt x="1064" y="29636"/>
                  </a:cubicBezTo>
                  <a:cubicBezTo>
                    <a:pt x="1064" y="29636"/>
                    <a:pt x="1034" y="29606"/>
                    <a:pt x="1034" y="29606"/>
                  </a:cubicBezTo>
                  <a:lnTo>
                    <a:pt x="3162" y="1"/>
                  </a:ln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005;p9">
              <a:extLst>
                <a:ext uri="{FF2B5EF4-FFF2-40B4-BE49-F238E27FC236}">
                  <a16:creationId xmlns:a16="http://schemas.microsoft.com/office/drawing/2014/main" id="{F947317A-5994-4A87-BE3C-4072CE68E187}"/>
                </a:ext>
              </a:extLst>
            </p:cNvPr>
            <p:cNvSpPr/>
            <p:nvPr/>
          </p:nvSpPr>
          <p:spPr>
            <a:xfrm>
              <a:off x="7495725" y="2684783"/>
              <a:ext cx="497766" cy="416338"/>
            </a:xfrm>
            <a:custGeom>
              <a:avLst/>
              <a:gdLst/>
              <a:ahLst/>
              <a:cxnLst/>
              <a:rect l="l" t="t" r="r" b="b"/>
              <a:pathLst>
                <a:path w="27600" h="23085" extrusionOk="0">
                  <a:moveTo>
                    <a:pt x="16874" y="1"/>
                  </a:moveTo>
                  <a:cubicBezTo>
                    <a:pt x="488" y="1"/>
                    <a:pt x="1" y="20484"/>
                    <a:pt x="1" y="20714"/>
                  </a:cubicBezTo>
                  <a:lnTo>
                    <a:pt x="27205" y="23084"/>
                  </a:lnTo>
                  <a:cubicBezTo>
                    <a:pt x="27600" y="18373"/>
                    <a:pt x="26627" y="13601"/>
                    <a:pt x="24956" y="9194"/>
                  </a:cubicBezTo>
                  <a:cubicBezTo>
                    <a:pt x="23831" y="6124"/>
                    <a:pt x="22342" y="3206"/>
                    <a:pt x="20761" y="349"/>
                  </a:cubicBezTo>
                  <a:cubicBezTo>
                    <a:pt x="20518" y="318"/>
                    <a:pt x="20244" y="257"/>
                    <a:pt x="19971" y="227"/>
                  </a:cubicBezTo>
                  <a:cubicBezTo>
                    <a:pt x="18880" y="73"/>
                    <a:pt x="17849" y="1"/>
                    <a:pt x="16874" y="1"/>
                  </a:cubicBezTo>
                  <a:close/>
                </a:path>
              </a:pathLst>
            </a:custGeom>
            <a:solidFill>
              <a:srgbClr val="82E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006;p9">
              <a:extLst>
                <a:ext uri="{FF2B5EF4-FFF2-40B4-BE49-F238E27FC236}">
                  <a16:creationId xmlns:a16="http://schemas.microsoft.com/office/drawing/2014/main" id="{DCBCFD9B-6A36-4ED1-B2FC-54FBCC73B1C3}"/>
                </a:ext>
              </a:extLst>
            </p:cNvPr>
            <p:cNvSpPr/>
            <p:nvPr/>
          </p:nvSpPr>
          <p:spPr>
            <a:xfrm>
              <a:off x="7870132" y="2691060"/>
              <a:ext cx="333864" cy="423209"/>
            </a:xfrm>
            <a:custGeom>
              <a:avLst/>
              <a:gdLst/>
              <a:ahLst/>
              <a:cxnLst/>
              <a:rect l="l" t="t" r="r" b="b"/>
              <a:pathLst>
                <a:path w="18512" h="23466" extrusionOk="0">
                  <a:moveTo>
                    <a:pt x="1" y="1"/>
                  </a:moveTo>
                  <a:cubicBezTo>
                    <a:pt x="1582" y="2858"/>
                    <a:pt x="3071" y="5776"/>
                    <a:pt x="4196" y="8846"/>
                  </a:cubicBezTo>
                  <a:cubicBezTo>
                    <a:pt x="5867" y="13253"/>
                    <a:pt x="6840" y="18025"/>
                    <a:pt x="6445" y="22736"/>
                  </a:cubicBezTo>
                  <a:lnTo>
                    <a:pt x="14986" y="23466"/>
                  </a:lnTo>
                  <a:cubicBezTo>
                    <a:pt x="14986" y="23466"/>
                    <a:pt x="18512" y="3192"/>
                    <a:pt x="1" y="1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007;p9">
              <a:extLst>
                <a:ext uri="{FF2B5EF4-FFF2-40B4-BE49-F238E27FC236}">
                  <a16:creationId xmlns:a16="http://schemas.microsoft.com/office/drawing/2014/main" id="{1517FB41-AC7E-43E9-B754-7AF8EDA2C62E}"/>
                </a:ext>
              </a:extLst>
            </p:cNvPr>
            <p:cNvSpPr/>
            <p:nvPr/>
          </p:nvSpPr>
          <p:spPr>
            <a:xfrm>
              <a:off x="7594179" y="1901072"/>
              <a:ext cx="649837" cy="615066"/>
            </a:xfrm>
            <a:custGeom>
              <a:avLst/>
              <a:gdLst/>
              <a:ahLst/>
              <a:cxnLst/>
              <a:rect l="l" t="t" r="r" b="b"/>
              <a:pathLst>
                <a:path w="36032" h="34104" extrusionOk="0">
                  <a:moveTo>
                    <a:pt x="14913" y="0"/>
                  </a:moveTo>
                  <a:cubicBezTo>
                    <a:pt x="12895" y="0"/>
                    <a:pt x="10869" y="617"/>
                    <a:pt x="9253" y="1797"/>
                  </a:cubicBezTo>
                  <a:cubicBezTo>
                    <a:pt x="7308" y="3165"/>
                    <a:pt x="5910" y="5323"/>
                    <a:pt x="5423" y="7663"/>
                  </a:cubicBezTo>
                  <a:cubicBezTo>
                    <a:pt x="5241" y="8666"/>
                    <a:pt x="5241" y="9821"/>
                    <a:pt x="5970" y="10551"/>
                  </a:cubicBezTo>
                  <a:cubicBezTo>
                    <a:pt x="3569" y="11098"/>
                    <a:pt x="1533" y="12982"/>
                    <a:pt x="803" y="15323"/>
                  </a:cubicBezTo>
                  <a:cubicBezTo>
                    <a:pt x="1" y="17938"/>
                    <a:pt x="942" y="23082"/>
                    <a:pt x="4309" y="23082"/>
                  </a:cubicBezTo>
                  <a:cubicBezTo>
                    <a:pt x="4385" y="23082"/>
                    <a:pt x="4463" y="23079"/>
                    <a:pt x="4542" y="23074"/>
                  </a:cubicBezTo>
                  <a:cubicBezTo>
                    <a:pt x="5454" y="23013"/>
                    <a:pt x="6335" y="22739"/>
                    <a:pt x="7247" y="22527"/>
                  </a:cubicBezTo>
                  <a:cubicBezTo>
                    <a:pt x="8180" y="22313"/>
                    <a:pt x="9136" y="22217"/>
                    <a:pt x="10095" y="22217"/>
                  </a:cubicBezTo>
                  <a:cubicBezTo>
                    <a:pt x="10230" y="22217"/>
                    <a:pt x="10365" y="22219"/>
                    <a:pt x="10499" y="22223"/>
                  </a:cubicBezTo>
                  <a:cubicBezTo>
                    <a:pt x="11472" y="22284"/>
                    <a:pt x="12506" y="22436"/>
                    <a:pt x="13205" y="23135"/>
                  </a:cubicBezTo>
                  <a:cubicBezTo>
                    <a:pt x="13782" y="23682"/>
                    <a:pt x="14025" y="24502"/>
                    <a:pt x="14360" y="25232"/>
                  </a:cubicBezTo>
                  <a:cubicBezTo>
                    <a:pt x="15545" y="27967"/>
                    <a:pt x="17855" y="30126"/>
                    <a:pt x="20469" y="31524"/>
                  </a:cubicBezTo>
                  <a:cubicBezTo>
                    <a:pt x="23114" y="32922"/>
                    <a:pt x="26062" y="33591"/>
                    <a:pt x="29010" y="34016"/>
                  </a:cubicBezTo>
                  <a:cubicBezTo>
                    <a:pt x="29347" y="34064"/>
                    <a:pt x="29683" y="34104"/>
                    <a:pt x="30011" y="34104"/>
                  </a:cubicBezTo>
                  <a:cubicBezTo>
                    <a:pt x="30305" y="34104"/>
                    <a:pt x="30592" y="34072"/>
                    <a:pt x="30865" y="33986"/>
                  </a:cubicBezTo>
                  <a:cubicBezTo>
                    <a:pt x="31746" y="33682"/>
                    <a:pt x="32324" y="32800"/>
                    <a:pt x="32628" y="31919"/>
                  </a:cubicBezTo>
                  <a:cubicBezTo>
                    <a:pt x="32901" y="31037"/>
                    <a:pt x="32931" y="30095"/>
                    <a:pt x="33083" y="29183"/>
                  </a:cubicBezTo>
                  <a:cubicBezTo>
                    <a:pt x="33327" y="27967"/>
                    <a:pt x="33752" y="26752"/>
                    <a:pt x="34421" y="25688"/>
                  </a:cubicBezTo>
                  <a:cubicBezTo>
                    <a:pt x="34877" y="24958"/>
                    <a:pt x="35424" y="24259"/>
                    <a:pt x="35697" y="23408"/>
                  </a:cubicBezTo>
                  <a:cubicBezTo>
                    <a:pt x="36032" y="22466"/>
                    <a:pt x="35910" y="21402"/>
                    <a:pt x="35789" y="20399"/>
                  </a:cubicBezTo>
                  <a:cubicBezTo>
                    <a:pt x="35606" y="18970"/>
                    <a:pt x="35394" y="17511"/>
                    <a:pt x="34877" y="16144"/>
                  </a:cubicBezTo>
                  <a:cubicBezTo>
                    <a:pt x="34056" y="13986"/>
                    <a:pt x="32567" y="12192"/>
                    <a:pt x="31108" y="10429"/>
                  </a:cubicBezTo>
                  <a:cubicBezTo>
                    <a:pt x="29527" y="8514"/>
                    <a:pt x="27916" y="6599"/>
                    <a:pt x="26001" y="5019"/>
                  </a:cubicBezTo>
                  <a:cubicBezTo>
                    <a:pt x="24603" y="3864"/>
                    <a:pt x="23022" y="2891"/>
                    <a:pt x="21412" y="2040"/>
                  </a:cubicBezTo>
                  <a:cubicBezTo>
                    <a:pt x="19709" y="1128"/>
                    <a:pt x="17916" y="308"/>
                    <a:pt x="16031" y="64"/>
                  </a:cubicBezTo>
                  <a:cubicBezTo>
                    <a:pt x="15661" y="22"/>
                    <a:pt x="15287" y="0"/>
                    <a:pt x="149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008;p9">
              <a:extLst>
                <a:ext uri="{FF2B5EF4-FFF2-40B4-BE49-F238E27FC236}">
                  <a16:creationId xmlns:a16="http://schemas.microsoft.com/office/drawing/2014/main" id="{F70EC80D-7939-4F5C-9CC1-2C7C53BD0002}"/>
                </a:ext>
              </a:extLst>
            </p:cNvPr>
            <p:cNvSpPr/>
            <p:nvPr/>
          </p:nvSpPr>
          <p:spPr>
            <a:xfrm>
              <a:off x="7608733" y="2263630"/>
              <a:ext cx="100257" cy="113440"/>
            </a:xfrm>
            <a:custGeom>
              <a:avLst/>
              <a:gdLst/>
              <a:ahLst/>
              <a:cxnLst/>
              <a:rect l="l" t="t" r="r" b="b"/>
              <a:pathLst>
                <a:path w="5559" h="6290" extrusionOk="0">
                  <a:moveTo>
                    <a:pt x="3145" y="1"/>
                  </a:moveTo>
                  <a:cubicBezTo>
                    <a:pt x="2696" y="1"/>
                    <a:pt x="2223" y="131"/>
                    <a:pt x="1759" y="478"/>
                  </a:cubicBezTo>
                  <a:cubicBezTo>
                    <a:pt x="0" y="1790"/>
                    <a:pt x="1282" y="6289"/>
                    <a:pt x="4372" y="6289"/>
                  </a:cubicBezTo>
                  <a:cubicBezTo>
                    <a:pt x="4433" y="6289"/>
                    <a:pt x="4494" y="6287"/>
                    <a:pt x="4556" y="6284"/>
                  </a:cubicBezTo>
                  <a:cubicBezTo>
                    <a:pt x="4981" y="4399"/>
                    <a:pt x="5559" y="1117"/>
                    <a:pt x="5559" y="1117"/>
                  </a:cubicBezTo>
                  <a:cubicBezTo>
                    <a:pt x="5559" y="1117"/>
                    <a:pt x="4460" y="1"/>
                    <a:pt x="3145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9;p9">
              <a:extLst>
                <a:ext uri="{FF2B5EF4-FFF2-40B4-BE49-F238E27FC236}">
                  <a16:creationId xmlns:a16="http://schemas.microsoft.com/office/drawing/2014/main" id="{54D35B32-8B31-40CF-A87C-D00341EC1763}"/>
                </a:ext>
              </a:extLst>
            </p:cNvPr>
            <p:cNvSpPr/>
            <p:nvPr/>
          </p:nvSpPr>
          <p:spPr>
            <a:xfrm>
              <a:off x="8114633" y="2423691"/>
              <a:ext cx="91077" cy="97389"/>
            </a:xfrm>
            <a:custGeom>
              <a:avLst/>
              <a:gdLst/>
              <a:ahLst/>
              <a:cxnLst/>
              <a:rect l="l" t="t" r="r" b="b"/>
              <a:pathLst>
                <a:path w="5050" h="5400" extrusionOk="0">
                  <a:moveTo>
                    <a:pt x="2240" y="0"/>
                  </a:moveTo>
                  <a:cubicBezTo>
                    <a:pt x="1662" y="0"/>
                    <a:pt x="1216" y="84"/>
                    <a:pt x="1216" y="84"/>
                  </a:cubicBezTo>
                  <a:cubicBezTo>
                    <a:pt x="1216" y="84"/>
                    <a:pt x="973" y="2667"/>
                    <a:pt x="0" y="5099"/>
                  </a:cubicBezTo>
                  <a:cubicBezTo>
                    <a:pt x="765" y="5307"/>
                    <a:pt x="1417" y="5399"/>
                    <a:pt x="1972" y="5399"/>
                  </a:cubicBezTo>
                  <a:cubicBezTo>
                    <a:pt x="4659" y="5399"/>
                    <a:pt x="5050" y="3231"/>
                    <a:pt x="4773" y="1543"/>
                  </a:cubicBezTo>
                  <a:cubicBezTo>
                    <a:pt x="4581" y="241"/>
                    <a:pt x="3221" y="0"/>
                    <a:pt x="2240" y="0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0;p9">
              <a:extLst>
                <a:ext uri="{FF2B5EF4-FFF2-40B4-BE49-F238E27FC236}">
                  <a16:creationId xmlns:a16="http://schemas.microsoft.com/office/drawing/2014/main" id="{A1265D49-F77D-4AEE-A7E9-BC293A436FEB}"/>
                </a:ext>
              </a:extLst>
            </p:cNvPr>
            <p:cNvSpPr/>
            <p:nvPr/>
          </p:nvSpPr>
          <p:spPr>
            <a:xfrm>
              <a:off x="8145545" y="2443583"/>
              <a:ext cx="48586" cy="54141"/>
            </a:xfrm>
            <a:custGeom>
              <a:avLst/>
              <a:gdLst/>
              <a:ahLst/>
              <a:cxnLst/>
              <a:rect l="l" t="t" r="r" b="b"/>
              <a:pathLst>
                <a:path w="2694" h="3002" extrusionOk="0">
                  <a:moveTo>
                    <a:pt x="2291" y="0"/>
                  </a:moveTo>
                  <a:cubicBezTo>
                    <a:pt x="969" y="0"/>
                    <a:pt x="221" y="1542"/>
                    <a:pt x="19" y="2811"/>
                  </a:cubicBezTo>
                  <a:cubicBezTo>
                    <a:pt x="0" y="2923"/>
                    <a:pt x="98" y="3001"/>
                    <a:pt x="182" y="3001"/>
                  </a:cubicBezTo>
                  <a:cubicBezTo>
                    <a:pt x="234" y="3001"/>
                    <a:pt x="281" y="2971"/>
                    <a:pt x="293" y="2902"/>
                  </a:cubicBezTo>
                  <a:cubicBezTo>
                    <a:pt x="353" y="2476"/>
                    <a:pt x="505" y="2051"/>
                    <a:pt x="688" y="1625"/>
                  </a:cubicBezTo>
                  <a:cubicBezTo>
                    <a:pt x="960" y="1497"/>
                    <a:pt x="1267" y="1419"/>
                    <a:pt x="1567" y="1419"/>
                  </a:cubicBezTo>
                  <a:cubicBezTo>
                    <a:pt x="1836" y="1419"/>
                    <a:pt x="2099" y="1482"/>
                    <a:pt x="2329" y="1625"/>
                  </a:cubicBezTo>
                  <a:cubicBezTo>
                    <a:pt x="2356" y="1646"/>
                    <a:pt x="2382" y="1656"/>
                    <a:pt x="2407" y="1656"/>
                  </a:cubicBezTo>
                  <a:cubicBezTo>
                    <a:pt x="2525" y="1656"/>
                    <a:pt x="2606" y="1452"/>
                    <a:pt x="2481" y="1352"/>
                  </a:cubicBezTo>
                  <a:cubicBezTo>
                    <a:pt x="2207" y="1180"/>
                    <a:pt x="1904" y="1106"/>
                    <a:pt x="1599" y="1106"/>
                  </a:cubicBezTo>
                  <a:cubicBezTo>
                    <a:pt x="1363" y="1106"/>
                    <a:pt x="1126" y="1150"/>
                    <a:pt x="900" y="1230"/>
                  </a:cubicBezTo>
                  <a:cubicBezTo>
                    <a:pt x="1240" y="692"/>
                    <a:pt x="1739" y="312"/>
                    <a:pt x="2371" y="312"/>
                  </a:cubicBezTo>
                  <a:cubicBezTo>
                    <a:pt x="2417" y="312"/>
                    <a:pt x="2464" y="314"/>
                    <a:pt x="2511" y="318"/>
                  </a:cubicBezTo>
                  <a:cubicBezTo>
                    <a:pt x="2519" y="319"/>
                    <a:pt x="2527" y="320"/>
                    <a:pt x="2534" y="320"/>
                  </a:cubicBezTo>
                  <a:cubicBezTo>
                    <a:pt x="2693" y="320"/>
                    <a:pt x="2686" y="14"/>
                    <a:pt x="2511" y="14"/>
                  </a:cubicBezTo>
                  <a:cubicBezTo>
                    <a:pt x="2436" y="5"/>
                    <a:pt x="2363" y="0"/>
                    <a:pt x="2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11;p9">
              <a:extLst>
                <a:ext uri="{FF2B5EF4-FFF2-40B4-BE49-F238E27FC236}">
                  <a16:creationId xmlns:a16="http://schemas.microsoft.com/office/drawing/2014/main" id="{D753B57A-6DB4-4AE3-BD41-8FAD4BB61FD3}"/>
                </a:ext>
              </a:extLst>
            </p:cNvPr>
            <p:cNvSpPr/>
            <p:nvPr/>
          </p:nvSpPr>
          <p:spPr>
            <a:xfrm>
              <a:off x="7645686" y="2279880"/>
              <a:ext cx="43573" cy="62221"/>
            </a:xfrm>
            <a:custGeom>
              <a:avLst/>
              <a:gdLst/>
              <a:ahLst/>
              <a:cxnLst/>
              <a:rect l="l" t="t" r="r" b="b"/>
              <a:pathLst>
                <a:path w="2416" h="3450" extrusionOk="0">
                  <a:moveTo>
                    <a:pt x="414" y="1"/>
                  </a:moveTo>
                  <a:cubicBezTo>
                    <a:pt x="249" y="1"/>
                    <a:pt x="176" y="278"/>
                    <a:pt x="379" y="307"/>
                  </a:cubicBezTo>
                  <a:cubicBezTo>
                    <a:pt x="1108" y="398"/>
                    <a:pt x="1564" y="915"/>
                    <a:pt x="1807" y="1553"/>
                  </a:cubicBezTo>
                  <a:cubicBezTo>
                    <a:pt x="1468" y="1362"/>
                    <a:pt x="1069" y="1230"/>
                    <a:pt x="673" y="1230"/>
                  </a:cubicBezTo>
                  <a:cubicBezTo>
                    <a:pt x="502" y="1230"/>
                    <a:pt x="331" y="1255"/>
                    <a:pt x="166" y="1310"/>
                  </a:cubicBezTo>
                  <a:cubicBezTo>
                    <a:pt x="0" y="1365"/>
                    <a:pt x="61" y="1622"/>
                    <a:pt x="210" y="1622"/>
                  </a:cubicBezTo>
                  <a:cubicBezTo>
                    <a:pt x="225" y="1622"/>
                    <a:pt x="241" y="1619"/>
                    <a:pt x="257" y="1614"/>
                  </a:cubicBezTo>
                  <a:cubicBezTo>
                    <a:pt x="402" y="1568"/>
                    <a:pt x="550" y="1547"/>
                    <a:pt x="698" y="1547"/>
                  </a:cubicBezTo>
                  <a:cubicBezTo>
                    <a:pt x="1143" y="1547"/>
                    <a:pt x="1587" y="1735"/>
                    <a:pt x="1929" y="2009"/>
                  </a:cubicBezTo>
                  <a:cubicBezTo>
                    <a:pt x="2020" y="2435"/>
                    <a:pt x="2051" y="2890"/>
                    <a:pt x="2020" y="3316"/>
                  </a:cubicBezTo>
                  <a:cubicBezTo>
                    <a:pt x="2020" y="3404"/>
                    <a:pt x="2090" y="3449"/>
                    <a:pt x="2167" y="3449"/>
                  </a:cubicBezTo>
                  <a:cubicBezTo>
                    <a:pt x="2249" y="3449"/>
                    <a:pt x="2339" y="3396"/>
                    <a:pt x="2355" y="3286"/>
                  </a:cubicBezTo>
                  <a:cubicBezTo>
                    <a:pt x="2415" y="1948"/>
                    <a:pt x="1990" y="216"/>
                    <a:pt x="440" y="3"/>
                  </a:cubicBezTo>
                  <a:cubicBezTo>
                    <a:pt x="431" y="1"/>
                    <a:pt x="423" y="1"/>
                    <a:pt x="4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12;p9">
              <a:extLst>
                <a:ext uri="{FF2B5EF4-FFF2-40B4-BE49-F238E27FC236}">
                  <a16:creationId xmlns:a16="http://schemas.microsoft.com/office/drawing/2014/main" id="{75442054-D603-467B-9340-2ED091A08A44}"/>
                </a:ext>
              </a:extLst>
            </p:cNvPr>
            <p:cNvSpPr/>
            <p:nvPr/>
          </p:nvSpPr>
          <p:spPr>
            <a:xfrm>
              <a:off x="8214402" y="2073794"/>
              <a:ext cx="83881" cy="145290"/>
            </a:xfrm>
            <a:custGeom>
              <a:avLst/>
              <a:gdLst/>
              <a:ahLst/>
              <a:cxnLst/>
              <a:rect l="l" t="t" r="r" b="b"/>
              <a:pathLst>
                <a:path w="4651" h="8056" extrusionOk="0">
                  <a:moveTo>
                    <a:pt x="2951" y="0"/>
                  </a:moveTo>
                  <a:cubicBezTo>
                    <a:pt x="1293" y="0"/>
                    <a:pt x="0" y="8056"/>
                    <a:pt x="0" y="8056"/>
                  </a:cubicBezTo>
                  <a:cubicBezTo>
                    <a:pt x="0" y="8056"/>
                    <a:pt x="4651" y="62"/>
                    <a:pt x="2979" y="1"/>
                  </a:cubicBezTo>
                  <a:cubicBezTo>
                    <a:pt x="2970" y="1"/>
                    <a:pt x="2961" y="0"/>
                    <a:pt x="29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13;p9">
              <a:extLst>
                <a:ext uri="{FF2B5EF4-FFF2-40B4-BE49-F238E27FC236}">
                  <a16:creationId xmlns:a16="http://schemas.microsoft.com/office/drawing/2014/main" id="{9FA61A1C-5659-4063-8DDC-F8B9AC0541D7}"/>
                </a:ext>
              </a:extLst>
            </p:cNvPr>
            <p:cNvSpPr/>
            <p:nvPr/>
          </p:nvSpPr>
          <p:spPr>
            <a:xfrm>
              <a:off x="8209461" y="2162021"/>
              <a:ext cx="109112" cy="36791"/>
            </a:xfrm>
            <a:custGeom>
              <a:avLst/>
              <a:gdLst/>
              <a:ahLst/>
              <a:cxnLst/>
              <a:rect l="l" t="t" r="r" b="b"/>
              <a:pathLst>
                <a:path w="6050" h="2040" extrusionOk="0">
                  <a:moveTo>
                    <a:pt x="4994" y="1"/>
                  </a:moveTo>
                  <a:cubicBezTo>
                    <a:pt x="3608" y="1"/>
                    <a:pt x="1" y="2039"/>
                    <a:pt x="1" y="2039"/>
                  </a:cubicBezTo>
                  <a:cubicBezTo>
                    <a:pt x="1" y="2039"/>
                    <a:pt x="6050" y="1097"/>
                    <a:pt x="5472" y="185"/>
                  </a:cubicBezTo>
                  <a:cubicBezTo>
                    <a:pt x="5390" y="56"/>
                    <a:pt x="5222" y="1"/>
                    <a:pt x="49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14;p9">
              <a:extLst>
                <a:ext uri="{FF2B5EF4-FFF2-40B4-BE49-F238E27FC236}">
                  <a16:creationId xmlns:a16="http://schemas.microsoft.com/office/drawing/2014/main" id="{BC1AA76B-2543-4BAB-AD9C-1495E72D1F6D}"/>
                </a:ext>
              </a:extLst>
            </p:cNvPr>
            <p:cNvSpPr/>
            <p:nvPr/>
          </p:nvSpPr>
          <p:spPr>
            <a:xfrm>
              <a:off x="7660763" y="2056336"/>
              <a:ext cx="438016" cy="716873"/>
            </a:xfrm>
            <a:custGeom>
              <a:avLst/>
              <a:gdLst/>
              <a:ahLst/>
              <a:cxnLst/>
              <a:rect l="l" t="t" r="r" b="b"/>
              <a:pathLst>
                <a:path w="24287" h="39749" extrusionOk="0">
                  <a:moveTo>
                    <a:pt x="12109" y="1"/>
                  </a:moveTo>
                  <a:cubicBezTo>
                    <a:pt x="7558" y="1"/>
                    <a:pt x="3551" y="3079"/>
                    <a:pt x="2858" y="7322"/>
                  </a:cubicBezTo>
                  <a:lnTo>
                    <a:pt x="2037" y="12641"/>
                  </a:lnTo>
                  <a:lnTo>
                    <a:pt x="700" y="20878"/>
                  </a:lnTo>
                  <a:cubicBezTo>
                    <a:pt x="1" y="25438"/>
                    <a:pt x="3344" y="29663"/>
                    <a:pt x="8207" y="30514"/>
                  </a:cubicBezTo>
                  <a:lnTo>
                    <a:pt x="7113" y="34465"/>
                  </a:lnTo>
                  <a:lnTo>
                    <a:pt x="3800" y="34951"/>
                  </a:lnTo>
                  <a:cubicBezTo>
                    <a:pt x="3800" y="34951"/>
                    <a:pt x="5259" y="38265"/>
                    <a:pt x="10730" y="39420"/>
                  </a:cubicBezTo>
                  <a:cubicBezTo>
                    <a:pt x="11813" y="39654"/>
                    <a:pt x="12798" y="39748"/>
                    <a:pt x="13680" y="39748"/>
                  </a:cubicBezTo>
                  <a:cubicBezTo>
                    <a:pt x="17253" y="39748"/>
                    <a:pt x="19150" y="38204"/>
                    <a:pt x="19150" y="38204"/>
                  </a:cubicBezTo>
                  <a:lnTo>
                    <a:pt x="16718" y="36471"/>
                  </a:lnTo>
                  <a:lnTo>
                    <a:pt x="15746" y="35772"/>
                  </a:lnTo>
                  <a:cubicBezTo>
                    <a:pt x="13861" y="35164"/>
                    <a:pt x="12554" y="32885"/>
                    <a:pt x="13253" y="29359"/>
                  </a:cubicBezTo>
                  <a:cubicBezTo>
                    <a:pt x="24287" y="28508"/>
                    <a:pt x="22828" y="19055"/>
                    <a:pt x="23952" y="11152"/>
                  </a:cubicBezTo>
                  <a:cubicBezTo>
                    <a:pt x="21217" y="7717"/>
                    <a:pt x="22524" y="4404"/>
                    <a:pt x="24226" y="2155"/>
                  </a:cubicBezTo>
                  <a:cubicBezTo>
                    <a:pt x="23223" y="1638"/>
                    <a:pt x="22129" y="1273"/>
                    <a:pt x="20974" y="1121"/>
                  </a:cubicBezTo>
                  <a:lnTo>
                    <a:pt x="13436" y="88"/>
                  </a:lnTo>
                  <a:cubicBezTo>
                    <a:pt x="12990" y="29"/>
                    <a:pt x="12547" y="1"/>
                    <a:pt x="12109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15;p9">
              <a:extLst>
                <a:ext uri="{FF2B5EF4-FFF2-40B4-BE49-F238E27FC236}">
                  <a16:creationId xmlns:a16="http://schemas.microsoft.com/office/drawing/2014/main" id="{6A92C11D-B4AF-42D0-890D-DB7DB6A078FC}"/>
                </a:ext>
              </a:extLst>
            </p:cNvPr>
            <p:cNvSpPr/>
            <p:nvPr/>
          </p:nvSpPr>
          <p:spPr>
            <a:xfrm>
              <a:off x="7882757" y="2095183"/>
              <a:ext cx="303709" cy="606319"/>
            </a:xfrm>
            <a:custGeom>
              <a:avLst/>
              <a:gdLst/>
              <a:ahLst/>
              <a:cxnLst/>
              <a:rect l="l" t="t" r="r" b="b"/>
              <a:pathLst>
                <a:path w="16840" h="33619" extrusionOk="0">
                  <a:moveTo>
                    <a:pt x="11672" y="1"/>
                  </a:moveTo>
                  <a:cubicBezTo>
                    <a:pt x="9970" y="2250"/>
                    <a:pt x="8663" y="5563"/>
                    <a:pt x="11398" y="8998"/>
                  </a:cubicBezTo>
                  <a:cubicBezTo>
                    <a:pt x="10274" y="16901"/>
                    <a:pt x="11733" y="26354"/>
                    <a:pt x="699" y="27205"/>
                  </a:cubicBezTo>
                  <a:cubicBezTo>
                    <a:pt x="0" y="30731"/>
                    <a:pt x="1337" y="33010"/>
                    <a:pt x="3192" y="33618"/>
                  </a:cubicBezTo>
                  <a:lnTo>
                    <a:pt x="2918" y="33436"/>
                  </a:lnTo>
                  <a:lnTo>
                    <a:pt x="4043" y="29515"/>
                  </a:lnTo>
                  <a:cubicBezTo>
                    <a:pt x="4479" y="29573"/>
                    <a:pt x="4909" y="29601"/>
                    <a:pt x="5332" y="29601"/>
                  </a:cubicBezTo>
                  <a:cubicBezTo>
                    <a:pt x="9803" y="29601"/>
                    <a:pt x="13437" y="26468"/>
                    <a:pt x="14104" y="22220"/>
                  </a:cubicBezTo>
                  <a:lnTo>
                    <a:pt x="14499" y="19849"/>
                  </a:lnTo>
                  <a:lnTo>
                    <a:pt x="16262" y="8663"/>
                  </a:lnTo>
                  <a:cubicBezTo>
                    <a:pt x="16839" y="5107"/>
                    <a:pt x="14894" y="1703"/>
                    <a:pt x="11672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16;p9">
              <a:extLst>
                <a:ext uri="{FF2B5EF4-FFF2-40B4-BE49-F238E27FC236}">
                  <a16:creationId xmlns:a16="http://schemas.microsoft.com/office/drawing/2014/main" id="{B80D6E80-FAF2-48D4-B511-1D937FA7631F}"/>
                </a:ext>
              </a:extLst>
            </p:cNvPr>
            <p:cNvSpPr/>
            <p:nvPr/>
          </p:nvSpPr>
          <p:spPr>
            <a:xfrm>
              <a:off x="7752832" y="2354382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7" y="498"/>
                    <a:pt x="152" y="1130"/>
                  </a:cubicBezTo>
                  <a:cubicBezTo>
                    <a:pt x="0" y="1829"/>
                    <a:pt x="183" y="2437"/>
                    <a:pt x="547" y="2498"/>
                  </a:cubicBezTo>
                  <a:cubicBezTo>
                    <a:pt x="576" y="2505"/>
                    <a:pt x="604" y="2509"/>
                    <a:pt x="633" y="2509"/>
                  </a:cubicBezTo>
                  <a:cubicBezTo>
                    <a:pt x="976" y="2509"/>
                    <a:pt x="1347" y="2021"/>
                    <a:pt x="1459" y="1404"/>
                  </a:cubicBezTo>
                  <a:cubicBezTo>
                    <a:pt x="1581" y="705"/>
                    <a:pt x="1398" y="97"/>
                    <a:pt x="1034" y="6"/>
                  </a:cubicBezTo>
                  <a:cubicBezTo>
                    <a:pt x="1014" y="2"/>
                    <a:pt x="994" y="1"/>
                    <a:pt x="9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17;p9">
              <a:extLst>
                <a:ext uri="{FF2B5EF4-FFF2-40B4-BE49-F238E27FC236}">
                  <a16:creationId xmlns:a16="http://schemas.microsoft.com/office/drawing/2014/main" id="{9947A428-37F9-4D33-A895-41A890D4BFFF}"/>
                </a:ext>
              </a:extLst>
            </p:cNvPr>
            <p:cNvSpPr/>
            <p:nvPr/>
          </p:nvSpPr>
          <p:spPr>
            <a:xfrm>
              <a:off x="8041176" y="2404267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6" y="498"/>
                    <a:pt x="122" y="1130"/>
                  </a:cubicBezTo>
                  <a:cubicBezTo>
                    <a:pt x="0" y="1829"/>
                    <a:pt x="183" y="2437"/>
                    <a:pt x="548" y="2498"/>
                  </a:cubicBezTo>
                  <a:cubicBezTo>
                    <a:pt x="576" y="2505"/>
                    <a:pt x="604" y="2509"/>
                    <a:pt x="632" y="2509"/>
                  </a:cubicBezTo>
                  <a:cubicBezTo>
                    <a:pt x="972" y="2509"/>
                    <a:pt x="1319" y="2021"/>
                    <a:pt x="1459" y="1404"/>
                  </a:cubicBezTo>
                  <a:cubicBezTo>
                    <a:pt x="1581" y="705"/>
                    <a:pt x="1399" y="97"/>
                    <a:pt x="1034" y="6"/>
                  </a:cubicBezTo>
                  <a:cubicBezTo>
                    <a:pt x="1014" y="2"/>
                    <a:pt x="995" y="1"/>
                    <a:pt x="9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18;p9">
              <a:extLst>
                <a:ext uri="{FF2B5EF4-FFF2-40B4-BE49-F238E27FC236}">
                  <a16:creationId xmlns:a16="http://schemas.microsoft.com/office/drawing/2014/main" id="{0B52894B-A177-40B4-B8C6-395D571CD929}"/>
                </a:ext>
              </a:extLst>
            </p:cNvPr>
            <p:cNvSpPr/>
            <p:nvPr/>
          </p:nvSpPr>
          <p:spPr>
            <a:xfrm>
              <a:off x="7807100" y="2378567"/>
              <a:ext cx="80256" cy="96613"/>
            </a:xfrm>
            <a:custGeom>
              <a:avLst/>
              <a:gdLst/>
              <a:ahLst/>
              <a:cxnLst/>
              <a:rect l="l" t="t" r="r" b="b"/>
              <a:pathLst>
                <a:path w="4450" h="5357" extrusionOk="0">
                  <a:moveTo>
                    <a:pt x="3611" y="1"/>
                  </a:moveTo>
                  <a:cubicBezTo>
                    <a:pt x="3549" y="1"/>
                    <a:pt x="3486" y="28"/>
                    <a:pt x="3435" y="93"/>
                  </a:cubicBezTo>
                  <a:cubicBezTo>
                    <a:pt x="2463" y="1279"/>
                    <a:pt x="1490" y="2464"/>
                    <a:pt x="517" y="3619"/>
                  </a:cubicBezTo>
                  <a:cubicBezTo>
                    <a:pt x="396" y="3802"/>
                    <a:pt x="244" y="3954"/>
                    <a:pt x="122" y="4106"/>
                  </a:cubicBezTo>
                  <a:cubicBezTo>
                    <a:pt x="0" y="4257"/>
                    <a:pt x="0" y="4561"/>
                    <a:pt x="244" y="4592"/>
                  </a:cubicBezTo>
                  <a:cubicBezTo>
                    <a:pt x="1490" y="4835"/>
                    <a:pt x="2706" y="5109"/>
                    <a:pt x="3952" y="5352"/>
                  </a:cubicBezTo>
                  <a:cubicBezTo>
                    <a:pt x="3971" y="5355"/>
                    <a:pt x="3990" y="5356"/>
                    <a:pt x="4008" y="5356"/>
                  </a:cubicBezTo>
                  <a:cubicBezTo>
                    <a:pt x="4331" y="5356"/>
                    <a:pt x="4449" y="4862"/>
                    <a:pt x="4104" y="4805"/>
                  </a:cubicBezTo>
                  <a:cubicBezTo>
                    <a:pt x="3007" y="4591"/>
                    <a:pt x="1934" y="4353"/>
                    <a:pt x="843" y="4134"/>
                  </a:cubicBezTo>
                  <a:lnTo>
                    <a:pt x="843" y="4134"/>
                  </a:lnTo>
                  <a:cubicBezTo>
                    <a:pt x="1707" y="3081"/>
                    <a:pt x="2568" y="2031"/>
                    <a:pt x="3405" y="1005"/>
                  </a:cubicBezTo>
                  <a:cubicBezTo>
                    <a:pt x="3557" y="823"/>
                    <a:pt x="3678" y="671"/>
                    <a:pt x="3830" y="488"/>
                  </a:cubicBezTo>
                  <a:cubicBezTo>
                    <a:pt x="4016" y="280"/>
                    <a:pt x="3813" y="1"/>
                    <a:pt x="36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019;p9">
              <a:extLst>
                <a:ext uri="{FF2B5EF4-FFF2-40B4-BE49-F238E27FC236}">
                  <a16:creationId xmlns:a16="http://schemas.microsoft.com/office/drawing/2014/main" id="{12FBA880-74A3-4B81-BD99-11D70096F499}"/>
                </a:ext>
              </a:extLst>
            </p:cNvPr>
            <p:cNvSpPr/>
            <p:nvPr/>
          </p:nvSpPr>
          <p:spPr>
            <a:xfrm>
              <a:off x="7994025" y="2458475"/>
              <a:ext cx="115496" cy="104122"/>
            </a:xfrm>
            <a:custGeom>
              <a:avLst/>
              <a:gdLst/>
              <a:ahLst/>
              <a:cxnLst/>
              <a:rect l="l" t="t" r="r" b="b"/>
              <a:pathLst>
                <a:path w="3223" h="2905" extrusionOk="0">
                  <a:moveTo>
                    <a:pt x="1611" y="1"/>
                  </a:moveTo>
                  <a:cubicBezTo>
                    <a:pt x="943" y="1"/>
                    <a:pt x="339" y="455"/>
                    <a:pt x="183" y="1134"/>
                  </a:cubicBezTo>
                  <a:cubicBezTo>
                    <a:pt x="0" y="1924"/>
                    <a:pt x="487" y="2684"/>
                    <a:pt x="1277" y="2866"/>
                  </a:cubicBezTo>
                  <a:cubicBezTo>
                    <a:pt x="1389" y="2892"/>
                    <a:pt x="1501" y="2904"/>
                    <a:pt x="1612" y="2904"/>
                  </a:cubicBezTo>
                  <a:cubicBezTo>
                    <a:pt x="2279" y="2904"/>
                    <a:pt x="2883" y="2450"/>
                    <a:pt x="3040" y="1772"/>
                  </a:cubicBezTo>
                  <a:cubicBezTo>
                    <a:pt x="3222" y="1012"/>
                    <a:pt x="2736" y="222"/>
                    <a:pt x="1946" y="39"/>
                  </a:cubicBezTo>
                  <a:cubicBezTo>
                    <a:pt x="1834" y="13"/>
                    <a:pt x="1722" y="1"/>
                    <a:pt x="1611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020;p9">
              <a:extLst>
                <a:ext uri="{FF2B5EF4-FFF2-40B4-BE49-F238E27FC236}">
                  <a16:creationId xmlns:a16="http://schemas.microsoft.com/office/drawing/2014/main" id="{858F92A6-A6B8-469F-BA80-C887C1C07B21}"/>
                </a:ext>
              </a:extLst>
            </p:cNvPr>
            <p:cNvSpPr/>
            <p:nvPr/>
          </p:nvSpPr>
          <p:spPr>
            <a:xfrm>
              <a:off x="7710590" y="2413034"/>
              <a:ext cx="102999" cy="93658"/>
            </a:xfrm>
            <a:custGeom>
              <a:avLst/>
              <a:gdLst/>
              <a:ahLst/>
              <a:cxnLst/>
              <a:rect l="l" t="t" r="r" b="b"/>
              <a:pathLst>
                <a:path w="3223" h="2933" extrusionOk="0">
                  <a:moveTo>
                    <a:pt x="1624" y="1"/>
                  </a:moveTo>
                  <a:cubicBezTo>
                    <a:pt x="951" y="1"/>
                    <a:pt x="341" y="476"/>
                    <a:pt x="183" y="1132"/>
                  </a:cubicBezTo>
                  <a:cubicBezTo>
                    <a:pt x="1" y="1922"/>
                    <a:pt x="487" y="2712"/>
                    <a:pt x="1277" y="2895"/>
                  </a:cubicBezTo>
                  <a:cubicBezTo>
                    <a:pt x="1390" y="2920"/>
                    <a:pt x="1502" y="2933"/>
                    <a:pt x="1612" y="2933"/>
                  </a:cubicBezTo>
                  <a:cubicBezTo>
                    <a:pt x="2280" y="2933"/>
                    <a:pt x="2884" y="2479"/>
                    <a:pt x="3040" y="1800"/>
                  </a:cubicBezTo>
                  <a:cubicBezTo>
                    <a:pt x="3223" y="1010"/>
                    <a:pt x="2706" y="220"/>
                    <a:pt x="1946" y="37"/>
                  </a:cubicBezTo>
                  <a:cubicBezTo>
                    <a:pt x="1838" y="13"/>
                    <a:pt x="1730" y="1"/>
                    <a:pt x="1624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021;p9">
              <a:extLst>
                <a:ext uri="{FF2B5EF4-FFF2-40B4-BE49-F238E27FC236}">
                  <a16:creationId xmlns:a16="http://schemas.microsoft.com/office/drawing/2014/main" id="{A14B40BF-08A5-4D29-82F6-D4F1A2B8DDA4}"/>
                </a:ext>
              </a:extLst>
            </p:cNvPr>
            <p:cNvSpPr/>
            <p:nvPr/>
          </p:nvSpPr>
          <p:spPr>
            <a:xfrm>
              <a:off x="7907771" y="2485948"/>
              <a:ext cx="121592" cy="50191"/>
            </a:xfrm>
            <a:custGeom>
              <a:avLst/>
              <a:gdLst/>
              <a:ahLst/>
              <a:cxnLst/>
              <a:rect l="l" t="t" r="r" b="b"/>
              <a:pathLst>
                <a:path w="6742" h="2783" extrusionOk="0">
                  <a:moveTo>
                    <a:pt x="6394" y="1"/>
                  </a:moveTo>
                  <a:cubicBezTo>
                    <a:pt x="6281" y="1"/>
                    <a:pt x="6168" y="57"/>
                    <a:pt x="6121" y="188"/>
                  </a:cubicBezTo>
                  <a:cubicBezTo>
                    <a:pt x="5488" y="1808"/>
                    <a:pt x="3633" y="2205"/>
                    <a:pt x="1995" y="2205"/>
                  </a:cubicBezTo>
                  <a:cubicBezTo>
                    <a:pt x="1666" y="2205"/>
                    <a:pt x="1345" y="2189"/>
                    <a:pt x="1045" y="2164"/>
                  </a:cubicBezTo>
                  <a:cubicBezTo>
                    <a:pt x="954" y="2164"/>
                    <a:pt x="862" y="2164"/>
                    <a:pt x="802" y="2133"/>
                  </a:cubicBezTo>
                  <a:lnTo>
                    <a:pt x="650" y="2133"/>
                  </a:lnTo>
                  <a:lnTo>
                    <a:pt x="498" y="2103"/>
                  </a:lnTo>
                  <a:cubicBezTo>
                    <a:pt x="480" y="2100"/>
                    <a:pt x="463" y="2098"/>
                    <a:pt x="446" y="2098"/>
                  </a:cubicBezTo>
                  <a:cubicBezTo>
                    <a:pt x="146" y="2098"/>
                    <a:pt x="0" y="2592"/>
                    <a:pt x="346" y="2650"/>
                  </a:cubicBezTo>
                  <a:cubicBezTo>
                    <a:pt x="810" y="2743"/>
                    <a:pt x="1292" y="2783"/>
                    <a:pt x="1765" y="2783"/>
                  </a:cubicBezTo>
                  <a:cubicBezTo>
                    <a:pt x="1911" y="2783"/>
                    <a:pt x="2056" y="2779"/>
                    <a:pt x="2200" y="2772"/>
                  </a:cubicBezTo>
                  <a:cubicBezTo>
                    <a:pt x="3294" y="2741"/>
                    <a:pt x="4479" y="2559"/>
                    <a:pt x="5422" y="1921"/>
                  </a:cubicBezTo>
                  <a:cubicBezTo>
                    <a:pt x="5999" y="1525"/>
                    <a:pt x="6394" y="978"/>
                    <a:pt x="6668" y="340"/>
                  </a:cubicBezTo>
                  <a:cubicBezTo>
                    <a:pt x="6742" y="137"/>
                    <a:pt x="6568" y="1"/>
                    <a:pt x="63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022;p9">
              <a:extLst>
                <a:ext uri="{FF2B5EF4-FFF2-40B4-BE49-F238E27FC236}">
                  <a16:creationId xmlns:a16="http://schemas.microsoft.com/office/drawing/2014/main" id="{F37893A3-8978-42F0-BB57-153FE6C8DBDB}"/>
                </a:ext>
              </a:extLst>
            </p:cNvPr>
            <p:cNvSpPr/>
            <p:nvPr/>
          </p:nvSpPr>
          <p:spPr>
            <a:xfrm>
              <a:off x="7681558" y="2035018"/>
              <a:ext cx="525179" cy="222444"/>
            </a:xfrm>
            <a:custGeom>
              <a:avLst/>
              <a:gdLst/>
              <a:ahLst/>
              <a:cxnLst/>
              <a:rect l="l" t="t" r="r" b="b"/>
              <a:pathLst>
                <a:path w="29120" h="12334" extrusionOk="0">
                  <a:moveTo>
                    <a:pt x="6002" y="1"/>
                  </a:moveTo>
                  <a:cubicBezTo>
                    <a:pt x="5203" y="1"/>
                    <a:pt x="4402" y="85"/>
                    <a:pt x="3709" y="540"/>
                  </a:cubicBezTo>
                  <a:cubicBezTo>
                    <a:pt x="1673" y="1938"/>
                    <a:pt x="1" y="4887"/>
                    <a:pt x="426" y="7379"/>
                  </a:cubicBezTo>
                  <a:cubicBezTo>
                    <a:pt x="548" y="8018"/>
                    <a:pt x="791" y="8625"/>
                    <a:pt x="1186" y="9112"/>
                  </a:cubicBezTo>
                  <a:cubicBezTo>
                    <a:pt x="2007" y="10069"/>
                    <a:pt x="3343" y="10337"/>
                    <a:pt x="4621" y="10337"/>
                  </a:cubicBezTo>
                  <a:cubicBezTo>
                    <a:pt x="4764" y="10337"/>
                    <a:pt x="4906" y="10334"/>
                    <a:pt x="5047" y="10328"/>
                  </a:cubicBezTo>
                  <a:cubicBezTo>
                    <a:pt x="11369" y="10054"/>
                    <a:pt x="16901" y="6042"/>
                    <a:pt x="22919" y="4096"/>
                  </a:cubicBezTo>
                  <a:lnTo>
                    <a:pt x="22919" y="4096"/>
                  </a:lnTo>
                  <a:cubicBezTo>
                    <a:pt x="22311" y="6163"/>
                    <a:pt x="22372" y="8321"/>
                    <a:pt x="23345" y="9872"/>
                  </a:cubicBezTo>
                  <a:cubicBezTo>
                    <a:pt x="24317" y="11422"/>
                    <a:pt x="26749" y="12121"/>
                    <a:pt x="28573" y="12334"/>
                  </a:cubicBezTo>
                  <a:cubicBezTo>
                    <a:pt x="29120" y="10753"/>
                    <a:pt x="28238" y="9051"/>
                    <a:pt x="27327" y="7622"/>
                  </a:cubicBezTo>
                  <a:cubicBezTo>
                    <a:pt x="26020" y="5555"/>
                    <a:pt x="24500" y="3489"/>
                    <a:pt x="22433" y="2182"/>
                  </a:cubicBezTo>
                  <a:cubicBezTo>
                    <a:pt x="19515" y="358"/>
                    <a:pt x="15867" y="236"/>
                    <a:pt x="12402" y="145"/>
                  </a:cubicBezTo>
                  <a:cubicBezTo>
                    <a:pt x="10579" y="115"/>
                    <a:pt x="8785" y="54"/>
                    <a:pt x="6961" y="23"/>
                  </a:cubicBezTo>
                  <a:cubicBezTo>
                    <a:pt x="6647" y="15"/>
                    <a:pt x="6325" y="1"/>
                    <a:pt x="60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023;p9">
              <a:extLst>
                <a:ext uri="{FF2B5EF4-FFF2-40B4-BE49-F238E27FC236}">
                  <a16:creationId xmlns:a16="http://schemas.microsoft.com/office/drawing/2014/main" id="{D905648E-9CF4-4147-B84D-9F023BA02919}"/>
                </a:ext>
              </a:extLst>
            </p:cNvPr>
            <p:cNvSpPr/>
            <p:nvPr/>
          </p:nvSpPr>
          <p:spPr>
            <a:xfrm>
              <a:off x="7730902" y="1939397"/>
              <a:ext cx="213264" cy="111925"/>
            </a:xfrm>
            <a:custGeom>
              <a:avLst/>
              <a:gdLst/>
              <a:ahLst/>
              <a:cxnLst/>
              <a:rect l="l" t="t" r="r" b="b"/>
              <a:pathLst>
                <a:path w="11825" h="6206" extrusionOk="0">
                  <a:moveTo>
                    <a:pt x="7923" y="1"/>
                  </a:moveTo>
                  <a:cubicBezTo>
                    <a:pt x="5311" y="1"/>
                    <a:pt x="2576" y="1085"/>
                    <a:pt x="852" y="2955"/>
                  </a:cubicBezTo>
                  <a:cubicBezTo>
                    <a:pt x="426" y="3441"/>
                    <a:pt x="0" y="4018"/>
                    <a:pt x="61" y="4657"/>
                  </a:cubicBezTo>
                  <a:cubicBezTo>
                    <a:pt x="92" y="5447"/>
                    <a:pt x="852" y="6055"/>
                    <a:pt x="1611" y="6177"/>
                  </a:cubicBezTo>
                  <a:cubicBezTo>
                    <a:pt x="1741" y="6197"/>
                    <a:pt x="1871" y="6206"/>
                    <a:pt x="2000" y="6206"/>
                  </a:cubicBezTo>
                  <a:cubicBezTo>
                    <a:pt x="2659" y="6206"/>
                    <a:pt x="3307" y="5965"/>
                    <a:pt x="3891" y="5660"/>
                  </a:cubicBezTo>
                  <a:cubicBezTo>
                    <a:pt x="4560" y="5265"/>
                    <a:pt x="5229" y="4809"/>
                    <a:pt x="5928" y="4505"/>
                  </a:cubicBezTo>
                  <a:cubicBezTo>
                    <a:pt x="7599" y="3806"/>
                    <a:pt x="9879" y="4170"/>
                    <a:pt x="11308" y="2894"/>
                  </a:cubicBezTo>
                  <a:cubicBezTo>
                    <a:pt x="11581" y="2620"/>
                    <a:pt x="11824" y="2256"/>
                    <a:pt x="11824" y="1830"/>
                  </a:cubicBezTo>
                  <a:cubicBezTo>
                    <a:pt x="11824" y="1404"/>
                    <a:pt x="11551" y="1009"/>
                    <a:pt x="11216" y="736"/>
                  </a:cubicBezTo>
                  <a:cubicBezTo>
                    <a:pt x="10882" y="462"/>
                    <a:pt x="10457" y="310"/>
                    <a:pt x="10031" y="219"/>
                  </a:cubicBezTo>
                  <a:cubicBezTo>
                    <a:pt x="9454" y="97"/>
                    <a:pt x="8846" y="37"/>
                    <a:pt x="8238" y="6"/>
                  </a:cubicBezTo>
                  <a:cubicBezTo>
                    <a:pt x="8133" y="3"/>
                    <a:pt x="8028" y="1"/>
                    <a:pt x="7923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024;p9">
              <a:extLst>
                <a:ext uri="{FF2B5EF4-FFF2-40B4-BE49-F238E27FC236}">
                  <a16:creationId xmlns:a16="http://schemas.microsoft.com/office/drawing/2014/main" id="{57B19873-C659-4146-8B14-7F428F3D6947}"/>
                </a:ext>
              </a:extLst>
            </p:cNvPr>
            <p:cNvSpPr/>
            <p:nvPr/>
          </p:nvSpPr>
          <p:spPr>
            <a:xfrm>
              <a:off x="8036234" y="2353877"/>
              <a:ext cx="77316" cy="30227"/>
            </a:xfrm>
            <a:custGeom>
              <a:avLst/>
              <a:gdLst/>
              <a:ahLst/>
              <a:cxnLst/>
              <a:rect l="l" t="t" r="r" b="b"/>
              <a:pathLst>
                <a:path w="4287" h="1676" extrusionOk="0">
                  <a:moveTo>
                    <a:pt x="1997" y="1"/>
                  </a:moveTo>
                  <a:cubicBezTo>
                    <a:pt x="1728" y="1"/>
                    <a:pt x="1461" y="27"/>
                    <a:pt x="1217" y="64"/>
                  </a:cubicBezTo>
                  <a:cubicBezTo>
                    <a:pt x="791" y="155"/>
                    <a:pt x="366" y="277"/>
                    <a:pt x="1" y="490"/>
                  </a:cubicBezTo>
                  <a:cubicBezTo>
                    <a:pt x="603" y="425"/>
                    <a:pt x="1189" y="361"/>
                    <a:pt x="1750" y="361"/>
                  </a:cubicBezTo>
                  <a:cubicBezTo>
                    <a:pt x="1982" y="361"/>
                    <a:pt x="2210" y="372"/>
                    <a:pt x="2433" y="398"/>
                  </a:cubicBezTo>
                  <a:cubicBezTo>
                    <a:pt x="2828" y="459"/>
                    <a:pt x="3223" y="550"/>
                    <a:pt x="3527" y="763"/>
                  </a:cubicBezTo>
                  <a:cubicBezTo>
                    <a:pt x="3861" y="976"/>
                    <a:pt x="4104" y="1280"/>
                    <a:pt x="4287" y="1675"/>
                  </a:cubicBezTo>
                  <a:cubicBezTo>
                    <a:pt x="4256" y="1250"/>
                    <a:pt x="4074" y="824"/>
                    <a:pt x="3709" y="520"/>
                  </a:cubicBezTo>
                  <a:cubicBezTo>
                    <a:pt x="3375" y="216"/>
                    <a:pt x="2919" y="95"/>
                    <a:pt x="2493" y="34"/>
                  </a:cubicBezTo>
                  <a:cubicBezTo>
                    <a:pt x="2331" y="10"/>
                    <a:pt x="2164" y="1"/>
                    <a:pt x="19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025;p9">
              <a:extLst>
                <a:ext uri="{FF2B5EF4-FFF2-40B4-BE49-F238E27FC236}">
                  <a16:creationId xmlns:a16="http://schemas.microsoft.com/office/drawing/2014/main" id="{1E8B0021-5199-4785-9E9E-576C4C984937}"/>
                </a:ext>
              </a:extLst>
            </p:cNvPr>
            <p:cNvSpPr/>
            <p:nvPr/>
          </p:nvSpPr>
          <p:spPr>
            <a:xfrm>
              <a:off x="7748991" y="2300728"/>
              <a:ext cx="63609" cy="19784"/>
            </a:xfrm>
            <a:custGeom>
              <a:avLst/>
              <a:gdLst/>
              <a:ahLst/>
              <a:cxnLst/>
              <a:rect l="l" t="t" r="r" b="b"/>
              <a:pathLst>
                <a:path w="3527" h="1097" extrusionOk="0">
                  <a:moveTo>
                    <a:pt x="2035" y="1"/>
                  </a:moveTo>
                  <a:cubicBezTo>
                    <a:pt x="1913" y="1"/>
                    <a:pt x="1791" y="11"/>
                    <a:pt x="1672" y="32"/>
                  </a:cubicBezTo>
                  <a:cubicBezTo>
                    <a:pt x="1338" y="124"/>
                    <a:pt x="1004" y="245"/>
                    <a:pt x="730" y="427"/>
                  </a:cubicBezTo>
                  <a:cubicBezTo>
                    <a:pt x="426" y="610"/>
                    <a:pt x="183" y="823"/>
                    <a:pt x="1" y="1096"/>
                  </a:cubicBezTo>
                  <a:cubicBezTo>
                    <a:pt x="578" y="792"/>
                    <a:pt x="1125" y="519"/>
                    <a:pt x="1733" y="427"/>
                  </a:cubicBezTo>
                  <a:cubicBezTo>
                    <a:pt x="1911" y="392"/>
                    <a:pt x="2079" y="377"/>
                    <a:pt x="2248" y="377"/>
                  </a:cubicBezTo>
                  <a:cubicBezTo>
                    <a:pt x="2368" y="377"/>
                    <a:pt x="2489" y="384"/>
                    <a:pt x="2615" y="397"/>
                  </a:cubicBezTo>
                  <a:cubicBezTo>
                    <a:pt x="2919" y="427"/>
                    <a:pt x="3222" y="519"/>
                    <a:pt x="3526" y="640"/>
                  </a:cubicBezTo>
                  <a:cubicBezTo>
                    <a:pt x="3314" y="397"/>
                    <a:pt x="3010" y="184"/>
                    <a:pt x="2675" y="93"/>
                  </a:cubicBezTo>
                  <a:cubicBezTo>
                    <a:pt x="2479" y="34"/>
                    <a:pt x="2257" y="1"/>
                    <a:pt x="20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026;p9">
              <a:extLst>
                <a:ext uri="{FF2B5EF4-FFF2-40B4-BE49-F238E27FC236}">
                  <a16:creationId xmlns:a16="http://schemas.microsoft.com/office/drawing/2014/main" id="{3A30A419-2D44-4819-BEA6-043BDB2BEBBE}"/>
                </a:ext>
              </a:extLst>
            </p:cNvPr>
            <p:cNvSpPr/>
            <p:nvPr/>
          </p:nvSpPr>
          <p:spPr>
            <a:xfrm>
              <a:off x="7503949" y="2991469"/>
              <a:ext cx="519156" cy="32355"/>
            </a:xfrm>
            <a:custGeom>
              <a:avLst/>
              <a:gdLst/>
              <a:ahLst/>
              <a:cxnLst/>
              <a:rect l="l" t="t" r="r" b="b"/>
              <a:pathLst>
                <a:path w="28786" h="1794" extrusionOk="0">
                  <a:moveTo>
                    <a:pt x="28573" y="0"/>
                  </a:moveTo>
                  <a:lnTo>
                    <a:pt x="1" y="61"/>
                  </a:lnTo>
                  <a:lnTo>
                    <a:pt x="1" y="1794"/>
                  </a:lnTo>
                  <a:lnTo>
                    <a:pt x="28785" y="1794"/>
                  </a:lnTo>
                  <a:lnTo>
                    <a:pt x="28573" y="0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027;p9">
              <a:extLst>
                <a:ext uri="{FF2B5EF4-FFF2-40B4-BE49-F238E27FC236}">
                  <a16:creationId xmlns:a16="http://schemas.microsoft.com/office/drawing/2014/main" id="{06D19358-BA71-4963-8FE7-8138A8E1E399}"/>
                </a:ext>
              </a:extLst>
            </p:cNvPr>
            <p:cNvSpPr/>
            <p:nvPr/>
          </p:nvSpPr>
          <p:spPr>
            <a:xfrm>
              <a:off x="7508332" y="2956391"/>
              <a:ext cx="649080" cy="40020"/>
            </a:xfrm>
            <a:custGeom>
              <a:avLst/>
              <a:gdLst/>
              <a:ahLst/>
              <a:cxnLst/>
              <a:rect l="l" t="t" r="r" b="b"/>
              <a:pathLst>
                <a:path w="35990" h="2219" extrusionOk="0">
                  <a:moveTo>
                    <a:pt x="62" y="0"/>
                  </a:moveTo>
                  <a:lnTo>
                    <a:pt x="1" y="395"/>
                  </a:lnTo>
                  <a:lnTo>
                    <a:pt x="35989" y="2219"/>
                  </a:lnTo>
                  <a:lnTo>
                    <a:pt x="35989" y="1793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028;p9">
              <a:extLst>
                <a:ext uri="{FF2B5EF4-FFF2-40B4-BE49-F238E27FC236}">
                  <a16:creationId xmlns:a16="http://schemas.microsoft.com/office/drawing/2014/main" id="{6F471F1E-75B4-46AF-AC2A-70A51B590B06}"/>
                </a:ext>
              </a:extLst>
            </p:cNvPr>
            <p:cNvSpPr/>
            <p:nvPr/>
          </p:nvSpPr>
          <p:spPr>
            <a:xfrm>
              <a:off x="7520938" y="2907047"/>
              <a:ext cx="614543" cy="37837"/>
            </a:xfrm>
            <a:custGeom>
              <a:avLst/>
              <a:gdLst/>
              <a:ahLst/>
              <a:cxnLst/>
              <a:rect l="l" t="t" r="r" b="b"/>
              <a:pathLst>
                <a:path w="34075" h="2098" extrusionOk="0">
                  <a:moveTo>
                    <a:pt x="122" y="0"/>
                  </a:moveTo>
                  <a:lnTo>
                    <a:pt x="1" y="396"/>
                  </a:lnTo>
                  <a:lnTo>
                    <a:pt x="34074" y="2098"/>
                  </a:lnTo>
                  <a:lnTo>
                    <a:pt x="34074" y="2098"/>
                  </a:lnTo>
                  <a:lnTo>
                    <a:pt x="33983" y="16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029;p9">
              <a:extLst>
                <a:ext uri="{FF2B5EF4-FFF2-40B4-BE49-F238E27FC236}">
                  <a16:creationId xmlns:a16="http://schemas.microsoft.com/office/drawing/2014/main" id="{35A6E73E-396E-4532-8B74-BF68A12ECD11}"/>
                </a:ext>
              </a:extLst>
            </p:cNvPr>
            <p:cNvSpPr/>
            <p:nvPr/>
          </p:nvSpPr>
          <p:spPr>
            <a:xfrm>
              <a:off x="7539587" y="2857703"/>
              <a:ext cx="581647" cy="36196"/>
            </a:xfrm>
            <a:custGeom>
              <a:avLst/>
              <a:gdLst/>
              <a:ahLst/>
              <a:cxnLst/>
              <a:rect l="l" t="t" r="r" b="b"/>
              <a:pathLst>
                <a:path w="32251" h="2007" extrusionOk="0">
                  <a:moveTo>
                    <a:pt x="152" y="1"/>
                  </a:moveTo>
                  <a:lnTo>
                    <a:pt x="0" y="396"/>
                  </a:lnTo>
                  <a:lnTo>
                    <a:pt x="32250" y="2007"/>
                  </a:lnTo>
                  <a:lnTo>
                    <a:pt x="32250" y="2007"/>
                  </a:lnTo>
                  <a:lnTo>
                    <a:pt x="32098" y="1581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030;p9">
              <a:extLst>
                <a:ext uri="{FF2B5EF4-FFF2-40B4-BE49-F238E27FC236}">
                  <a16:creationId xmlns:a16="http://schemas.microsoft.com/office/drawing/2014/main" id="{59291AEC-425F-4E11-A6A8-B2E33C6C0739}"/>
                </a:ext>
              </a:extLst>
            </p:cNvPr>
            <p:cNvSpPr/>
            <p:nvPr/>
          </p:nvSpPr>
          <p:spPr>
            <a:xfrm>
              <a:off x="7548352" y="2807277"/>
              <a:ext cx="549851" cy="35096"/>
            </a:xfrm>
            <a:custGeom>
              <a:avLst/>
              <a:gdLst/>
              <a:ahLst/>
              <a:cxnLst/>
              <a:rect l="l" t="t" r="r" b="b"/>
              <a:pathLst>
                <a:path w="30488" h="1946" extrusionOk="0">
                  <a:moveTo>
                    <a:pt x="31" y="0"/>
                  </a:moveTo>
                  <a:lnTo>
                    <a:pt x="1" y="426"/>
                  </a:lnTo>
                  <a:lnTo>
                    <a:pt x="30488" y="1946"/>
                  </a:lnTo>
                  <a:lnTo>
                    <a:pt x="30244" y="15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031;p9">
              <a:extLst>
                <a:ext uri="{FF2B5EF4-FFF2-40B4-BE49-F238E27FC236}">
                  <a16:creationId xmlns:a16="http://schemas.microsoft.com/office/drawing/2014/main" id="{499BC484-B6BB-440F-AAE6-44800C7682B1}"/>
                </a:ext>
              </a:extLst>
            </p:cNvPr>
            <p:cNvSpPr/>
            <p:nvPr/>
          </p:nvSpPr>
          <p:spPr>
            <a:xfrm>
              <a:off x="7604278" y="2760134"/>
              <a:ext cx="456105" cy="28513"/>
            </a:xfrm>
            <a:custGeom>
              <a:avLst/>
              <a:gdLst/>
              <a:ahLst/>
              <a:cxnLst/>
              <a:rect l="l" t="t" r="r" b="b"/>
              <a:pathLst>
                <a:path w="25290" h="1581" extrusionOk="0">
                  <a:moveTo>
                    <a:pt x="0" y="0"/>
                  </a:moveTo>
                  <a:lnTo>
                    <a:pt x="0" y="396"/>
                  </a:lnTo>
                  <a:lnTo>
                    <a:pt x="25289" y="1581"/>
                  </a:lnTo>
                  <a:lnTo>
                    <a:pt x="25077" y="1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032;p9">
              <a:extLst>
                <a:ext uri="{FF2B5EF4-FFF2-40B4-BE49-F238E27FC236}">
                  <a16:creationId xmlns:a16="http://schemas.microsoft.com/office/drawing/2014/main" id="{AB66E936-DBBC-4221-85C3-F810828ECBF1}"/>
                </a:ext>
              </a:extLst>
            </p:cNvPr>
            <p:cNvSpPr/>
            <p:nvPr/>
          </p:nvSpPr>
          <p:spPr>
            <a:xfrm>
              <a:off x="7586171" y="4230365"/>
              <a:ext cx="206699" cy="165778"/>
            </a:xfrm>
            <a:custGeom>
              <a:avLst/>
              <a:gdLst/>
              <a:ahLst/>
              <a:cxnLst/>
              <a:rect l="l" t="t" r="r" b="b"/>
              <a:pathLst>
                <a:path w="11461" h="9192" extrusionOk="0">
                  <a:moveTo>
                    <a:pt x="11460" y="0"/>
                  </a:moveTo>
                  <a:lnTo>
                    <a:pt x="7296" y="1186"/>
                  </a:lnTo>
                  <a:cubicBezTo>
                    <a:pt x="6263" y="5228"/>
                    <a:pt x="1399" y="7083"/>
                    <a:pt x="1399" y="7083"/>
                  </a:cubicBezTo>
                  <a:cubicBezTo>
                    <a:pt x="1399" y="7083"/>
                    <a:pt x="1" y="8268"/>
                    <a:pt x="2980" y="9058"/>
                  </a:cubicBezTo>
                  <a:cubicBezTo>
                    <a:pt x="3343" y="9151"/>
                    <a:pt x="3744" y="9192"/>
                    <a:pt x="4168" y="9192"/>
                  </a:cubicBezTo>
                  <a:cubicBezTo>
                    <a:pt x="7219" y="9192"/>
                    <a:pt x="11460" y="7083"/>
                    <a:pt x="11460" y="7083"/>
                  </a:cubicBezTo>
                  <a:lnTo>
                    <a:pt x="114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033;p9">
              <a:extLst>
                <a:ext uri="{FF2B5EF4-FFF2-40B4-BE49-F238E27FC236}">
                  <a16:creationId xmlns:a16="http://schemas.microsoft.com/office/drawing/2014/main" id="{5B711658-5DF3-4BB8-B817-348F40C268B2}"/>
                </a:ext>
              </a:extLst>
            </p:cNvPr>
            <p:cNvSpPr/>
            <p:nvPr/>
          </p:nvSpPr>
          <p:spPr>
            <a:xfrm>
              <a:off x="7880556" y="4220500"/>
              <a:ext cx="165561" cy="185851"/>
            </a:xfrm>
            <a:custGeom>
              <a:avLst/>
              <a:gdLst/>
              <a:ahLst/>
              <a:cxnLst/>
              <a:rect l="l" t="t" r="r" b="b"/>
              <a:pathLst>
                <a:path w="9180" h="10305" extrusionOk="0">
                  <a:moveTo>
                    <a:pt x="0" y="0"/>
                  </a:moveTo>
                  <a:lnTo>
                    <a:pt x="0" y="6535"/>
                  </a:lnTo>
                  <a:cubicBezTo>
                    <a:pt x="0" y="6535"/>
                    <a:pt x="3852" y="10304"/>
                    <a:pt x="6599" y="10304"/>
                  </a:cubicBezTo>
                  <a:cubicBezTo>
                    <a:pt x="7180" y="10304"/>
                    <a:pt x="7711" y="10135"/>
                    <a:pt x="8147" y="9727"/>
                  </a:cubicBezTo>
                  <a:cubicBezTo>
                    <a:pt x="9180" y="8511"/>
                    <a:pt x="4985" y="2705"/>
                    <a:pt x="4985" y="2705"/>
                  </a:cubicBezTo>
                  <a:lnTo>
                    <a:pt x="5107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034;p9">
              <a:extLst>
                <a:ext uri="{FF2B5EF4-FFF2-40B4-BE49-F238E27FC236}">
                  <a16:creationId xmlns:a16="http://schemas.microsoft.com/office/drawing/2014/main" id="{DB1554CF-055F-47DF-A873-164D0FDED2D5}"/>
                </a:ext>
              </a:extLst>
            </p:cNvPr>
            <p:cNvSpPr/>
            <p:nvPr/>
          </p:nvSpPr>
          <p:spPr>
            <a:xfrm>
              <a:off x="5834179" y="3023805"/>
              <a:ext cx="2323233" cy="853542"/>
            </a:xfrm>
            <a:custGeom>
              <a:avLst/>
              <a:gdLst/>
              <a:ahLst/>
              <a:cxnLst/>
              <a:rect l="l" t="t" r="r" b="b"/>
              <a:pathLst>
                <a:path w="128818" h="47327" extrusionOk="0">
                  <a:moveTo>
                    <a:pt x="0" y="1"/>
                  </a:moveTo>
                  <a:lnTo>
                    <a:pt x="0" y="47327"/>
                  </a:lnTo>
                  <a:lnTo>
                    <a:pt x="128817" y="47327"/>
                  </a:lnTo>
                  <a:lnTo>
                    <a:pt x="1288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035;p9">
              <a:extLst>
                <a:ext uri="{FF2B5EF4-FFF2-40B4-BE49-F238E27FC236}">
                  <a16:creationId xmlns:a16="http://schemas.microsoft.com/office/drawing/2014/main" id="{F27120FE-D7B8-457A-9B15-B8D357740FE4}"/>
                </a:ext>
              </a:extLst>
            </p:cNvPr>
            <p:cNvSpPr/>
            <p:nvPr/>
          </p:nvSpPr>
          <p:spPr>
            <a:xfrm>
              <a:off x="5792518" y="3084619"/>
              <a:ext cx="191874" cy="147689"/>
            </a:xfrm>
            <a:custGeom>
              <a:avLst/>
              <a:gdLst/>
              <a:ahLst/>
              <a:cxnLst/>
              <a:rect l="l" t="t" r="r" b="b"/>
              <a:pathLst>
                <a:path w="10639" h="8189" extrusionOk="0">
                  <a:moveTo>
                    <a:pt x="7945" y="0"/>
                  </a:moveTo>
                  <a:cubicBezTo>
                    <a:pt x="6346" y="0"/>
                    <a:pt x="3872" y="547"/>
                    <a:pt x="1398" y="3194"/>
                  </a:cubicBezTo>
                  <a:cubicBezTo>
                    <a:pt x="1125" y="3498"/>
                    <a:pt x="912" y="3863"/>
                    <a:pt x="791" y="4288"/>
                  </a:cubicBezTo>
                  <a:cubicBezTo>
                    <a:pt x="426" y="5474"/>
                    <a:pt x="0" y="7966"/>
                    <a:pt x="2553" y="8179"/>
                  </a:cubicBezTo>
                  <a:cubicBezTo>
                    <a:pt x="2641" y="8185"/>
                    <a:pt x="2728" y="8189"/>
                    <a:pt x="2814" y="8189"/>
                  </a:cubicBezTo>
                  <a:cubicBezTo>
                    <a:pt x="5993" y="8189"/>
                    <a:pt x="7751" y="3924"/>
                    <a:pt x="7751" y="3924"/>
                  </a:cubicBezTo>
                  <a:cubicBezTo>
                    <a:pt x="7751" y="3924"/>
                    <a:pt x="9940" y="3589"/>
                    <a:pt x="10244" y="3042"/>
                  </a:cubicBezTo>
                  <a:cubicBezTo>
                    <a:pt x="10578" y="2495"/>
                    <a:pt x="8967" y="2191"/>
                    <a:pt x="8967" y="2191"/>
                  </a:cubicBezTo>
                  <a:cubicBezTo>
                    <a:pt x="8967" y="2191"/>
                    <a:pt x="10639" y="1918"/>
                    <a:pt x="10639" y="1614"/>
                  </a:cubicBezTo>
                  <a:cubicBezTo>
                    <a:pt x="10639" y="1331"/>
                    <a:pt x="9159" y="1309"/>
                    <a:pt x="8704" y="1309"/>
                  </a:cubicBezTo>
                  <a:cubicBezTo>
                    <a:pt x="8621" y="1309"/>
                    <a:pt x="8572" y="1310"/>
                    <a:pt x="8572" y="1310"/>
                  </a:cubicBezTo>
                  <a:cubicBezTo>
                    <a:pt x="8572" y="1310"/>
                    <a:pt x="10183" y="459"/>
                    <a:pt x="9666" y="246"/>
                  </a:cubicBezTo>
                  <a:cubicBezTo>
                    <a:pt x="9489" y="179"/>
                    <a:pt x="8860" y="0"/>
                    <a:pt x="794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036;p9">
              <a:extLst>
                <a:ext uri="{FF2B5EF4-FFF2-40B4-BE49-F238E27FC236}">
                  <a16:creationId xmlns:a16="http://schemas.microsoft.com/office/drawing/2014/main" id="{8FA8064E-ED9D-4C75-9B69-D44FC4560D35}"/>
                </a:ext>
              </a:extLst>
            </p:cNvPr>
            <p:cNvSpPr/>
            <p:nvPr/>
          </p:nvSpPr>
          <p:spPr>
            <a:xfrm>
              <a:off x="5926825" y="3121790"/>
              <a:ext cx="54826" cy="33599"/>
            </a:xfrm>
            <a:custGeom>
              <a:avLst/>
              <a:gdLst/>
              <a:ahLst/>
              <a:cxnLst/>
              <a:rect l="l" t="t" r="r" b="b"/>
              <a:pathLst>
                <a:path w="3040" h="1863" extrusionOk="0">
                  <a:moveTo>
                    <a:pt x="1596" y="0"/>
                  </a:moveTo>
                  <a:cubicBezTo>
                    <a:pt x="1549" y="0"/>
                    <a:pt x="1504" y="3"/>
                    <a:pt x="1459" y="9"/>
                  </a:cubicBezTo>
                  <a:cubicBezTo>
                    <a:pt x="1421" y="6"/>
                    <a:pt x="1384" y="5"/>
                    <a:pt x="1346" y="5"/>
                  </a:cubicBezTo>
                  <a:cubicBezTo>
                    <a:pt x="868" y="5"/>
                    <a:pt x="395" y="180"/>
                    <a:pt x="0" y="434"/>
                  </a:cubicBezTo>
                  <a:cubicBezTo>
                    <a:pt x="377" y="316"/>
                    <a:pt x="754" y="271"/>
                    <a:pt x="1117" y="271"/>
                  </a:cubicBezTo>
                  <a:cubicBezTo>
                    <a:pt x="1222" y="271"/>
                    <a:pt x="1326" y="275"/>
                    <a:pt x="1429" y="282"/>
                  </a:cubicBezTo>
                  <a:cubicBezTo>
                    <a:pt x="1672" y="312"/>
                    <a:pt x="1915" y="373"/>
                    <a:pt x="2128" y="434"/>
                  </a:cubicBezTo>
                  <a:cubicBezTo>
                    <a:pt x="2341" y="525"/>
                    <a:pt x="2553" y="647"/>
                    <a:pt x="2645" y="768"/>
                  </a:cubicBezTo>
                  <a:cubicBezTo>
                    <a:pt x="2645" y="794"/>
                    <a:pt x="2645" y="819"/>
                    <a:pt x="2662" y="827"/>
                  </a:cubicBezTo>
                  <a:lnTo>
                    <a:pt x="2662" y="827"/>
                  </a:lnTo>
                  <a:cubicBezTo>
                    <a:pt x="2653" y="835"/>
                    <a:pt x="2639" y="847"/>
                    <a:pt x="2614" y="860"/>
                  </a:cubicBezTo>
                  <a:cubicBezTo>
                    <a:pt x="2553" y="920"/>
                    <a:pt x="2462" y="981"/>
                    <a:pt x="2371" y="1042"/>
                  </a:cubicBezTo>
                  <a:cubicBezTo>
                    <a:pt x="2158" y="1164"/>
                    <a:pt x="1946" y="1255"/>
                    <a:pt x="1702" y="1346"/>
                  </a:cubicBezTo>
                  <a:lnTo>
                    <a:pt x="304" y="1863"/>
                  </a:lnTo>
                  <a:cubicBezTo>
                    <a:pt x="790" y="1832"/>
                    <a:pt x="1307" y="1741"/>
                    <a:pt x="1794" y="1619"/>
                  </a:cubicBezTo>
                  <a:cubicBezTo>
                    <a:pt x="2037" y="1559"/>
                    <a:pt x="2280" y="1468"/>
                    <a:pt x="2523" y="1376"/>
                  </a:cubicBezTo>
                  <a:cubicBezTo>
                    <a:pt x="2645" y="1316"/>
                    <a:pt x="2766" y="1255"/>
                    <a:pt x="2888" y="1133"/>
                  </a:cubicBezTo>
                  <a:cubicBezTo>
                    <a:pt x="2949" y="1072"/>
                    <a:pt x="3009" y="1012"/>
                    <a:pt x="3040" y="860"/>
                  </a:cubicBezTo>
                  <a:cubicBezTo>
                    <a:pt x="3040" y="738"/>
                    <a:pt x="3009" y="647"/>
                    <a:pt x="2949" y="556"/>
                  </a:cubicBezTo>
                  <a:cubicBezTo>
                    <a:pt x="2766" y="282"/>
                    <a:pt x="2493" y="191"/>
                    <a:pt x="2249" y="100"/>
                  </a:cubicBezTo>
                  <a:cubicBezTo>
                    <a:pt x="2026" y="50"/>
                    <a:pt x="1803" y="0"/>
                    <a:pt x="1596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037;p9">
              <a:extLst>
                <a:ext uri="{FF2B5EF4-FFF2-40B4-BE49-F238E27FC236}">
                  <a16:creationId xmlns:a16="http://schemas.microsoft.com/office/drawing/2014/main" id="{06B43D75-A643-4CDC-9A95-FF0E0237E763}"/>
                </a:ext>
              </a:extLst>
            </p:cNvPr>
            <p:cNvSpPr/>
            <p:nvPr/>
          </p:nvSpPr>
          <p:spPr>
            <a:xfrm>
              <a:off x="5930107" y="3102149"/>
              <a:ext cx="58127" cy="22003"/>
            </a:xfrm>
            <a:custGeom>
              <a:avLst/>
              <a:gdLst/>
              <a:ahLst/>
              <a:cxnLst/>
              <a:rect l="l" t="t" r="r" b="b"/>
              <a:pathLst>
                <a:path w="3223" h="1220" extrusionOk="0">
                  <a:moveTo>
                    <a:pt x="1618" y="1"/>
                  </a:moveTo>
                  <a:cubicBezTo>
                    <a:pt x="1462" y="1"/>
                    <a:pt x="1307" y="10"/>
                    <a:pt x="1156" y="34"/>
                  </a:cubicBezTo>
                  <a:cubicBezTo>
                    <a:pt x="760" y="64"/>
                    <a:pt x="335" y="186"/>
                    <a:pt x="1" y="429"/>
                  </a:cubicBezTo>
                  <a:cubicBezTo>
                    <a:pt x="297" y="360"/>
                    <a:pt x="593" y="326"/>
                    <a:pt x="877" y="326"/>
                  </a:cubicBezTo>
                  <a:cubicBezTo>
                    <a:pt x="971" y="326"/>
                    <a:pt x="1064" y="330"/>
                    <a:pt x="1156" y="338"/>
                  </a:cubicBezTo>
                  <a:cubicBezTo>
                    <a:pt x="1551" y="338"/>
                    <a:pt x="1946" y="368"/>
                    <a:pt x="2311" y="459"/>
                  </a:cubicBezTo>
                  <a:cubicBezTo>
                    <a:pt x="2493" y="490"/>
                    <a:pt x="2675" y="520"/>
                    <a:pt x="2827" y="581"/>
                  </a:cubicBezTo>
                  <a:lnTo>
                    <a:pt x="2848" y="602"/>
                  </a:lnTo>
                  <a:lnTo>
                    <a:pt x="2848" y="602"/>
                  </a:lnTo>
                  <a:cubicBezTo>
                    <a:pt x="2823" y="635"/>
                    <a:pt x="2755" y="684"/>
                    <a:pt x="2706" y="733"/>
                  </a:cubicBezTo>
                  <a:cubicBezTo>
                    <a:pt x="2371" y="915"/>
                    <a:pt x="2007" y="1067"/>
                    <a:pt x="1642" y="1219"/>
                  </a:cubicBezTo>
                  <a:cubicBezTo>
                    <a:pt x="2037" y="1219"/>
                    <a:pt x="2432" y="1158"/>
                    <a:pt x="2827" y="976"/>
                  </a:cubicBezTo>
                  <a:cubicBezTo>
                    <a:pt x="2919" y="946"/>
                    <a:pt x="3040" y="915"/>
                    <a:pt x="3131" y="763"/>
                  </a:cubicBezTo>
                  <a:cubicBezTo>
                    <a:pt x="3162" y="763"/>
                    <a:pt x="3192" y="672"/>
                    <a:pt x="3192" y="642"/>
                  </a:cubicBezTo>
                  <a:cubicBezTo>
                    <a:pt x="3223" y="581"/>
                    <a:pt x="3192" y="520"/>
                    <a:pt x="3192" y="459"/>
                  </a:cubicBezTo>
                  <a:cubicBezTo>
                    <a:pt x="3162" y="429"/>
                    <a:pt x="3131" y="398"/>
                    <a:pt x="3101" y="338"/>
                  </a:cubicBezTo>
                  <a:cubicBezTo>
                    <a:pt x="3071" y="338"/>
                    <a:pt x="3040" y="307"/>
                    <a:pt x="3010" y="277"/>
                  </a:cubicBezTo>
                  <a:cubicBezTo>
                    <a:pt x="2797" y="155"/>
                    <a:pt x="2584" y="125"/>
                    <a:pt x="2371" y="64"/>
                  </a:cubicBezTo>
                  <a:cubicBezTo>
                    <a:pt x="2127" y="26"/>
                    <a:pt x="1871" y="1"/>
                    <a:pt x="161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038;p9">
              <a:extLst>
                <a:ext uri="{FF2B5EF4-FFF2-40B4-BE49-F238E27FC236}">
                  <a16:creationId xmlns:a16="http://schemas.microsoft.com/office/drawing/2014/main" id="{0C83F162-1E04-4CD9-9CC7-ED17566B948B}"/>
                </a:ext>
              </a:extLst>
            </p:cNvPr>
            <p:cNvSpPr/>
            <p:nvPr/>
          </p:nvSpPr>
          <p:spPr>
            <a:xfrm>
              <a:off x="5902694" y="3081373"/>
              <a:ext cx="68551" cy="23031"/>
            </a:xfrm>
            <a:custGeom>
              <a:avLst/>
              <a:gdLst/>
              <a:ahLst/>
              <a:cxnLst/>
              <a:rect l="l" t="t" r="r" b="b"/>
              <a:pathLst>
                <a:path w="3801" h="1277" extrusionOk="0">
                  <a:moveTo>
                    <a:pt x="2432" y="0"/>
                  </a:moveTo>
                  <a:cubicBezTo>
                    <a:pt x="2007" y="0"/>
                    <a:pt x="1581" y="0"/>
                    <a:pt x="1186" y="61"/>
                  </a:cubicBezTo>
                  <a:cubicBezTo>
                    <a:pt x="761" y="122"/>
                    <a:pt x="366" y="213"/>
                    <a:pt x="1" y="426"/>
                  </a:cubicBezTo>
                  <a:cubicBezTo>
                    <a:pt x="396" y="365"/>
                    <a:pt x="791" y="365"/>
                    <a:pt x="1217" y="365"/>
                  </a:cubicBezTo>
                  <a:cubicBezTo>
                    <a:pt x="1612" y="365"/>
                    <a:pt x="2007" y="365"/>
                    <a:pt x="2402" y="395"/>
                  </a:cubicBezTo>
                  <a:cubicBezTo>
                    <a:pt x="2615" y="395"/>
                    <a:pt x="2797" y="395"/>
                    <a:pt x="3010" y="426"/>
                  </a:cubicBezTo>
                  <a:cubicBezTo>
                    <a:pt x="3192" y="426"/>
                    <a:pt x="3405" y="487"/>
                    <a:pt x="3527" y="517"/>
                  </a:cubicBezTo>
                  <a:cubicBezTo>
                    <a:pt x="3527" y="547"/>
                    <a:pt x="3527" y="578"/>
                    <a:pt x="3496" y="608"/>
                  </a:cubicBezTo>
                  <a:cubicBezTo>
                    <a:pt x="3466" y="699"/>
                    <a:pt x="3405" y="791"/>
                    <a:pt x="3344" y="851"/>
                  </a:cubicBezTo>
                  <a:cubicBezTo>
                    <a:pt x="3223" y="1003"/>
                    <a:pt x="3071" y="1125"/>
                    <a:pt x="2919" y="1277"/>
                  </a:cubicBezTo>
                  <a:cubicBezTo>
                    <a:pt x="3132" y="1216"/>
                    <a:pt x="3314" y="1125"/>
                    <a:pt x="3466" y="973"/>
                  </a:cubicBezTo>
                  <a:cubicBezTo>
                    <a:pt x="3557" y="912"/>
                    <a:pt x="3648" y="851"/>
                    <a:pt x="3709" y="730"/>
                  </a:cubicBezTo>
                  <a:cubicBezTo>
                    <a:pt x="3739" y="699"/>
                    <a:pt x="3770" y="639"/>
                    <a:pt x="3800" y="547"/>
                  </a:cubicBezTo>
                  <a:cubicBezTo>
                    <a:pt x="3800" y="517"/>
                    <a:pt x="3800" y="487"/>
                    <a:pt x="3770" y="395"/>
                  </a:cubicBezTo>
                  <a:cubicBezTo>
                    <a:pt x="3770" y="335"/>
                    <a:pt x="3709" y="304"/>
                    <a:pt x="3679" y="304"/>
                  </a:cubicBezTo>
                  <a:cubicBezTo>
                    <a:pt x="3466" y="122"/>
                    <a:pt x="3253" y="122"/>
                    <a:pt x="3040" y="61"/>
                  </a:cubicBezTo>
                  <a:cubicBezTo>
                    <a:pt x="2828" y="31"/>
                    <a:pt x="2645" y="31"/>
                    <a:pt x="243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039;p9">
              <a:extLst>
                <a:ext uri="{FF2B5EF4-FFF2-40B4-BE49-F238E27FC236}">
                  <a16:creationId xmlns:a16="http://schemas.microsoft.com/office/drawing/2014/main" id="{A55DAE8C-B77C-4583-8BA7-4594124B183A}"/>
                </a:ext>
              </a:extLst>
            </p:cNvPr>
            <p:cNvSpPr/>
            <p:nvPr/>
          </p:nvSpPr>
          <p:spPr>
            <a:xfrm>
              <a:off x="6174049" y="2955976"/>
              <a:ext cx="151314" cy="168212"/>
            </a:xfrm>
            <a:custGeom>
              <a:avLst/>
              <a:gdLst/>
              <a:ahLst/>
              <a:cxnLst/>
              <a:rect l="l" t="t" r="r" b="b"/>
              <a:pathLst>
                <a:path w="8390" h="9327" extrusionOk="0">
                  <a:moveTo>
                    <a:pt x="5226" y="1"/>
                  </a:moveTo>
                  <a:cubicBezTo>
                    <a:pt x="4626" y="1"/>
                    <a:pt x="3958" y="136"/>
                    <a:pt x="3253" y="509"/>
                  </a:cubicBezTo>
                  <a:cubicBezTo>
                    <a:pt x="669" y="1877"/>
                    <a:pt x="1" y="8412"/>
                    <a:pt x="1247" y="8990"/>
                  </a:cubicBezTo>
                  <a:cubicBezTo>
                    <a:pt x="1379" y="9050"/>
                    <a:pt x="1499" y="9077"/>
                    <a:pt x="1606" y="9077"/>
                  </a:cubicBezTo>
                  <a:cubicBezTo>
                    <a:pt x="2289" y="9077"/>
                    <a:pt x="2480" y="7981"/>
                    <a:pt x="2534" y="7411"/>
                  </a:cubicBezTo>
                  <a:lnTo>
                    <a:pt x="2534" y="7411"/>
                  </a:lnTo>
                  <a:cubicBezTo>
                    <a:pt x="2522" y="7950"/>
                    <a:pt x="2590" y="8976"/>
                    <a:pt x="3253" y="9263"/>
                  </a:cubicBezTo>
                  <a:cubicBezTo>
                    <a:pt x="3336" y="9302"/>
                    <a:pt x="3412" y="9320"/>
                    <a:pt x="3483" y="9320"/>
                  </a:cubicBezTo>
                  <a:cubicBezTo>
                    <a:pt x="4186" y="9320"/>
                    <a:pt x="4286" y="7561"/>
                    <a:pt x="4286" y="7561"/>
                  </a:cubicBezTo>
                  <a:cubicBezTo>
                    <a:pt x="4286" y="7561"/>
                    <a:pt x="4378" y="9203"/>
                    <a:pt x="5441" y="9324"/>
                  </a:cubicBezTo>
                  <a:cubicBezTo>
                    <a:pt x="5454" y="9326"/>
                    <a:pt x="5467" y="9326"/>
                    <a:pt x="5479" y="9326"/>
                  </a:cubicBezTo>
                  <a:cubicBezTo>
                    <a:pt x="6529" y="9326"/>
                    <a:pt x="6232" y="4248"/>
                    <a:pt x="6232" y="4248"/>
                  </a:cubicBezTo>
                  <a:cubicBezTo>
                    <a:pt x="6232" y="4248"/>
                    <a:pt x="8390" y="3154"/>
                    <a:pt x="7934" y="965"/>
                  </a:cubicBezTo>
                  <a:cubicBezTo>
                    <a:pt x="7934" y="965"/>
                    <a:pt x="6825" y="1"/>
                    <a:pt x="5226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040;p9">
              <a:extLst>
                <a:ext uri="{FF2B5EF4-FFF2-40B4-BE49-F238E27FC236}">
                  <a16:creationId xmlns:a16="http://schemas.microsoft.com/office/drawing/2014/main" id="{3A7E93CD-D49F-4FB0-9D94-48E55834D252}"/>
                </a:ext>
              </a:extLst>
            </p:cNvPr>
            <p:cNvSpPr/>
            <p:nvPr/>
          </p:nvSpPr>
          <p:spPr>
            <a:xfrm>
              <a:off x="6217351" y="3060543"/>
              <a:ext cx="70192" cy="66802"/>
            </a:xfrm>
            <a:custGeom>
              <a:avLst/>
              <a:gdLst/>
              <a:ahLst/>
              <a:cxnLst/>
              <a:rect l="l" t="t" r="r" b="b"/>
              <a:pathLst>
                <a:path w="3892" h="3704" extrusionOk="0">
                  <a:moveTo>
                    <a:pt x="3861" y="0"/>
                  </a:moveTo>
                  <a:lnTo>
                    <a:pt x="3861" y="0"/>
                  </a:lnTo>
                  <a:cubicBezTo>
                    <a:pt x="3800" y="487"/>
                    <a:pt x="3740" y="973"/>
                    <a:pt x="3648" y="1429"/>
                  </a:cubicBezTo>
                  <a:cubicBezTo>
                    <a:pt x="3557" y="1915"/>
                    <a:pt x="3466" y="2401"/>
                    <a:pt x="3314" y="2857"/>
                  </a:cubicBezTo>
                  <a:cubicBezTo>
                    <a:pt x="3284" y="2949"/>
                    <a:pt x="3223" y="3070"/>
                    <a:pt x="3192" y="3161"/>
                  </a:cubicBezTo>
                  <a:cubicBezTo>
                    <a:pt x="3132" y="3253"/>
                    <a:pt x="3071" y="3344"/>
                    <a:pt x="3010" y="3344"/>
                  </a:cubicBezTo>
                  <a:cubicBezTo>
                    <a:pt x="3010" y="3356"/>
                    <a:pt x="2994" y="3364"/>
                    <a:pt x="2972" y="3364"/>
                  </a:cubicBezTo>
                  <a:cubicBezTo>
                    <a:pt x="2940" y="3364"/>
                    <a:pt x="2894" y="3349"/>
                    <a:pt x="2858" y="3313"/>
                  </a:cubicBezTo>
                  <a:cubicBezTo>
                    <a:pt x="2767" y="3253"/>
                    <a:pt x="2706" y="3161"/>
                    <a:pt x="2645" y="3070"/>
                  </a:cubicBezTo>
                  <a:cubicBezTo>
                    <a:pt x="2372" y="2736"/>
                    <a:pt x="2189" y="2249"/>
                    <a:pt x="2068" y="1824"/>
                  </a:cubicBezTo>
                  <a:lnTo>
                    <a:pt x="1825" y="1125"/>
                  </a:lnTo>
                  <a:lnTo>
                    <a:pt x="1673" y="1854"/>
                  </a:lnTo>
                  <a:cubicBezTo>
                    <a:pt x="1612" y="2280"/>
                    <a:pt x="1490" y="2705"/>
                    <a:pt x="1308" y="3070"/>
                  </a:cubicBezTo>
                  <a:cubicBezTo>
                    <a:pt x="1199" y="3234"/>
                    <a:pt x="1090" y="3348"/>
                    <a:pt x="981" y="3348"/>
                  </a:cubicBezTo>
                  <a:cubicBezTo>
                    <a:pt x="968" y="3348"/>
                    <a:pt x="956" y="3347"/>
                    <a:pt x="943" y="3344"/>
                  </a:cubicBezTo>
                  <a:cubicBezTo>
                    <a:pt x="822" y="3344"/>
                    <a:pt x="670" y="3161"/>
                    <a:pt x="578" y="2979"/>
                  </a:cubicBezTo>
                  <a:cubicBezTo>
                    <a:pt x="396" y="2584"/>
                    <a:pt x="274" y="2158"/>
                    <a:pt x="214" y="1702"/>
                  </a:cubicBezTo>
                  <a:cubicBezTo>
                    <a:pt x="122" y="1277"/>
                    <a:pt x="122" y="821"/>
                    <a:pt x="153" y="365"/>
                  </a:cubicBezTo>
                  <a:lnTo>
                    <a:pt x="153" y="365"/>
                  </a:lnTo>
                  <a:cubicBezTo>
                    <a:pt x="31" y="821"/>
                    <a:pt x="1" y="1277"/>
                    <a:pt x="31" y="1733"/>
                  </a:cubicBezTo>
                  <a:cubicBezTo>
                    <a:pt x="62" y="2189"/>
                    <a:pt x="153" y="2645"/>
                    <a:pt x="335" y="3101"/>
                  </a:cubicBezTo>
                  <a:cubicBezTo>
                    <a:pt x="396" y="3222"/>
                    <a:pt x="457" y="3313"/>
                    <a:pt x="518" y="3435"/>
                  </a:cubicBezTo>
                  <a:cubicBezTo>
                    <a:pt x="609" y="3526"/>
                    <a:pt x="700" y="3617"/>
                    <a:pt x="882" y="3678"/>
                  </a:cubicBezTo>
                  <a:cubicBezTo>
                    <a:pt x="915" y="3683"/>
                    <a:pt x="946" y="3686"/>
                    <a:pt x="976" y="3686"/>
                  </a:cubicBezTo>
                  <a:cubicBezTo>
                    <a:pt x="1118" y="3686"/>
                    <a:pt x="1238" y="3632"/>
                    <a:pt x="1338" y="3556"/>
                  </a:cubicBezTo>
                  <a:cubicBezTo>
                    <a:pt x="1460" y="3465"/>
                    <a:pt x="1521" y="3374"/>
                    <a:pt x="1612" y="3253"/>
                  </a:cubicBezTo>
                  <a:cubicBezTo>
                    <a:pt x="1744" y="3021"/>
                    <a:pt x="1840" y="2781"/>
                    <a:pt x="1915" y="2537"/>
                  </a:cubicBezTo>
                  <a:lnTo>
                    <a:pt x="1915" y="2537"/>
                  </a:lnTo>
                  <a:cubicBezTo>
                    <a:pt x="2028" y="2806"/>
                    <a:pt x="2164" y="3065"/>
                    <a:pt x="2341" y="3313"/>
                  </a:cubicBezTo>
                  <a:cubicBezTo>
                    <a:pt x="2433" y="3405"/>
                    <a:pt x="2524" y="3526"/>
                    <a:pt x="2645" y="3617"/>
                  </a:cubicBezTo>
                  <a:cubicBezTo>
                    <a:pt x="2753" y="3660"/>
                    <a:pt x="2875" y="3703"/>
                    <a:pt x="3003" y="3703"/>
                  </a:cubicBezTo>
                  <a:cubicBezTo>
                    <a:pt x="3055" y="3703"/>
                    <a:pt x="3109" y="3696"/>
                    <a:pt x="3162" y="3678"/>
                  </a:cubicBezTo>
                  <a:cubicBezTo>
                    <a:pt x="3344" y="3556"/>
                    <a:pt x="3405" y="3435"/>
                    <a:pt x="3466" y="3313"/>
                  </a:cubicBezTo>
                  <a:cubicBezTo>
                    <a:pt x="3527" y="3192"/>
                    <a:pt x="3557" y="3070"/>
                    <a:pt x="3588" y="2949"/>
                  </a:cubicBezTo>
                  <a:cubicBezTo>
                    <a:pt x="3709" y="2432"/>
                    <a:pt x="3770" y="1946"/>
                    <a:pt x="3831" y="1459"/>
                  </a:cubicBezTo>
                  <a:cubicBezTo>
                    <a:pt x="3861" y="973"/>
                    <a:pt x="3892" y="487"/>
                    <a:pt x="3861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041;p9">
              <a:extLst>
                <a:ext uri="{FF2B5EF4-FFF2-40B4-BE49-F238E27FC236}">
                  <a16:creationId xmlns:a16="http://schemas.microsoft.com/office/drawing/2014/main" id="{9076AB04-0909-419E-B1DB-FAF915D6886E}"/>
                </a:ext>
              </a:extLst>
            </p:cNvPr>
            <p:cNvSpPr/>
            <p:nvPr/>
          </p:nvSpPr>
          <p:spPr>
            <a:xfrm>
              <a:off x="6181731" y="3051219"/>
              <a:ext cx="37296" cy="71563"/>
            </a:xfrm>
            <a:custGeom>
              <a:avLst/>
              <a:gdLst/>
              <a:ahLst/>
              <a:cxnLst/>
              <a:rect l="l" t="t" r="r" b="b"/>
              <a:pathLst>
                <a:path w="2068" h="3968" extrusionOk="0">
                  <a:moveTo>
                    <a:pt x="335" y="0"/>
                  </a:moveTo>
                  <a:lnTo>
                    <a:pt x="335" y="0"/>
                  </a:lnTo>
                  <a:cubicBezTo>
                    <a:pt x="183" y="456"/>
                    <a:pt x="61" y="943"/>
                    <a:pt x="31" y="1459"/>
                  </a:cubicBezTo>
                  <a:cubicBezTo>
                    <a:pt x="0" y="1946"/>
                    <a:pt x="31" y="2463"/>
                    <a:pt x="213" y="2949"/>
                  </a:cubicBezTo>
                  <a:cubicBezTo>
                    <a:pt x="274" y="3192"/>
                    <a:pt x="395" y="3435"/>
                    <a:pt x="578" y="3648"/>
                  </a:cubicBezTo>
                  <a:cubicBezTo>
                    <a:pt x="699" y="3739"/>
                    <a:pt x="790" y="3861"/>
                    <a:pt x="942" y="3922"/>
                  </a:cubicBezTo>
                  <a:cubicBezTo>
                    <a:pt x="1018" y="3952"/>
                    <a:pt x="1102" y="3967"/>
                    <a:pt x="1186" y="3967"/>
                  </a:cubicBezTo>
                  <a:cubicBezTo>
                    <a:pt x="1269" y="3967"/>
                    <a:pt x="1353" y="3952"/>
                    <a:pt x="1429" y="3922"/>
                  </a:cubicBezTo>
                  <a:cubicBezTo>
                    <a:pt x="1702" y="3739"/>
                    <a:pt x="1824" y="3496"/>
                    <a:pt x="1915" y="3253"/>
                  </a:cubicBezTo>
                  <a:cubicBezTo>
                    <a:pt x="1976" y="3010"/>
                    <a:pt x="2037" y="2766"/>
                    <a:pt x="2067" y="2523"/>
                  </a:cubicBezTo>
                  <a:lnTo>
                    <a:pt x="2067" y="2523"/>
                  </a:lnTo>
                  <a:cubicBezTo>
                    <a:pt x="1946" y="2766"/>
                    <a:pt x="1854" y="2979"/>
                    <a:pt x="1733" y="3192"/>
                  </a:cubicBezTo>
                  <a:cubicBezTo>
                    <a:pt x="1611" y="3374"/>
                    <a:pt x="1459" y="3587"/>
                    <a:pt x="1307" y="3648"/>
                  </a:cubicBezTo>
                  <a:cubicBezTo>
                    <a:pt x="1288" y="3652"/>
                    <a:pt x="1269" y="3654"/>
                    <a:pt x="1249" y="3654"/>
                  </a:cubicBezTo>
                  <a:cubicBezTo>
                    <a:pt x="1117" y="3654"/>
                    <a:pt x="984" y="3564"/>
                    <a:pt x="851" y="3405"/>
                  </a:cubicBezTo>
                  <a:cubicBezTo>
                    <a:pt x="730" y="3253"/>
                    <a:pt x="639" y="3040"/>
                    <a:pt x="547" y="2827"/>
                  </a:cubicBezTo>
                  <a:cubicBezTo>
                    <a:pt x="395" y="2402"/>
                    <a:pt x="365" y="1915"/>
                    <a:pt x="335" y="1459"/>
                  </a:cubicBezTo>
                  <a:cubicBezTo>
                    <a:pt x="304" y="973"/>
                    <a:pt x="335" y="487"/>
                    <a:pt x="33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042;p9">
              <a:extLst>
                <a:ext uri="{FF2B5EF4-FFF2-40B4-BE49-F238E27FC236}">
                  <a16:creationId xmlns:a16="http://schemas.microsoft.com/office/drawing/2014/main" id="{9BD3351B-543A-4F91-8A93-FC4AA9175875}"/>
                </a:ext>
              </a:extLst>
            </p:cNvPr>
            <p:cNvSpPr/>
            <p:nvPr/>
          </p:nvSpPr>
          <p:spPr>
            <a:xfrm>
              <a:off x="6318220" y="2962847"/>
              <a:ext cx="212164" cy="147166"/>
            </a:xfrm>
            <a:custGeom>
              <a:avLst/>
              <a:gdLst/>
              <a:ahLst/>
              <a:cxnLst/>
              <a:rect l="l" t="t" r="r" b="b"/>
              <a:pathLst>
                <a:path w="11764" h="8160" extrusionOk="0">
                  <a:moveTo>
                    <a:pt x="5246" y="0"/>
                  </a:moveTo>
                  <a:cubicBezTo>
                    <a:pt x="1712" y="0"/>
                    <a:pt x="1" y="3472"/>
                    <a:pt x="1" y="3472"/>
                  </a:cubicBezTo>
                  <a:cubicBezTo>
                    <a:pt x="942" y="4519"/>
                    <a:pt x="2557" y="4737"/>
                    <a:pt x="3738" y="4737"/>
                  </a:cubicBezTo>
                  <a:cubicBezTo>
                    <a:pt x="4578" y="4737"/>
                    <a:pt x="5198" y="4627"/>
                    <a:pt x="5198" y="4627"/>
                  </a:cubicBezTo>
                  <a:cubicBezTo>
                    <a:pt x="5198" y="4627"/>
                    <a:pt x="6588" y="8159"/>
                    <a:pt x="7757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668" y="8026"/>
                    <a:pt x="8182" y="6647"/>
                    <a:pt x="7811" y="5820"/>
                  </a:cubicBezTo>
                  <a:lnTo>
                    <a:pt x="7811" y="5820"/>
                  </a:lnTo>
                  <a:cubicBezTo>
                    <a:pt x="8185" y="6532"/>
                    <a:pt x="8837" y="7607"/>
                    <a:pt x="9364" y="7607"/>
                  </a:cubicBezTo>
                  <a:cubicBezTo>
                    <a:pt x="9374" y="7607"/>
                    <a:pt x="9383" y="7606"/>
                    <a:pt x="9393" y="7606"/>
                  </a:cubicBezTo>
                  <a:cubicBezTo>
                    <a:pt x="9952" y="7583"/>
                    <a:pt x="9459" y="6296"/>
                    <a:pt x="9159" y="5616"/>
                  </a:cubicBezTo>
                  <a:lnTo>
                    <a:pt x="9159" y="5616"/>
                  </a:lnTo>
                  <a:cubicBezTo>
                    <a:pt x="9420" y="6118"/>
                    <a:pt x="9929" y="6903"/>
                    <a:pt x="10561" y="6903"/>
                  </a:cubicBezTo>
                  <a:cubicBezTo>
                    <a:pt x="10626" y="6903"/>
                    <a:pt x="10693" y="6894"/>
                    <a:pt x="10761" y="6876"/>
                  </a:cubicBezTo>
                  <a:cubicBezTo>
                    <a:pt x="11764" y="6603"/>
                    <a:pt x="10761" y="1040"/>
                    <a:pt x="6445" y="128"/>
                  </a:cubicBezTo>
                  <a:cubicBezTo>
                    <a:pt x="6024" y="40"/>
                    <a:pt x="5624" y="0"/>
                    <a:pt x="5246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043;p9">
              <a:extLst>
                <a:ext uri="{FF2B5EF4-FFF2-40B4-BE49-F238E27FC236}">
                  <a16:creationId xmlns:a16="http://schemas.microsoft.com/office/drawing/2014/main" id="{B97C6482-1345-4D7D-B05D-4F6CB3D85164}"/>
                </a:ext>
              </a:extLst>
            </p:cNvPr>
            <p:cNvSpPr/>
            <p:nvPr/>
          </p:nvSpPr>
          <p:spPr>
            <a:xfrm>
              <a:off x="6411407" y="3046277"/>
              <a:ext cx="58127" cy="67451"/>
            </a:xfrm>
            <a:custGeom>
              <a:avLst/>
              <a:gdLst/>
              <a:ahLst/>
              <a:cxnLst/>
              <a:rect l="l" t="t" r="r" b="b"/>
              <a:pathLst>
                <a:path w="3223" h="3740" extrusionOk="0">
                  <a:moveTo>
                    <a:pt x="1" y="1"/>
                  </a:moveTo>
                  <a:lnTo>
                    <a:pt x="1" y="1"/>
                  </a:lnTo>
                  <a:cubicBezTo>
                    <a:pt x="244" y="670"/>
                    <a:pt x="518" y="1338"/>
                    <a:pt x="822" y="1946"/>
                  </a:cubicBezTo>
                  <a:cubicBezTo>
                    <a:pt x="1004" y="2281"/>
                    <a:pt x="1186" y="2585"/>
                    <a:pt x="1399" y="2889"/>
                  </a:cubicBezTo>
                  <a:cubicBezTo>
                    <a:pt x="1612" y="3162"/>
                    <a:pt x="1825" y="3466"/>
                    <a:pt x="2220" y="3679"/>
                  </a:cubicBezTo>
                  <a:cubicBezTo>
                    <a:pt x="2311" y="3709"/>
                    <a:pt x="2402" y="3740"/>
                    <a:pt x="2554" y="3740"/>
                  </a:cubicBezTo>
                  <a:cubicBezTo>
                    <a:pt x="2676" y="3740"/>
                    <a:pt x="2797" y="3679"/>
                    <a:pt x="2889" y="3618"/>
                  </a:cubicBezTo>
                  <a:cubicBezTo>
                    <a:pt x="3101" y="3466"/>
                    <a:pt x="3162" y="3223"/>
                    <a:pt x="3193" y="3040"/>
                  </a:cubicBezTo>
                  <a:cubicBezTo>
                    <a:pt x="3223" y="2645"/>
                    <a:pt x="3162" y="2281"/>
                    <a:pt x="3041" y="1916"/>
                  </a:cubicBezTo>
                  <a:cubicBezTo>
                    <a:pt x="2858" y="1247"/>
                    <a:pt x="2585" y="578"/>
                    <a:pt x="2159" y="1"/>
                  </a:cubicBezTo>
                  <a:lnTo>
                    <a:pt x="2159" y="1"/>
                  </a:lnTo>
                  <a:cubicBezTo>
                    <a:pt x="2311" y="305"/>
                    <a:pt x="2402" y="639"/>
                    <a:pt x="2524" y="974"/>
                  </a:cubicBezTo>
                  <a:cubicBezTo>
                    <a:pt x="2615" y="1308"/>
                    <a:pt x="2706" y="1642"/>
                    <a:pt x="2767" y="2007"/>
                  </a:cubicBezTo>
                  <a:cubicBezTo>
                    <a:pt x="2828" y="2341"/>
                    <a:pt x="2889" y="2676"/>
                    <a:pt x="2828" y="2980"/>
                  </a:cubicBezTo>
                  <a:cubicBezTo>
                    <a:pt x="2805" y="3226"/>
                    <a:pt x="2701" y="3373"/>
                    <a:pt x="2550" y="3373"/>
                  </a:cubicBezTo>
                  <a:cubicBezTo>
                    <a:pt x="2496" y="3373"/>
                    <a:pt x="2436" y="3354"/>
                    <a:pt x="2372" y="3314"/>
                  </a:cubicBezTo>
                  <a:cubicBezTo>
                    <a:pt x="2129" y="3192"/>
                    <a:pt x="1886" y="2919"/>
                    <a:pt x="1673" y="2676"/>
                  </a:cubicBezTo>
                  <a:cubicBezTo>
                    <a:pt x="1460" y="2402"/>
                    <a:pt x="1278" y="2098"/>
                    <a:pt x="1095" y="1825"/>
                  </a:cubicBezTo>
                  <a:cubicBezTo>
                    <a:pt x="730" y="1217"/>
                    <a:pt x="366" y="609"/>
                    <a:pt x="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044;p9">
              <a:extLst>
                <a:ext uri="{FF2B5EF4-FFF2-40B4-BE49-F238E27FC236}">
                  <a16:creationId xmlns:a16="http://schemas.microsoft.com/office/drawing/2014/main" id="{FE7BB6C2-2847-4A72-B3B4-EACF83AEBF3E}"/>
                </a:ext>
              </a:extLst>
            </p:cNvPr>
            <p:cNvSpPr/>
            <p:nvPr/>
          </p:nvSpPr>
          <p:spPr>
            <a:xfrm>
              <a:off x="6463492" y="3036412"/>
              <a:ext cx="31273" cy="66044"/>
            </a:xfrm>
            <a:custGeom>
              <a:avLst/>
              <a:gdLst/>
              <a:ahLst/>
              <a:cxnLst/>
              <a:rect l="l" t="t" r="r" b="b"/>
              <a:pathLst>
                <a:path w="1734" h="3662" extrusionOk="0">
                  <a:moveTo>
                    <a:pt x="1395" y="3329"/>
                  </a:moveTo>
                  <a:cubicBezTo>
                    <a:pt x="1391" y="3337"/>
                    <a:pt x="1384" y="3344"/>
                    <a:pt x="1368" y="3344"/>
                  </a:cubicBezTo>
                  <a:cubicBezTo>
                    <a:pt x="1368" y="3344"/>
                    <a:pt x="1384" y="3337"/>
                    <a:pt x="1395" y="3329"/>
                  </a:cubicBezTo>
                  <a:close/>
                  <a:moveTo>
                    <a:pt x="305" y="1"/>
                  </a:moveTo>
                  <a:lnTo>
                    <a:pt x="305" y="1"/>
                  </a:lnTo>
                  <a:cubicBezTo>
                    <a:pt x="457" y="183"/>
                    <a:pt x="517" y="426"/>
                    <a:pt x="608" y="639"/>
                  </a:cubicBezTo>
                  <a:cubicBezTo>
                    <a:pt x="700" y="852"/>
                    <a:pt x="760" y="1065"/>
                    <a:pt x="852" y="1308"/>
                  </a:cubicBezTo>
                  <a:cubicBezTo>
                    <a:pt x="1004" y="1733"/>
                    <a:pt x="1156" y="2189"/>
                    <a:pt x="1277" y="2615"/>
                  </a:cubicBezTo>
                  <a:cubicBezTo>
                    <a:pt x="1338" y="2828"/>
                    <a:pt x="1368" y="3071"/>
                    <a:pt x="1399" y="3253"/>
                  </a:cubicBezTo>
                  <a:cubicBezTo>
                    <a:pt x="1399" y="3314"/>
                    <a:pt x="1368" y="3344"/>
                    <a:pt x="1368" y="3344"/>
                  </a:cubicBezTo>
                  <a:cubicBezTo>
                    <a:pt x="1308" y="3344"/>
                    <a:pt x="1216" y="3284"/>
                    <a:pt x="1125" y="3253"/>
                  </a:cubicBezTo>
                  <a:cubicBezTo>
                    <a:pt x="730" y="3040"/>
                    <a:pt x="396" y="2706"/>
                    <a:pt x="1" y="2402"/>
                  </a:cubicBezTo>
                  <a:lnTo>
                    <a:pt x="1" y="2402"/>
                  </a:lnTo>
                  <a:cubicBezTo>
                    <a:pt x="274" y="2828"/>
                    <a:pt x="548" y="3192"/>
                    <a:pt x="973" y="3496"/>
                  </a:cubicBezTo>
                  <a:cubicBezTo>
                    <a:pt x="1064" y="3557"/>
                    <a:pt x="1186" y="3648"/>
                    <a:pt x="1368" y="3648"/>
                  </a:cubicBezTo>
                  <a:cubicBezTo>
                    <a:pt x="1379" y="3658"/>
                    <a:pt x="1392" y="3662"/>
                    <a:pt x="1407" y="3662"/>
                  </a:cubicBezTo>
                  <a:cubicBezTo>
                    <a:pt x="1436" y="3662"/>
                    <a:pt x="1470" y="3648"/>
                    <a:pt x="1490" y="3648"/>
                  </a:cubicBezTo>
                  <a:cubicBezTo>
                    <a:pt x="1520" y="3648"/>
                    <a:pt x="1551" y="3618"/>
                    <a:pt x="1581" y="3618"/>
                  </a:cubicBezTo>
                  <a:cubicBezTo>
                    <a:pt x="1642" y="3587"/>
                    <a:pt x="1642" y="3557"/>
                    <a:pt x="1672" y="3527"/>
                  </a:cubicBezTo>
                  <a:cubicBezTo>
                    <a:pt x="1733" y="3436"/>
                    <a:pt x="1733" y="3344"/>
                    <a:pt x="1733" y="3284"/>
                  </a:cubicBezTo>
                  <a:cubicBezTo>
                    <a:pt x="1733" y="2980"/>
                    <a:pt x="1672" y="2767"/>
                    <a:pt x="1642" y="2524"/>
                  </a:cubicBezTo>
                  <a:cubicBezTo>
                    <a:pt x="1490" y="2068"/>
                    <a:pt x="1338" y="1612"/>
                    <a:pt x="1125" y="1186"/>
                  </a:cubicBezTo>
                  <a:cubicBezTo>
                    <a:pt x="1004" y="973"/>
                    <a:pt x="912" y="761"/>
                    <a:pt x="791" y="548"/>
                  </a:cubicBezTo>
                  <a:cubicBezTo>
                    <a:pt x="639" y="366"/>
                    <a:pt x="517" y="153"/>
                    <a:pt x="30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045;p9">
              <a:extLst>
                <a:ext uri="{FF2B5EF4-FFF2-40B4-BE49-F238E27FC236}">
                  <a16:creationId xmlns:a16="http://schemas.microsoft.com/office/drawing/2014/main" id="{73950691-0F6A-4CE0-B709-B11B1080154D}"/>
                </a:ext>
              </a:extLst>
            </p:cNvPr>
            <p:cNvSpPr/>
            <p:nvPr/>
          </p:nvSpPr>
          <p:spPr>
            <a:xfrm>
              <a:off x="6487064" y="3011758"/>
              <a:ext cx="34555" cy="77857"/>
            </a:xfrm>
            <a:custGeom>
              <a:avLst/>
              <a:gdLst/>
              <a:ahLst/>
              <a:cxnLst/>
              <a:rect l="l" t="t" r="r" b="b"/>
              <a:pathLst>
                <a:path w="1916" h="4317" extrusionOk="0">
                  <a:moveTo>
                    <a:pt x="700" y="0"/>
                  </a:moveTo>
                  <a:lnTo>
                    <a:pt x="700" y="0"/>
                  </a:lnTo>
                  <a:cubicBezTo>
                    <a:pt x="973" y="426"/>
                    <a:pt x="1156" y="912"/>
                    <a:pt x="1308" y="1368"/>
                  </a:cubicBezTo>
                  <a:cubicBezTo>
                    <a:pt x="1429" y="1854"/>
                    <a:pt x="1520" y="2340"/>
                    <a:pt x="1551" y="2827"/>
                  </a:cubicBezTo>
                  <a:cubicBezTo>
                    <a:pt x="1551" y="3070"/>
                    <a:pt x="1551" y="3344"/>
                    <a:pt x="1490" y="3556"/>
                  </a:cubicBezTo>
                  <a:cubicBezTo>
                    <a:pt x="1490" y="3678"/>
                    <a:pt x="1460" y="3799"/>
                    <a:pt x="1429" y="3891"/>
                  </a:cubicBezTo>
                  <a:cubicBezTo>
                    <a:pt x="1399" y="3921"/>
                    <a:pt x="1368" y="3982"/>
                    <a:pt x="1368" y="3982"/>
                  </a:cubicBezTo>
                  <a:cubicBezTo>
                    <a:pt x="1338" y="4012"/>
                    <a:pt x="1308" y="4012"/>
                    <a:pt x="1277" y="4043"/>
                  </a:cubicBezTo>
                  <a:cubicBezTo>
                    <a:pt x="1258" y="4046"/>
                    <a:pt x="1238" y="4047"/>
                    <a:pt x="1218" y="4047"/>
                  </a:cubicBezTo>
                  <a:cubicBezTo>
                    <a:pt x="1044" y="4047"/>
                    <a:pt x="829" y="3939"/>
                    <a:pt x="639" y="3830"/>
                  </a:cubicBezTo>
                  <a:cubicBezTo>
                    <a:pt x="396" y="3739"/>
                    <a:pt x="213" y="3587"/>
                    <a:pt x="1" y="3435"/>
                  </a:cubicBezTo>
                  <a:lnTo>
                    <a:pt x="1" y="3435"/>
                  </a:lnTo>
                  <a:cubicBezTo>
                    <a:pt x="122" y="3647"/>
                    <a:pt x="335" y="3830"/>
                    <a:pt x="517" y="3982"/>
                  </a:cubicBezTo>
                  <a:cubicBezTo>
                    <a:pt x="730" y="4134"/>
                    <a:pt x="973" y="4316"/>
                    <a:pt x="1308" y="4316"/>
                  </a:cubicBezTo>
                  <a:cubicBezTo>
                    <a:pt x="1368" y="4316"/>
                    <a:pt x="1460" y="4316"/>
                    <a:pt x="1551" y="4225"/>
                  </a:cubicBezTo>
                  <a:cubicBezTo>
                    <a:pt x="1642" y="4164"/>
                    <a:pt x="1672" y="4103"/>
                    <a:pt x="1733" y="4043"/>
                  </a:cubicBezTo>
                  <a:cubicBezTo>
                    <a:pt x="1794" y="3891"/>
                    <a:pt x="1824" y="3769"/>
                    <a:pt x="1855" y="3617"/>
                  </a:cubicBezTo>
                  <a:cubicBezTo>
                    <a:pt x="1916" y="3344"/>
                    <a:pt x="1916" y="3100"/>
                    <a:pt x="1916" y="2827"/>
                  </a:cubicBezTo>
                  <a:cubicBezTo>
                    <a:pt x="1885" y="2280"/>
                    <a:pt x="1794" y="1763"/>
                    <a:pt x="1581" y="1277"/>
                  </a:cubicBezTo>
                  <a:cubicBezTo>
                    <a:pt x="1399" y="790"/>
                    <a:pt x="1095" y="334"/>
                    <a:pt x="700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046;p9">
              <a:extLst>
                <a:ext uri="{FF2B5EF4-FFF2-40B4-BE49-F238E27FC236}">
                  <a16:creationId xmlns:a16="http://schemas.microsoft.com/office/drawing/2014/main" id="{2FAE934F-9810-4352-A5BB-6875FADFFBDE}"/>
                </a:ext>
              </a:extLst>
            </p:cNvPr>
            <p:cNvSpPr/>
            <p:nvPr/>
          </p:nvSpPr>
          <p:spPr>
            <a:xfrm>
              <a:off x="6876277" y="2955723"/>
              <a:ext cx="212723" cy="147166"/>
            </a:xfrm>
            <a:custGeom>
              <a:avLst/>
              <a:gdLst/>
              <a:ahLst/>
              <a:cxnLst/>
              <a:rect l="l" t="t" r="r" b="b"/>
              <a:pathLst>
                <a:path w="11795" h="8160" extrusionOk="0">
                  <a:moveTo>
                    <a:pt x="5289" y="1"/>
                  </a:moveTo>
                  <a:cubicBezTo>
                    <a:pt x="1726" y="1"/>
                    <a:pt x="1" y="3776"/>
                    <a:pt x="1" y="3776"/>
                  </a:cubicBezTo>
                  <a:cubicBezTo>
                    <a:pt x="773" y="4636"/>
                    <a:pt x="2001" y="4860"/>
                    <a:pt x="3069" y="4860"/>
                  </a:cubicBezTo>
                  <a:cubicBezTo>
                    <a:pt x="4227" y="4860"/>
                    <a:pt x="5198" y="4596"/>
                    <a:pt x="5198" y="4596"/>
                  </a:cubicBezTo>
                  <a:cubicBezTo>
                    <a:pt x="5198" y="4596"/>
                    <a:pt x="6589" y="8159"/>
                    <a:pt x="7758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708" y="8023"/>
                    <a:pt x="8172" y="6583"/>
                    <a:pt x="7791" y="5764"/>
                  </a:cubicBezTo>
                  <a:lnTo>
                    <a:pt x="7791" y="5764"/>
                  </a:lnTo>
                  <a:cubicBezTo>
                    <a:pt x="8170" y="6474"/>
                    <a:pt x="8857" y="7606"/>
                    <a:pt x="9379" y="7606"/>
                  </a:cubicBezTo>
                  <a:cubicBezTo>
                    <a:pt x="9383" y="7606"/>
                    <a:pt x="9388" y="7606"/>
                    <a:pt x="9393" y="7606"/>
                  </a:cubicBezTo>
                  <a:cubicBezTo>
                    <a:pt x="9953" y="7561"/>
                    <a:pt x="9457" y="6263"/>
                    <a:pt x="9157" y="5582"/>
                  </a:cubicBezTo>
                  <a:lnTo>
                    <a:pt x="9157" y="5582"/>
                  </a:lnTo>
                  <a:cubicBezTo>
                    <a:pt x="9418" y="6084"/>
                    <a:pt x="9927" y="6872"/>
                    <a:pt x="10561" y="6872"/>
                  </a:cubicBezTo>
                  <a:cubicBezTo>
                    <a:pt x="10626" y="6872"/>
                    <a:pt x="10693" y="6864"/>
                    <a:pt x="10761" y="6846"/>
                  </a:cubicBezTo>
                  <a:cubicBezTo>
                    <a:pt x="11794" y="6572"/>
                    <a:pt x="10761" y="1040"/>
                    <a:pt x="6444" y="128"/>
                  </a:cubicBezTo>
                  <a:cubicBezTo>
                    <a:pt x="6040" y="41"/>
                    <a:pt x="5655" y="1"/>
                    <a:pt x="5289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047;p9">
              <a:extLst>
                <a:ext uri="{FF2B5EF4-FFF2-40B4-BE49-F238E27FC236}">
                  <a16:creationId xmlns:a16="http://schemas.microsoft.com/office/drawing/2014/main" id="{34DA385E-8604-46A1-88BF-A15BD3B93D79}"/>
                </a:ext>
              </a:extLst>
            </p:cNvPr>
            <p:cNvSpPr/>
            <p:nvPr/>
          </p:nvSpPr>
          <p:spPr>
            <a:xfrm>
              <a:off x="6970023" y="3038612"/>
              <a:ext cx="58668" cy="67992"/>
            </a:xfrm>
            <a:custGeom>
              <a:avLst/>
              <a:gdLst/>
              <a:ahLst/>
              <a:cxnLst/>
              <a:rect l="l" t="t" r="r" b="b"/>
              <a:pathLst>
                <a:path w="3253" h="3770" extrusionOk="0">
                  <a:moveTo>
                    <a:pt x="2037" y="0"/>
                  </a:moveTo>
                  <a:cubicBezTo>
                    <a:pt x="2280" y="669"/>
                    <a:pt x="2553" y="1338"/>
                    <a:pt x="2736" y="2006"/>
                  </a:cubicBezTo>
                  <a:cubicBezTo>
                    <a:pt x="2827" y="2341"/>
                    <a:pt x="2918" y="2706"/>
                    <a:pt x="2888" y="3010"/>
                  </a:cubicBezTo>
                  <a:cubicBezTo>
                    <a:pt x="2865" y="3256"/>
                    <a:pt x="2777" y="3403"/>
                    <a:pt x="2635" y="3403"/>
                  </a:cubicBezTo>
                  <a:cubicBezTo>
                    <a:pt x="2584" y="3403"/>
                    <a:pt x="2526" y="3384"/>
                    <a:pt x="2462" y="3344"/>
                  </a:cubicBezTo>
                  <a:cubicBezTo>
                    <a:pt x="2189" y="3222"/>
                    <a:pt x="1946" y="2949"/>
                    <a:pt x="1733" y="2675"/>
                  </a:cubicBezTo>
                  <a:cubicBezTo>
                    <a:pt x="1520" y="2402"/>
                    <a:pt x="1307" y="2128"/>
                    <a:pt x="1125" y="1824"/>
                  </a:cubicBezTo>
                  <a:cubicBezTo>
                    <a:pt x="730" y="1247"/>
                    <a:pt x="365" y="639"/>
                    <a:pt x="0" y="0"/>
                  </a:cubicBezTo>
                  <a:lnTo>
                    <a:pt x="0" y="0"/>
                  </a:lnTo>
                  <a:cubicBezTo>
                    <a:pt x="213" y="699"/>
                    <a:pt x="517" y="1338"/>
                    <a:pt x="851" y="1976"/>
                  </a:cubicBezTo>
                  <a:cubicBezTo>
                    <a:pt x="1034" y="2280"/>
                    <a:pt x="1246" y="2584"/>
                    <a:pt x="1459" y="2888"/>
                  </a:cubicBezTo>
                  <a:cubicBezTo>
                    <a:pt x="1672" y="3162"/>
                    <a:pt x="1915" y="3465"/>
                    <a:pt x="2280" y="3678"/>
                  </a:cubicBezTo>
                  <a:cubicBezTo>
                    <a:pt x="2371" y="3739"/>
                    <a:pt x="2493" y="3769"/>
                    <a:pt x="2614" y="3769"/>
                  </a:cubicBezTo>
                  <a:cubicBezTo>
                    <a:pt x="2766" y="3769"/>
                    <a:pt x="2888" y="3709"/>
                    <a:pt x="2979" y="3648"/>
                  </a:cubicBezTo>
                  <a:cubicBezTo>
                    <a:pt x="3192" y="3465"/>
                    <a:pt x="3253" y="3222"/>
                    <a:pt x="3253" y="3010"/>
                  </a:cubicBezTo>
                  <a:cubicBezTo>
                    <a:pt x="3253" y="2614"/>
                    <a:pt x="3161" y="2250"/>
                    <a:pt x="3009" y="1915"/>
                  </a:cubicBezTo>
                  <a:cubicBezTo>
                    <a:pt x="2766" y="1247"/>
                    <a:pt x="2432" y="608"/>
                    <a:pt x="2037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048;p9">
              <a:extLst>
                <a:ext uri="{FF2B5EF4-FFF2-40B4-BE49-F238E27FC236}">
                  <a16:creationId xmlns:a16="http://schemas.microsoft.com/office/drawing/2014/main" id="{5559FC98-AC88-46B2-ABDA-902766508900}"/>
                </a:ext>
              </a:extLst>
            </p:cNvPr>
            <p:cNvSpPr/>
            <p:nvPr/>
          </p:nvSpPr>
          <p:spPr>
            <a:xfrm>
              <a:off x="7023190" y="3029288"/>
              <a:ext cx="30173" cy="66351"/>
            </a:xfrm>
            <a:custGeom>
              <a:avLst/>
              <a:gdLst/>
              <a:ahLst/>
              <a:cxnLst/>
              <a:rect l="l" t="t" r="r" b="b"/>
              <a:pathLst>
                <a:path w="1673" h="3679" extrusionOk="0">
                  <a:moveTo>
                    <a:pt x="244" y="1"/>
                  </a:moveTo>
                  <a:cubicBezTo>
                    <a:pt x="426" y="122"/>
                    <a:pt x="487" y="365"/>
                    <a:pt x="578" y="578"/>
                  </a:cubicBezTo>
                  <a:cubicBezTo>
                    <a:pt x="669" y="821"/>
                    <a:pt x="760" y="1034"/>
                    <a:pt x="821" y="1247"/>
                  </a:cubicBezTo>
                  <a:cubicBezTo>
                    <a:pt x="973" y="1703"/>
                    <a:pt x="1125" y="2159"/>
                    <a:pt x="1216" y="2615"/>
                  </a:cubicBezTo>
                  <a:cubicBezTo>
                    <a:pt x="1277" y="2827"/>
                    <a:pt x="1308" y="3071"/>
                    <a:pt x="1308" y="3253"/>
                  </a:cubicBezTo>
                  <a:cubicBezTo>
                    <a:pt x="1277" y="3283"/>
                    <a:pt x="1277" y="3344"/>
                    <a:pt x="1277" y="3344"/>
                  </a:cubicBezTo>
                  <a:lnTo>
                    <a:pt x="1247" y="3344"/>
                  </a:lnTo>
                  <a:cubicBezTo>
                    <a:pt x="1231" y="3352"/>
                    <a:pt x="1212" y="3356"/>
                    <a:pt x="1192" y="3356"/>
                  </a:cubicBezTo>
                  <a:cubicBezTo>
                    <a:pt x="1137" y="3356"/>
                    <a:pt x="1070" y="3328"/>
                    <a:pt x="1004" y="3283"/>
                  </a:cubicBezTo>
                  <a:cubicBezTo>
                    <a:pt x="639" y="3040"/>
                    <a:pt x="305" y="2675"/>
                    <a:pt x="1" y="2311"/>
                  </a:cubicBezTo>
                  <a:lnTo>
                    <a:pt x="1" y="2311"/>
                  </a:lnTo>
                  <a:cubicBezTo>
                    <a:pt x="213" y="2767"/>
                    <a:pt x="426" y="3192"/>
                    <a:pt x="852" y="3496"/>
                  </a:cubicBezTo>
                  <a:cubicBezTo>
                    <a:pt x="943" y="3587"/>
                    <a:pt x="1064" y="3679"/>
                    <a:pt x="1277" y="3679"/>
                  </a:cubicBezTo>
                  <a:cubicBezTo>
                    <a:pt x="1338" y="3648"/>
                    <a:pt x="1460" y="3648"/>
                    <a:pt x="1551" y="3527"/>
                  </a:cubicBezTo>
                  <a:cubicBezTo>
                    <a:pt x="1612" y="3435"/>
                    <a:pt x="1642" y="3375"/>
                    <a:pt x="1642" y="3283"/>
                  </a:cubicBezTo>
                  <a:cubicBezTo>
                    <a:pt x="1672" y="3010"/>
                    <a:pt x="1642" y="2767"/>
                    <a:pt x="1581" y="2523"/>
                  </a:cubicBezTo>
                  <a:cubicBezTo>
                    <a:pt x="1490" y="2037"/>
                    <a:pt x="1308" y="1581"/>
                    <a:pt x="1095" y="1125"/>
                  </a:cubicBezTo>
                  <a:cubicBezTo>
                    <a:pt x="1004" y="913"/>
                    <a:pt x="882" y="700"/>
                    <a:pt x="760" y="487"/>
                  </a:cubicBezTo>
                  <a:cubicBezTo>
                    <a:pt x="669" y="396"/>
                    <a:pt x="609" y="305"/>
                    <a:pt x="517" y="213"/>
                  </a:cubicBezTo>
                  <a:cubicBezTo>
                    <a:pt x="457" y="122"/>
                    <a:pt x="365" y="1"/>
                    <a:pt x="24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049;p9">
              <a:extLst>
                <a:ext uri="{FF2B5EF4-FFF2-40B4-BE49-F238E27FC236}">
                  <a16:creationId xmlns:a16="http://schemas.microsoft.com/office/drawing/2014/main" id="{2366CD58-7F1B-47A7-B150-7B80F0E05858}"/>
                </a:ext>
              </a:extLst>
            </p:cNvPr>
            <p:cNvSpPr/>
            <p:nvPr/>
          </p:nvSpPr>
          <p:spPr>
            <a:xfrm>
              <a:off x="7050045" y="3009017"/>
              <a:ext cx="29632" cy="73402"/>
            </a:xfrm>
            <a:custGeom>
              <a:avLst/>
              <a:gdLst/>
              <a:ahLst/>
              <a:cxnLst/>
              <a:rect l="l" t="t" r="r" b="b"/>
              <a:pathLst>
                <a:path w="1643" h="4070" extrusionOk="0">
                  <a:moveTo>
                    <a:pt x="579" y="0"/>
                  </a:moveTo>
                  <a:lnTo>
                    <a:pt x="579" y="0"/>
                  </a:lnTo>
                  <a:cubicBezTo>
                    <a:pt x="1034" y="821"/>
                    <a:pt x="1247" y="1672"/>
                    <a:pt x="1278" y="2553"/>
                  </a:cubicBezTo>
                  <a:cubicBezTo>
                    <a:pt x="1278" y="2766"/>
                    <a:pt x="1278" y="3009"/>
                    <a:pt x="1247" y="3222"/>
                  </a:cubicBezTo>
                  <a:cubicBezTo>
                    <a:pt x="1217" y="3404"/>
                    <a:pt x="1156" y="3647"/>
                    <a:pt x="1065" y="3739"/>
                  </a:cubicBezTo>
                  <a:cubicBezTo>
                    <a:pt x="1039" y="3777"/>
                    <a:pt x="982" y="3794"/>
                    <a:pt x="910" y="3794"/>
                  </a:cubicBezTo>
                  <a:cubicBezTo>
                    <a:pt x="811" y="3794"/>
                    <a:pt x="684" y="3761"/>
                    <a:pt x="579" y="3708"/>
                  </a:cubicBezTo>
                  <a:cubicBezTo>
                    <a:pt x="366" y="3617"/>
                    <a:pt x="183" y="3496"/>
                    <a:pt x="1" y="3374"/>
                  </a:cubicBezTo>
                  <a:lnTo>
                    <a:pt x="1" y="3374"/>
                  </a:lnTo>
                  <a:cubicBezTo>
                    <a:pt x="123" y="3556"/>
                    <a:pt x="305" y="3739"/>
                    <a:pt x="487" y="3860"/>
                  </a:cubicBezTo>
                  <a:cubicBezTo>
                    <a:pt x="579" y="3951"/>
                    <a:pt x="700" y="4012"/>
                    <a:pt x="822" y="4043"/>
                  </a:cubicBezTo>
                  <a:cubicBezTo>
                    <a:pt x="876" y="4056"/>
                    <a:pt x="936" y="4070"/>
                    <a:pt x="1003" y="4070"/>
                  </a:cubicBezTo>
                  <a:cubicBezTo>
                    <a:pt x="1085" y="4070"/>
                    <a:pt x="1177" y="4049"/>
                    <a:pt x="1278" y="3982"/>
                  </a:cubicBezTo>
                  <a:cubicBezTo>
                    <a:pt x="1399" y="3860"/>
                    <a:pt x="1430" y="3739"/>
                    <a:pt x="1490" y="3617"/>
                  </a:cubicBezTo>
                  <a:cubicBezTo>
                    <a:pt x="1521" y="3496"/>
                    <a:pt x="1582" y="3374"/>
                    <a:pt x="1582" y="3252"/>
                  </a:cubicBezTo>
                  <a:cubicBezTo>
                    <a:pt x="1642" y="3009"/>
                    <a:pt x="1642" y="2796"/>
                    <a:pt x="1642" y="2553"/>
                  </a:cubicBezTo>
                  <a:cubicBezTo>
                    <a:pt x="1612" y="2067"/>
                    <a:pt x="1521" y="1611"/>
                    <a:pt x="1369" y="1155"/>
                  </a:cubicBezTo>
                  <a:cubicBezTo>
                    <a:pt x="1186" y="730"/>
                    <a:pt x="913" y="304"/>
                    <a:pt x="57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050;p9">
              <a:extLst>
                <a:ext uri="{FF2B5EF4-FFF2-40B4-BE49-F238E27FC236}">
                  <a16:creationId xmlns:a16="http://schemas.microsoft.com/office/drawing/2014/main" id="{A7BD01D0-1CB0-4DF8-AB8A-9B96256D473C}"/>
                </a:ext>
              </a:extLst>
            </p:cNvPr>
            <p:cNvSpPr/>
            <p:nvPr/>
          </p:nvSpPr>
          <p:spPr>
            <a:xfrm>
              <a:off x="7349371" y="2964470"/>
              <a:ext cx="183849" cy="148338"/>
            </a:xfrm>
            <a:custGeom>
              <a:avLst/>
              <a:gdLst/>
              <a:ahLst/>
              <a:cxnLst/>
              <a:rect l="l" t="t" r="r" b="b"/>
              <a:pathLst>
                <a:path w="10194" h="8225" extrusionOk="0">
                  <a:moveTo>
                    <a:pt x="6906" y="1"/>
                  </a:moveTo>
                  <a:cubicBezTo>
                    <a:pt x="6797" y="1"/>
                    <a:pt x="6683" y="3"/>
                    <a:pt x="6566" y="8"/>
                  </a:cubicBezTo>
                  <a:cubicBezTo>
                    <a:pt x="2918" y="190"/>
                    <a:pt x="0" y="5631"/>
                    <a:pt x="1155" y="6817"/>
                  </a:cubicBezTo>
                  <a:cubicBezTo>
                    <a:pt x="1395" y="7063"/>
                    <a:pt x="1576" y="7160"/>
                    <a:pt x="1711" y="7160"/>
                  </a:cubicBezTo>
                  <a:cubicBezTo>
                    <a:pt x="2074" y="7160"/>
                    <a:pt x="2113" y="6464"/>
                    <a:pt x="2108" y="6084"/>
                  </a:cubicBezTo>
                  <a:lnTo>
                    <a:pt x="2108" y="6084"/>
                  </a:lnTo>
                  <a:cubicBezTo>
                    <a:pt x="2142" y="6566"/>
                    <a:pt x="2289" y="7631"/>
                    <a:pt x="2918" y="7911"/>
                  </a:cubicBezTo>
                  <a:cubicBezTo>
                    <a:pt x="2978" y="7937"/>
                    <a:pt x="3034" y="7949"/>
                    <a:pt x="3086" y="7949"/>
                  </a:cubicBezTo>
                  <a:cubicBezTo>
                    <a:pt x="3769" y="7949"/>
                    <a:pt x="3769" y="5874"/>
                    <a:pt x="3769" y="5874"/>
                  </a:cubicBezTo>
                  <a:cubicBezTo>
                    <a:pt x="3769" y="5874"/>
                    <a:pt x="3982" y="8002"/>
                    <a:pt x="4833" y="8215"/>
                  </a:cubicBezTo>
                  <a:cubicBezTo>
                    <a:pt x="4861" y="8222"/>
                    <a:pt x="4888" y="8225"/>
                    <a:pt x="4914" y="8225"/>
                  </a:cubicBezTo>
                  <a:cubicBezTo>
                    <a:pt x="5695" y="8225"/>
                    <a:pt x="5410" y="5206"/>
                    <a:pt x="5410" y="5206"/>
                  </a:cubicBezTo>
                  <a:cubicBezTo>
                    <a:pt x="5410" y="5206"/>
                    <a:pt x="9757" y="3868"/>
                    <a:pt x="9909" y="2136"/>
                  </a:cubicBezTo>
                  <a:cubicBezTo>
                    <a:pt x="9909" y="2136"/>
                    <a:pt x="10194" y="1"/>
                    <a:pt x="6906" y="1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051;p9">
              <a:extLst>
                <a:ext uri="{FF2B5EF4-FFF2-40B4-BE49-F238E27FC236}">
                  <a16:creationId xmlns:a16="http://schemas.microsoft.com/office/drawing/2014/main" id="{630B51BE-7C80-4AB2-9128-6D03CE113D36}"/>
                </a:ext>
              </a:extLst>
            </p:cNvPr>
            <p:cNvSpPr/>
            <p:nvPr/>
          </p:nvSpPr>
          <p:spPr>
            <a:xfrm>
              <a:off x="7387191" y="3040794"/>
              <a:ext cx="80057" cy="75152"/>
            </a:xfrm>
            <a:custGeom>
              <a:avLst/>
              <a:gdLst/>
              <a:ahLst/>
              <a:cxnLst/>
              <a:rect l="l" t="t" r="r" b="b"/>
              <a:pathLst>
                <a:path w="4439" h="4167" extrusionOk="0">
                  <a:moveTo>
                    <a:pt x="1551" y="1"/>
                  </a:moveTo>
                  <a:lnTo>
                    <a:pt x="1490" y="1612"/>
                  </a:lnTo>
                  <a:cubicBezTo>
                    <a:pt x="1459" y="2098"/>
                    <a:pt x="1399" y="2615"/>
                    <a:pt x="1247" y="3041"/>
                  </a:cubicBezTo>
                  <a:cubicBezTo>
                    <a:pt x="1186" y="3253"/>
                    <a:pt x="1064" y="3466"/>
                    <a:pt x="912" y="3527"/>
                  </a:cubicBezTo>
                  <a:cubicBezTo>
                    <a:pt x="851" y="3527"/>
                    <a:pt x="791" y="3527"/>
                    <a:pt x="699" y="3466"/>
                  </a:cubicBezTo>
                  <a:cubicBezTo>
                    <a:pt x="639" y="3405"/>
                    <a:pt x="578" y="3314"/>
                    <a:pt x="517" y="3223"/>
                  </a:cubicBezTo>
                  <a:cubicBezTo>
                    <a:pt x="304" y="2797"/>
                    <a:pt x="244" y="2311"/>
                    <a:pt x="183" y="1825"/>
                  </a:cubicBezTo>
                  <a:cubicBezTo>
                    <a:pt x="122" y="1308"/>
                    <a:pt x="122" y="822"/>
                    <a:pt x="244" y="335"/>
                  </a:cubicBezTo>
                  <a:lnTo>
                    <a:pt x="244" y="335"/>
                  </a:lnTo>
                  <a:cubicBezTo>
                    <a:pt x="122" y="548"/>
                    <a:pt x="92" y="822"/>
                    <a:pt x="61" y="1065"/>
                  </a:cubicBezTo>
                  <a:cubicBezTo>
                    <a:pt x="31" y="1308"/>
                    <a:pt x="0" y="1582"/>
                    <a:pt x="0" y="1825"/>
                  </a:cubicBezTo>
                  <a:cubicBezTo>
                    <a:pt x="0" y="2341"/>
                    <a:pt x="61" y="2858"/>
                    <a:pt x="274" y="3344"/>
                  </a:cubicBezTo>
                  <a:cubicBezTo>
                    <a:pt x="335" y="3466"/>
                    <a:pt x="395" y="3588"/>
                    <a:pt x="517" y="3709"/>
                  </a:cubicBezTo>
                  <a:cubicBezTo>
                    <a:pt x="617" y="3784"/>
                    <a:pt x="758" y="3839"/>
                    <a:pt x="907" y="3839"/>
                  </a:cubicBezTo>
                  <a:cubicBezTo>
                    <a:pt x="939" y="3839"/>
                    <a:pt x="971" y="3836"/>
                    <a:pt x="1003" y="3831"/>
                  </a:cubicBezTo>
                  <a:cubicBezTo>
                    <a:pt x="1186" y="3770"/>
                    <a:pt x="1307" y="3648"/>
                    <a:pt x="1399" y="3527"/>
                  </a:cubicBezTo>
                  <a:cubicBezTo>
                    <a:pt x="1459" y="3405"/>
                    <a:pt x="1520" y="3284"/>
                    <a:pt x="1581" y="3162"/>
                  </a:cubicBezTo>
                  <a:cubicBezTo>
                    <a:pt x="1635" y="3017"/>
                    <a:pt x="1679" y="2869"/>
                    <a:pt x="1714" y="2719"/>
                  </a:cubicBezTo>
                  <a:lnTo>
                    <a:pt x="1714" y="2719"/>
                  </a:lnTo>
                  <a:cubicBezTo>
                    <a:pt x="1756" y="2856"/>
                    <a:pt x="1803" y="2994"/>
                    <a:pt x="1854" y="3132"/>
                  </a:cubicBezTo>
                  <a:cubicBezTo>
                    <a:pt x="1946" y="3375"/>
                    <a:pt x="2037" y="3618"/>
                    <a:pt x="2189" y="3831"/>
                  </a:cubicBezTo>
                  <a:cubicBezTo>
                    <a:pt x="2250" y="3952"/>
                    <a:pt x="2341" y="4074"/>
                    <a:pt x="2523" y="4135"/>
                  </a:cubicBezTo>
                  <a:cubicBezTo>
                    <a:pt x="2575" y="4157"/>
                    <a:pt x="2627" y="4167"/>
                    <a:pt x="2677" y="4167"/>
                  </a:cubicBezTo>
                  <a:cubicBezTo>
                    <a:pt x="2833" y="4167"/>
                    <a:pt x="2971" y="4075"/>
                    <a:pt x="3040" y="3983"/>
                  </a:cubicBezTo>
                  <a:cubicBezTo>
                    <a:pt x="3253" y="3740"/>
                    <a:pt x="3283" y="3466"/>
                    <a:pt x="3313" y="3223"/>
                  </a:cubicBezTo>
                  <a:cubicBezTo>
                    <a:pt x="3374" y="2980"/>
                    <a:pt x="3374" y="2706"/>
                    <a:pt x="3405" y="2463"/>
                  </a:cubicBezTo>
                  <a:cubicBezTo>
                    <a:pt x="3405" y="1992"/>
                    <a:pt x="3405" y="1493"/>
                    <a:pt x="3377" y="1021"/>
                  </a:cubicBezTo>
                  <a:lnTo>
                    <a:pt x="3377" y="1021"/>
                  </a:lnTo>
                  <a:cubicBezTo>
                    <a:pt x="3731" y="873"/>
                    <a:pt x="4084" y="725"/>
                    <a:pt x="4438" y="548"/>
                  </a:cubicBezTo>
                  <a:lnTo>
                    <a:pt x="4438" y="548"/>
                  </a:lnTo>
                  <a:cubicBezTo>
                    <a:pt x="4043" y="670"/>
                    <a:pt x="3678" y="791"/>
                    <a:pt x="3283" y="913"/>
                  </a:cubicBezTo>
                  <a:lnTo>
                    <a:pt x="3253" y="913"/>
                  </a:lnTo>
                  <a:lnTo>
                    <a:pt x="3253" y="974"/>
                  </a:lnTo>
                  <a:cubicBezTo>
                    <a:pt x="3222" y="1460"/>
                    <a:pt x="3192" y="1946"/>
                    <a:pt x="3161" y="2433"/>
                  </a:cubicBezTo>
                  <a:cubicBezTo>
                    <a:pt x="3131" y="2676"/>
                    <a:pt x="3101" y="2919"/>
                    <a:pt x="3040" y="3162"/>
                  </a:cubicBezTo>
                  <a:cubicBezTo>
                    <a:pt x="2979" y="3375"/>
                    <a:pt x="2918" y="3618"/>
                    <a:pt x="2797" y="3770"/>
                  </a:cubicBezTo>
                  <a:cubicBezTo>
                    <a:pt x="2761" y="3806"/>
                    <a:pt x="2736" y="3820"/>
                    <a:pt x="2715" y="3820"/>
                  </a:cubicBezTo>
                  <a:cubicBezTo>
                    <a:pt x="2700" y="3820"/>
                    <a:pt x="2688" y="3813"/>
                    <a:pt x="2675" y="3800"/>
                  </a:cubicBezTo>
                  <a:cubicBezTo>
                    <a:pt x="2614" y="3800"/>
                    <a:pt x="2554" y="3709"/>
                    <a:pt x="2493" y="3618"/>
                  </a:cubicBezTo>
                  <a:cubicBezTo>
                    <a:pt x="2371" y="3436"/>
                    <a:pt x="2280" y="3223"/>
                    <a:pt x="2189" y="3010"/>
                  </a:cubicBezTo>
                  <a:cubicBezTo>
                    <a:pt x="2037" y="2554"/>
                    <a:pt x="1946" y="2068"/>
                    <a:pt x="1854" y="1582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052;p9">
              <a:extLst>
                <a:ext uri="{FF2B5EF4-FFF2-40B4-BE49-F238E27FC236}">
                  <a16:creationId xmlns:a16="http://schemas.microsoft.com/office/drawing/2014/main" id="{FFC1F5FF-46A1-4534-8FB2-3A0F4A8DA906}"/>
                </a:ext>
              </a:extLst>
            </p:cNvPr>
            <p:cNvSpPr/>
            <p:nvPr/>
          </p:nvSpPr>
          <p:spPr>
            <a:xfrm>
              <a:off x="7363619" y="3035330"/>
              <a:ext cx="25772" cy="60309"/>
            </a:xfrm>
            <a:custGeom>
              <a:avLst/>
              <a:gdLst/>
              <a:ahLst/>
              <a:cxnLst/>
              <a:rect l="l" t="t" r="r" b="b"/>
              <a:pathLst>
                <a:path w="1429" h="3344" extrusionOk="0">
                  <a:moveTo>
                    <a:pt x="730" y="0"/>
                  </a:moveTo>
                  <a:cubicBezTo>
                    <a:pt x="456" y="274"/>
                    <a:pt x="274" y="638"/>
                    <a:pt x="152" y="1003"/>
                  </a:cubicBezTo>
                  <a:cubicBezTo>
                    <a:pt x="31" y="1398"/>
                    <a:pt x="0" y="1793"/>
                    <a:pt x="31" y="2219"/>
                  </a:cubicBezTo>
                  <a:cubicBezTo>
                    <a:pt x="61" y="2401"/>
                    <a:pt x="92" y="2614"/>
                    <a:pt x="183" y="2827"/>
                  </a:cubicBezTo>
                  <a:cubicBezTo>
                    <a:pt x="274" y="3009"/>
                    <a:pt x="395" y="3222"/>
                    <a:pt x="669" y="3313"/>
                  </a:cubicBezTo>
                  <a:cubicBezTo>
                    <a:pt x="718" y="3334"/>
                    <a:pt x="771" y="3344"/>
                    <a:pt x="826" y="3344"/>
                  </a:cubicBezTo>
                  <a:cubicBezTo>
                    <a:pt x="1012" y="3344"/>
                    <a:pt x="1214" y="3234"/>
                    <a:pt x="1307" y="3070"/>
                  </a:cubicBezTo>
                  <a:cubicBezTo>
                    <a:pt x="1399" y="2857"/>
                    <a:pt x="1429" y="2675"/>
                    <a:pt x="1399" y="2462"/>
                  </a:cubicBezTo>
                  <a:lnTo>
                    <a:pt x="1399" y="2462"/>
                  </a:lnTo>
                  <a:cubicBezTo>
                    <a:pt x="1338" y="2644"/>
                    <a:pt x="1247" y="2827"/>
                    <a:pt x="1155" y="2948"/>
                  </a:cubicBezTo>
                  <a:cubicBezTo>
                    <a:pt x="1074" y="3029"/>
                    <a:pt x="980" y="3070"/>
                    <a:pt x="890" y="3070"/>
                  </a:cubicBezTo>
                  <a:cubicBezTo>
                    <a:pt x="845" y="3070"/>
                    <a:pt x="801" y="3060"/>
                    <a:pt x="760" y="3040"/>
                  </a:cubicBezTo>
                  <a:cubicBezTo>
                    <a:pt x="639" y="2979"/>
                    <a:pt x="578" y="2857"/>
                    <a:pt x="517" y="2675"/>
                  </a:cubicBezTo>
                  <a:cubicBezTo>
                    <a:pt x="456" y="2523"/>
                    <a:pt x="426" y="2340"/>
                    <a:pt x="395" y="2188"/>
                  </a:cubicBezTo>
                  <a:cubicBezTo>
                    <a:pt x="365" y="1824"/>
                    <a:pt x="395" y="1459"/>
                    <a:pt x="456" y="1094"/>
                  </a:cubicBezTo>
                  <a:cubicBezTo>
                    <a:pt x="487" y="730"/>
                    <a:pt x="608" y="365"/>
                    <a:pt x="730" y="0"/>
                  </a:cubicBezTo>
                  <a:close/>
                </a:path>
              </a:pathLst>
            </a:custGeom>
            <a:solidFill>
              <a:srgbClr val="F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053;p9">
              <a:extLst>
                <a:ext uri="{FF2B5EF4-FFF2-40B4-BE49-F238E27FC236}">
                  <a16:creationId xmlns:a16="http://schemas.microsoft.com/office/drawing/2014/main" id="{21A41F16-A220-41A2-9E35-CB307C66AFA7}"/>
                </a:ext>
              </a:extLst>
            </p:cNvPr>
            <p:cNvSpPr/>
            <p:nvPr/>
          </p:nvSpPr>
          <p:spPr>
            <a:xfrm>
              <a:off x="8037894" y="2967428"/>
              <a:ext cx="190269" cy="183218"/>
            </a:xfrm>
            <a:custGeom>
              <a:avLst/>
              <a:gdLst/>
              <a:ahLst/>
              <a:cxnLst/>
              <a:rect l="l" t="t" r="r" b="b"/>
              <a:pathLst>
                <a:path w="10550" h="10159" extrusionOk="0">
                  <a:moveTo>
                    <a:pt x="5608" y="1"/>
                  </a:moveTo>
                  <a:cubicBezTo>
                    <a:pt x="1906" y="1"/>
                    <a:pt x="0" y="4130"/>
                    <a:pt x="0" y="4130"/>
                  </a:cubicBezTo>
                  <a:cubicBezTo>
                    <a:pt x="433" y="4606"/>
                    <a:pt x="904" y="4788"/>
                    <a:pt x="1370" y="4788"/>
                  </a:cubicBezTo>
                  <a:cubicBezTo>
                    <a:pt x="2867" y="4788"/>
                    <a:pt x="4316" y="2915"/>
                    <a:pt x="4316" y="2914"/>
                  </a:cubicBezTo>
                  <a:lnTo>
                    <a:pt x="4316" y="2914"/>
                  </a:lnTo>
                  <a:cubicBezTo>
                    <a:pt x="4316" y="2915"/>
                    <a:pt x="1581" y="9540"/>
                    <a:pt x="3648" y="10087"/>
                  </a:cubicBezTo>
                  <a:cubicBezTo>
                    <a:pt x="3840" y="10135"/>
                    <a:pt x="4030" y="10158"/>
                    <a:pt x="4217" y="10158"/>
                  </a:cubicBezTo>
                  <a:cubicBezTo>
                    <a:pt x="7938" y="10158"/>
                    <a:pt x="10549" y="1104"/>
                    <a:pt x="6961" y="178"/>
                  </a:cubicBezTo>
                  <a:cubicBezTo>
                    <a:pt x="6486" y="56"/>
                    <a:pt x="6035" y="1"/>
                    <a:pt x="5608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054;p9">
              <a:extLst>
                <a:ext uri="{FF2B5EF4-FFF2-40B4-BE49-F238E27FC236}">
                  <a16:creationId xmlns:a16="http://schemas.microsoft.com/office/drawing/2014/main" id="{61DCCF18-7B83-4A78-8A96-72E90BF567D0}"/>
                </a:ext>
              </a:extLst>
            </p:cNvPr>
            <p:cNvSpPr/>
            <p:nvPr/>
          </p:nvSpPr>
          <p:spPr>
            <a:xfrm>
              <a:off x="8087219" y="3085756"/>
              <a:ext cx="45520" cy="60670"/>
            </a:xfrm>
            <a:custGeom>
              <a:avLst/>
              <a:gdLst/>
              <a:ahLst/>
              <a:cxnLst/>
              <a:rect l="l" t="t" r="r" b="b"/>
              <a:pathLst>
                <a:path w="2524" h="3364" extrusionOk="0">
                  <a:moveTo>
                    <a:pt x="426" y="0"/>
                  </a:moveTo>
                  <a:cubicBezTo>
                    <a:pt x="244" y="578"/>
                    <a:pt x="122" y="1155"/>
                    <a:pt x="31" y="1763"/>
                  </a:cubicBezTo>
                  <a:cubicBezTo>
                    <a:pt x="1" y="2067"/>
                    <a:pt x="1" y="2371"/>
                    <a:pt x="31" y="2706"/>
                  </a:cubicBezTo>
                  <a:cubicBezTo>
                    <a:pt x="61" y="2858"/>
                    <a:pt x="92" y="3010"/>
                    <a:pt x="183" y="3192"/>
                  </a:cubicBezTo>
                  <a:cubicBezTo>
                    <a:pt x="244" y="3253"/>
                    <a:pt x="244" y="3283"/>
                    <a:pt x="335" y="3314"/>
                  </a:cubicBezTo>
                  <a:cubicBezTo>
                    <a:pt x="371" y="3349"/>
                    <a:pt x="427" y="3364"/>
                    <a:pt x="480" y="3364"/>
                  </a:cubicBezTo>
                  <a:cubicBezTo>
                    <a:pt x="517" y="3364"/>
                    <a:pt x="553" y="3357"/>
                    <a:pt x="578" y="3344"/>
                  </a:cubicBezTo>
                  <a:cubicBezTo>
                    <a:pt x="700" y="3314"/>
                    <a:pt x="761" y="3253"/>
                    <a:pt x="852" y="3192"/>
                  </a:cubicBezTo>
                  <a:cubicBezTo>
                    <a:pt x="1308" y="2736"/>
                    <a:pt x="1581" y="2189"/>
                    <a:pt x="1855" y="1672"/>
                  </a:cubicBezTo>
                  <a:cubicBezTo>
                    <a:pt x="2128" y="1125"/>
                    <a:pt x="2341" y="578"/>
                    <a:pt x="2524" y="0"/>
                  </a:cubicBezTo>
                  <a:lnTo>
                    <a:pt x="2524" y="0"/>
                  </a:lnTo>
                  <a:cubicBezTo>
                    <a:pt x="2220" y="517"/>
                    <a:pt x="1885" y="1003"/>
                    <a:pt x="1581" y="1520"/>
                  </a:cubicBezTo>
                  <a:cubicBezTo>
                    <a:pt x="1429" y="1763"/>
                    <a:pt x="1277" y="2037"/>
                    <a:pt x="1125" y="2250"/>
                  </a:cubicBezTo>
                  <a:cubicBezTo>
                    <a:pt x="943" y="2493"/>
                    <a:pt x="791" y="2736"/>
                    <a:pt x="609" y="2918"/>
                  </a:cubicBezTo>
                  <a:cubicBezTo>
                    <a:pt x="548" y="2949"/>
                    <a:pt x="487" y="2979"/>
                    <a:pt x="487" y="2979"/>
                  </a:cubicBezTo>
                  <a:cubicBezTo>
                    <a:pt x="457" y="2918"/>
                    <a:pt x="396" y="2766"/>
                    <a:pt x="396" y="2645"/>
                  </a:cubicBezTo>
                  <a:cubicBezTo>
                    <a:pt x="335" y="2371"/>
                    <a:pt x="335" y="2067"/>
                    <a:pt x="335" y="1794"/>
                  </a:cubicBezTo>
                  <a:cubicBezTo>
                    <a:pt x="365" y="1186"/>
                    <a:pt x="396" y="608"/>
                    <a:pt x="426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055;p9">
              <a:extLst>
                <a:ext uri="{FF2B5EF4-FFF2-40B4-BE49-F238E27FC236}">
                  <a16:creationId xmlns:a16="http://schemas.microsoft.com/office/drawing/2014/main" id="{CD01ECCF-0674-4307-8592-503933E9CBB5}"/>
                </a:ext>
              </a:extLst>
            </p:cNvPr>
            <p:cNvSpPr/>
            <p:nvPr/>
          </p:nvSpPr>
          <p:spPr>
            <a:xfrm>
              <a:off x="8100385" y="3096162"/>
              <a:ext cx="58668" cy="56846"/>
            </a:xfrm>
            <a:custGeom>
              <a:avLst/>
              <a:gdLst/>
              <a:ahLst/>
              <a:cxnLst/>
              <a:rect l="l" t="t" r="r" b="b"/>
              <a:pathLst>
                <a:path w="3253" h="3152" extrusionOk="0">
                  <a:moveTo>
                    <a:pt x="3253" y="1"/>
                  </a:moveTo>
                  <a:cubicBezTo>
                    <a:pt x="3070" y="366"/>
                    <a:pt x="2827" y="700"/>
                    <a:pt x="2584" y="1034"/>
                  </a:cubicBezTo>
                  <a:cubicBezTo>
                    <a:pt x="2341" y="1338"/>
                    <a:pt x="2097" y="1673"/>
                    <a:pt x="1824" y="1977"/>
                  </a:cubicBezTo>
                  <a:cubicBezTo>
                    <a:pt x="1550" y="2281"/>
                    <a:pt x="1277" y="2615"/>
                    <a:pt x="1003" y="2828"/>
                  </a:cubicBezTo>
                  <a:cubicBezTo>
                    <a:pt x="903" y="2895"/>
                    <a:pt x="774" y="2929"/>
                    <a:pt x="639" y="2929"/>
                  </a:cubicBezTo>
                  <a:cubicBezTo>
                    <a:pt x="406" y="2929"/>
                    <a:pt x="154" y="2827"/>
                    <a:pt x="0" y="2615"/>
                  </a:cubicBezTo>
                  <a:lnTo>
                    <a:pt x="0" y="2615"/>
                  </a:lnTo>
                  <a:cubicBezTo>
                    <a:pt x="61" y="2797"/>
                    <a:pt x="213" y="3010"/>
                    <a:pt x="426" y="3071"/>
                  </a:cubicBezTo>
                  <a:cubicBezTo>
                    <a:pt x="540" y="3120"/>
                    <a:pt x="662" y="3151"/>
                    <a:pt x="789" y="3151"/>
                  </a:cubicBezTo>
                  <a:cubicBezTo>
                    <a:pt x="899" y="3151"/>
                    <a:pt x="1012" y="3127"/>
                    <a:pt x="1125" y="3071"/>
                  </a:cubicBezTo>
                  <a:cubicBezTo>
                    <a:pt x="1550" y="2858"/>
                    <a:pt x="1824" y="2554"/>
                    <a:pt x="2097" y="2220"/>
                  </a:cubicBezTo>
                  <a:cubicBezTo>
                    <a:pt x="2371" y="1885"/>
                    <a:pt x="2614" y="1551"/>
                    <a:pt x="2827" y="1186"/>
                  </a:cubicBezTo>
                  <a:cubicBezTo>
                    <a:pt x="3040" y="822"/>
                    <a:pt x="3222" y="426"/>
                    <a:pt x="3253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056;p9">
              <a:extLst>
                <a:ext uri="{FF2B5EF4-FFF2-40B4-BE49-F238E27FC236}">
                  <a16:creationId xmlns:a16="http://schemas.microsoft.com/office/drawing/2014/main" id="{BDAF3645-D8DE-45BE-BBE6-6DEF203710CE}"/>
                </a:ext>
              </a:extLst>
            </p:cNvPr>
            <p:cNvSpPr/>
            <p:nvPr/>
          </p:nvSpPr>
          <p:spPr>
            <a:xfrm>
              <a:off x="8033493" y="3004075"/>
              <a:ext cx="63068" cy="52843"/>
            </a:xfrm>
            <a:custGeom>
              <a:avLst/>
              <a:gdLst/>
              <a:ahLst/>
              <a:cxnLst/>
              <a:rect l="l" t="t" r="r" b="b"/>
              <a:pathLst>
                <a:path w="3497" h="2930" extrusionOk="0">
                  <a:moveTo>
                    <a:pt x="1825" y="0"/>
                  </a:moveTo>
                  <a:lnTo>
                    <a:pt x="1825" y="0"/>
                  </a:lnTo>
                  <a:cubicBezTo>
                    <a:pt x="1369" y="304"/>
                    <a:pt x="943" y="639"/>
                    <a:pt x="578" y="1064"/>
                  </a:cubicBezTo>
                  <a:cubicBezTo>
                    <a:pt x="396" y="1277"/>
                    <a:pt x="214" y="1490"/>
                    <a:pt x="92" y="1794"/>
                  </a:cubicBezTo>
                  <a:cubicBezTo>
                    <a:pt x="62" y="1946"/>
                    <a:pt x="1" y="2128"/>
                    <a:pt x="92" y="2311"/>
                  </a:cubicBezTo>
                  <a:cubicBezTo>
                    <a:pt x="153" y="2493"/>
                    <a:pt x="305" y="2614"/>
                    <a:pt x="426" y="2706"/>
                  </a:cubicBezTo>
                  <a:cubicBezTo>
                    <a:pt x="707" y="2868"/>
                    <a:pt x="994" y="2930"/>
                    <a:pt x="1279" y="2930"/>
                  </a:cubicBezTo>
                  <a:cubicBezTo>
                    <a:pt x="1580" y="2930"/>
                    <a:pt x="1877" y="2860"/>
                    <a:pt x="2159" y="2766"/>
                  </a:cubicBezTo>
                  <a:cubicBezTo>
                    <a:pt x="2676" y="2584"/>
                    <a:pt x="3162" y="2250"/>
                    <a:pt x="3496" y="1824"/>
                  </a:cubicBezTo>
                  <a:lnTo>
                    <a:pt x="3496" y="1824"/>
                  </a:lnTo>
                  <a:cubicBezTo>
                    <a:pt x="3040" y="2128"/>
                    <a:pt x="2554" y="2371"/>
                    <a:pt x="2068" y="2493"/>
                  </a:cubicBezTo>
                  <a:cubicBezTo>
                    <a:pt x="1866" y="2543"/>
                    <a:pt x="1649" y="2573"/>
                    <a:pt x="1438" y="2573"/>
                  </a:cubicBezTo>
                  <a:cubicBezTo>
                    <a:pt x="1140" y="2573"/>
                    <a:pt x="853" y="2514"/>
                    <a:pt x="639" y="2371"/>
                  </a:cubicBezTo>
                  <a:cubicBezTo>
                    <a:pt x="548" y="2341"/>
                    <a:pt x="457" y="2250"/>
                    <a:pt x="426" y="2159"/>
                  </a:cubicBezTo>
                  <a:cubicBezTo>
                    <a:pt x="396" y="2128"/>
                    <a:pt x="426" y="2007"/>
                    <a:pt x="457" y="1915"/>
                  </a:cubicBezTo>
                  <a:cubicBezTo>
                    <a:pt x="518" y="1672"/>
                    <a:pt x="670" y="1459"/>
                    <a:pt x="822" y="1247"/>
                  </a:cubicBezTo>
                  <a:cubicBezTo>
                    <a:pt x="1126" y="821"/>
                    <a:pt x="1460" y="396"/>
                    <a:pt x="182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057;p9">
              <a:extLst>
                <a:ext uri="{FF2B5EF4-FFF2-40B4-BE49-F238E27FC236}">
                  <a16:creationId xmlns:a16="http://schemas.microsoft.com/office/drawing/2014/main" id="{CAFBAD0F-642D-4146-9C79-538223D62B91}"/>
                </a:ext>
              </a:extLst>
            </p:cNvPr>
            <p:cNvSpPr/>
            <p:nvPr/>
          </p:nvSpPr>
          <p:spPr>
            <a:xfrm>
              <a:off x="6653233" y="2404266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CuadroTexto 173">
            <a:extLst>
              <a:ext uri="{FF2B5EF4-FFF2-40B4-BE49-F238E27FC236}">
                <a16:creationId xmlns:a16="http://schemas.microsoft.com/office/drawing/2014/main" id="{AEE1D24B-525B-4331-BCFE-CCBCAB2D39A9}"/>
              </a:ext>
            </a:extLst>
          </p:cNvPr>
          <p:cNvSpPr txBox="1"/>
          <p:nvPr/>
        </p:nvSpPr>
        <p:spPr>
          <a:xfrm>
            <a:off x="78982" y="2459944"/>
            <a:ext cx="2684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Observar los tamaños y repetirlos.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DA1D4ED-C79E-4958-8219-41B44EB02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823" y="526057"/>
            <a:ext cx="5416369" cy="419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079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307;p17">
            <a:extLst>
              <a:ext uri="{FF2B5EF4-FFF2-40B4-BE49-F238E27FC236}">
                <a16:creationId xmlns:a16="http://schemas.microsoft.com/office/drawing/2014/main" id="{0BBA5884-CAAF-4400-AC0B-35839D91DBB6}"/>
              </a:ext>
            </a:extLst>
          </p:cNvPr>
          <p:cNvGrpSpPr/>
          <p:nvPr/>
        </p:nvGrpSpPr>
        <p:grpSpPr>
          <a:xfrm>
            <a:off x="7207483" y="2159547"/>
            <a:ext cx="1620841" cy="2571750"/>
            <a:chOff x="6093502" y="731375"/>
            <a:chExt cx="2104606" cy="3691204"/>
          </a:xfrm>
        </p:grpSpPr>
        <p:sp>
          <p:nvSpPr>
            <p:cNvPr id="5" name="Google Shape;1308;p17">
              <a:extLst>
                <a:ext uri="{FF2B5EF4-FFF2-40B4-BE49-F238E27FC236}">
                  <a16:creationId xmlns:a16="http://schemas.microsoft.com/office/drawing/2014/main" id="{3B824789-26F6-4A9E-A02B-111C20300AF8}"/>
                </a:ext>
              </a:extLst>
            </p:cNvPr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309;p17">
              <a:extLst>
                <a:ext uri="{FF2B5EF4-FFF2-40B4-BE49-F238E27FC236}">
                  <a16:creationId xmlns:a16="http://schemas.microsoft.com/office/drawing/2014/main" id="{3DC25194-3B3D-44BC-A829-3701285EE23D}"/>
                </a:ext>
              </a:extLst>
            </p:cNvPr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310;p17">
              <a:extLst>
                <a:ext uri="{FF2B5EF4-FFF2-40B4-BE49-F238E27FC236}">
                  <a16:creationId xmlns:a16="http://schemas.microsoft.com/office/drawing/2014/main" id="{7E5C7F09-644E-4A50-912A-63ECEC60C6A6}"/>
                </a:ext>
              </a:extLst>
            </p:cNvPr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311;p17">
              <a:extLst>
                <a:ext uri="{FF2B5EF4-FFF2-40B4-BE49-F238E27FC236}">
                  <a16:creationId xmlns:a16="http://schemas.microsoft.com/office/drawing/2014/main" id="{9FC4D986-A62C-4DEC-B3DA-18B887A9096E}"/>
                </a:ext>
              </a:extLst>
            </p:cNvPr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12;p17">
              <a:extLst>
                <a:ext uri="{FF2B5EF4-FFF2-40B4-BE49-F238E27FC236}">
                  <a16:creationId xmlns:a16="http://schemas.microsoft.com/office/drawing/2014/main" id="{232DE71A-8F41-43AD-8118-9CF09399C6FC}"/>
                </a:ext>
              </a:extLst>
            </p:cNvPr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13;p17">
              <a:extLst>
                <a:ext uri="{FF2B5EF4-FFF2-40B4-BE49-F238E27FC236}">
                  <a16:creationId xmlns:a16="http://schemas.microsoft.com/office/drawing/2014/main" id="{B141964F-BD60-46DD-952D-4BC3C8A700F0}"/>
                </a:ext>
              </a:extLst>
            </p:cNvPr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14;p17">
              <a:extLst>
                <a:ext uri="{FF2B5EF4-FFF2-40B4-BE49-F238E27FC236}">
                  <a16:creationId xmlns:a16="http://schemas.microsoft.com/office/drawing/2014/main" id="{AB005304-60BB-4F30-9EB0-C403C0D134DF}"/>
                </a:ext>
              </a:extLst>
            </p:cNvPr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15;p17">
              <a:extLst>
                <a:ext uri="{FF2B5EF4-FFF2-40B4-BE49-F238E27FC236}">
                  <a16:creationId xmlns:a16="http://schemas.microsoft.com/office/drawing/2014/main" id="{1253DC8B-54B4-481F-8D89-35E567159690}"/>
                </a:ext>
              </a:extLst>
            </p:cNvPr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16;p17">
              <a:extLst>
                <a:ext uri="{FF2B5EF4-FFF2-40B4-BE49-F238E27FC236}">
                  <a16:creationId xmlns:a16="http://schemas.microsoft.com/office/drawing/2014/main" id="{98AFF896-3F57-428A-AB57-4A7EF20EA1CF}"/>
                </a:ext>
              </a:extLst>
            </p:cNvPr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17;p17">
              <a:extLst>
                <a:ext uri="{FF2B5EF4-FFF2-40B4-BE49-F238E27FC236}">
                  <a16:creationId xmlns:a16="http://schemas.microsoft.com/office/drawing/2014/main" id="{98C5F8C9-573D-4DC3-8AF2-DB9B592D4B1D}"/>
                </a:ext>
              </a:extLst>
            </p:cNvPr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18;p17">
              <a:extLst>
                <a:ext uri="{FF2B5EF4-FFF2-40B4-BE49-F238E27FC236}">
                  <a16:creationId xmlns:a16="http://schemas.microsoft.com/office/drawing/2014/main" id="{813C5935-0CAE-4E42-8461-7C562419B203}"/>
                </a:ext>
              </a:extLst>
            </p:cNvPr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19;p17">
              <a:extLst>
                <a:ext uri="{FF2B5EF4-FFF2-40B4-BE49-F238E27FC236}">
                  <a16:creationId xmlns:a16="http://schemas.microsoft.com/office/drawing/2014/main" id="{7D41B990-8045-4C8F-8B2D-8FA018B643BF}"/>
                </a:ext>
              </a:extLst>
            </p:cNvPr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320;p17">
              <a:extLst>
                <a:ext uri="{FF2B5EF4-FFF2-40B4-BE49-F238E27FC236}">
                  <a16:creationId xmlns:a16="http://schemas.microsoft.com/office/drawing/2014/main" id="{BBD3ACAB-CBF6-4D69-AEDE-37FEFDEDBE94}"/>
                </a:ext>
              </a:extLst>
            </p:cNvPr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21;p17">
              <a:extLst>
                <a:ext uri="{FF2B5EF4-FFF2-40B4-BE49-F238E27FC236}">
                  <a16:creationId xmlns:a16="http://schemas.microsoft.com/office/drawing/2014/main" id="{769B0B7F-B55D-43A0-803E-61056F82DDED}"/>
                </a:ext>
              </a:extLst>
            </p:cNvPr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322;p17">
              <a:extLst>
                <a:ext uri="{FF2B5EF4-FFF2-40B4-BE49-F238E27FC236}">
                  <a16:creationId xmlns:a16="http://schemas.microsoft.com/office/drawing/2014/main" id="{4C52DC1D-A4F0-4C04-B3C0-A164C672A008}"/>
                </a:ext>
              </a:extLst>
            </p:cNvPr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323;p17">
              <a:extLst>
                <a:ext uri="{FF2B5EF4-FFF2-40B4-BE49-F238E27FC236}">
                  <a16:creationId xmlns:a16="http://schemas.microsoft.com/office/drawing/2014/main" id="{9C70010F-5071-4CDA-A26A-13F3A32BBB34}"/>
                </a:ext>
              </a:extLst>
            </p:cNvPr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324;p17">
              <a:extLst>
                <a:ext uri="{FF2B5EF4-FFF2-40B4-BE49-F238E27FC236}">
                  <a16:creationId xmlns:a16="http://schemas.microsoft.com/office/drawing/2014/main" id="{E06D56BD-90C4-45C6-806F-F0CBE5C1B490}"/>
                </a:ext>
              </a:extLst>
            </p:cNvPr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325;p17">
              <a:extLst>
                <a:ext uri="{FF2B5EF4-FFF2-40B4-BE49-F238E27FC236}">
                  <a16:creationId xmlns:a16="http://schemas.microsoft.com/office/drawing/2014/main" id="{278021B2-EBEE-458A-8EE2-9B02EC241291}"/>
                </a:ext>
              </a:extLst>
            </p:cNvPr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26;p17">
              <a:extLst>
                <a:ext uri="{FF2B5EF4-FFF2-40B4-BE49-F238E27FC236}">
                  <a16:creationId xmlns:a16="http://schemas.microsoft.com/office/drawing/2014/main" id="{20146BCF-93BA-4008-A2C2-33D7E69211A1}"/>
                </a:ext>
              </a:extLst>
            </p:cNvPr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27;p17">
              <a:extLst>
                <a:ext uri="{FF2B5EF4-FFF2-40B4-BE49-F238E27FC236}">
                  <a16:creationId xmlns:a16="http://schemas.microsoft.com/office/drawing/2014/main" id="{6899AE68-2E91-4733-96D9-A6E0147A2803}"/>
                </a:ext>
              </a:extLst>
            </p:cNvPr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328;p17">
              <a:extLst>
                <a:ext uri="{FF2B5EF4-FFF2-40B4-BE49-F238E27FC236}">
                  <a16:creationId xmlns:a16="http://schemas.microsoft.com/office/drawing/2014/main" id="{4A0BF766-4BF3-407C-AD95-DC2AC988B9CE}"/>
                </a:ext>
              </a:extLst>
            </p:cNvPr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329;p17">
              <a:extLst>
                <a:ext uri="{FF2B5EF4-FFF2-40B4-BE49-F238E27FC236}">
                  <a16:creationId xmlns:a16="http://schemas.microsoft.com/office/drawing/2014/main" id="{F1B8FD2D-6CB7-4CAF-9699-FABE5C37642A}"/>
                </a:ext>
              </a:extLst>
            </p:cNvPr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330;p17">
              <a:extLst>
                <a:ext uri="{FF2B5EF4-FFF2-40B4-BE49-F238E27FC236}">
                  <a16:creationId xmlns:a16="http://schemas.microsoft.com/office/drawing/2014/main" id="{AD4855F8-EAB2-4ADE-AB71-5D2912769ADD}"/>
                </a:ext>
              </a:extLst>
            </p:cNvPr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331;p17">
              <a:extLst>
                <a:ext uri="{FF2B5EF4-FFF2-40B4-BE49-F238E27FC236}">
                  <a16:creationId xmlns:a16="http://schemas.microsoft.com/office/drawing/2014/main" id="{268BF70B-06E9-4E60-AEC1-58B19ACF0603}"/>
                </a:ext>
              </a:extLst>
            </p:cNvPr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32;p17">
              <a:extLst>
                <a:ext uri="{FF2B5EF4-FFF2-40B4-BE49-F238E27FC236}">
                  <a16:creationId xmlns:a16="http://schemas.microsoft.com/office/drawing/2014/main" id="{A83D90F9-5111-420A-8931-F2322EF9A415}"/>
                </a:ext>
              </a:extLst>
            </p:cNvPr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3;p17">
              <a:extLst>
                <a:ext uri="{FF2B5EF4-FFF2-40B4-BE49-F238E27FC236}">
                  <a16:creationId xmlns:a16="http://schemas.microsoft.com/office/drawing/2014/main" id="{F5E3BB58-C669-48CB-832A-612FC48D4564}"/>
                </a:ext>
              </a:extLst>
            </p:cNvPr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4;p17">
              <a:extLst>
                <a:ext uri="{FF2B5EF4-FFF2-40B4-BE49-F238E27FC236}">
                  <a16:creationId xmlns:a16="http://schemas.microsoft.com/office/drawing/2014/main" id="{AB5B5F2C-8C37-481D-A9BA-639596D3EC34}"/>
                </a:ext>
              </a:extLst>
            </p:cNvPr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335;p17">
              <a:extLst>
                <a:ext uri="{FF2B5EF4-FFF2-40B4-BE49-F238E27FC236}">
                  <a16:creationId xmlns:a16="http://schemas.microsoft.com/office/drawing/2014/main" id="{0568A59F-1FA6-4301-8A11-181A69D0E187}"/>
                </a:ext>
              </a:extLst>
            </p:cNvPr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336;p17">
              <a:extLst>
                <a:ext uri="{FF2B5EF4-FFF2-40B4-BE49-F238E27FC236}">
                  <a16:creationId xmlns:a16="http://schemas.microsoft.com/office/drawing/2014/main" id="{C5FBD801-B7F7-4FFF-AD22-B6A60D7EB6D4}"/>
                </a:ext>
              </a:extLst>
            </p:cNvPr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337;p17">
              <a:extLst>
                <a:ext uri="{FF2B5EF4-FFF2-40B4-BE49-F238E27FC236}">
                  <a16:creationId xmlns:a16="http://schemas.microsoft.com/office/drawing/2014/main" id="{021FED2D-5203-460A-990D-A33054F37704}"/>
                </a:ext>
              </a:extLst>
            </p:cNvPr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338;p17">
              <a:extLst>
                <a:ext uri="{FF2B5EF4-FFF2-40B4-BE49-F238E27FC236}">
                  <a16:creationId xmlns:a16="http://schemas.microsoft.com/office/drawing/2014/main" id="{0D1E5DEE-235C-4CF5-AA3A-0710A57D648E}"/>
                </a:ext>
              </a:extLst>
            </p:cNvPr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339;p17">
              <a:extLst>
                <a:ext uri="{FF2B5EF4-FFF2-40B4-BE49-F238E27FC236}">
                  <a16:creationId xmlns:a16="http://schemas.microsoft.com/office/drawing/2014/main" id="{515BE8EB-6E59-4B8C-971C-5C66313E65B2}"/>
                </a:ext>
              </a:extLst>
            </p:cNvPr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340;p17">
              <a:extLst>
                <a:ext uri="{FF2B5EF4-FFF2-40B4-BE49-F238E27FC236}">
                  <a16:creationId xmlns:a16="http://schemas.microsoft.com/office/drawing/2014/main" id="{5F8DEA68-0FBF-4CA9-891A-DD0707C922DB}"/>
                </a:ext>
              </a:extLst>
            </p:cNvPr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341;p17">
              <a:extLst>
                <a:ext uri="{FF2B5EF4-FFF2-40B4-BE49-F238E27FC236}">
                  <a16:creationId xmlns:a16="http://schemas.microsoft.com/office/drawing/2014/main" id="{FA3D6A84-F164-41F8-B8D3-FA7B2F10F113}"/>
                </a:ext>
              </a:extLst>
            </p:cNvPr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42;p17">
              <a:extLst>
                <a:ext uri="{FF2B5EF4-FFF2-40B4-BE49-F238E27FC236}">
                  <a16:creationId xmlns:a16="http://schemas.microsoft.com/office/drawing/2014/main" id="{50A9455C-98C5-4A76-95F4-7AF3E0C51DDC}"/>
                </a:ext>
              </a:extLst>
            </p:cNvPr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43;p17">
              <a:extLst>
                <a:ext uri="{FF2B5EF4-FFF2-40B4-BE49-F238E27FC236}">
                  <a16:creationId xmlns:a16="http://schemas.microsoft.com/office/drawing/2014/main" id="{B226503D-9FA8-40CC-8F04-C840A6082572}"/>
                </a:ext>
              </a:extLst>
            </p:cNvPr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44;p17">
              <a:extLst>
                <a:ext uri="{FF2B5EF4-FFF2-40B4-BE49-F238E27FC236}">
                  <a16:creationId xmlns:a16="http://schemas.microsoft.com/office/drawing/2014/main" id="{A594522E-18D0-47B8-BC34-8E200E33E9FA}"/>
                </a:ext>
              </a:extLst>
            </p:cNvPr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45;p17">
              <a:extLst>
                <a:ext uri="{FF2B5EF4-FFF2-40B4-BE49-F238E27FC236}">
                  <a16:creationId xmlns:a16="http://schemas.microsoft.com/office/drawing/2014/main" id="{94C680D1-30DE-413B-9836-629CC7F5A37C}"/>
                </a:ext>
              </a:extLst>
            </p:cNvPr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6;p17">
              <a:extLst>
                <a:ext uri="{FF2B5EF4-FFF2-40B4-BE49-F238E27FC236}">
                  <a16:creationId xmlns:a16="http://schemas.microsoft.com/office/drawing/2014/main" id="{52A406BE-71BA-4364-BA5C-AD9AAC260C26}"/>
                </a:ext>
              </a:extLst>
            </p:cNvPr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47;p17">
              <a:extLst>
                <a:ext uri="{FF2B5EF4-FFF2-40B4-BE49-F238E27FC236}">
                  <a16:creationId xmlns:a16="http://schemas.microsoft.com/office/drawing/2014/main" id="{661D14CA-4CAC-40AA-A4E7-D7A067C13A54}"/>
                </a:ext>
              </a:extLst>
            </p:cNvPr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48;p17">
              <a:extLst>
                <a:ext uri="{FF2B5EF4-FFF2-40B4-BE49-F238E27FC236}">
                  <a16:creationId xmlns:a16="http://schemas.microsoft.com/office/drawing/2014/main" id="{19C68D5D-7DFF-4B26-92DA-531C1509512C}"/>
                </a:ext>
              </a:extLst>
            </p:cNvPr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49;p17">
              <a:extLst>
                <a:ext uri="{FF2B5EF4-FFF2-40B4-BE49-F238E27FC236}">
                  <a16:creationId xmlns:a16="http://schemas.microsoft.com/office/drawing/2014/main" id="{94D000DF-86FA-4F44-B5C9-D054CAB9CA38}"/>
                </a:ext>
              </a:extLst>
            </p:cNvPr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50;p17">
              <a:extLst>
                <a:ext uri="{FF2B5EF4-FFF2-40B4-BE49-F238E27FC236}">
                  <a16:creationId xmlns:a16="http://schemas.microsoft.com/office/drawing/2014/main" id="{EA6ED581-D6B1-44B8-A315-85A0BA717C75}"/>
                </a:ext>
              </a:extLst>
            </p:cNvPr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51;p17">
              <a:extLst>
                <a:ext uri="{FF2B5EF4-FFF2-40B4-BE49-F238E27FC236}">
                  <a16:creationId xmlns:a16="http://schemas.microsoft.com/office/drawing/2014/main" id="{576E3B5B-DDB4-4ED9-8DCE-E1CAA99BACCB}"/>
                </a:ext>
              </a:extLst>
            </p:cNvPr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352;p17">
              <a:extLst>
                <a:ext uri="{FF2B5EF4-FFF2-40B4-BE49-F238E27FC236}">
                  <a16:creationId xmlns:a16="http://schemas.microsoft.com/office/drawing/2014/main" id="{C86DC181-4241-4E45-A789-77C43F4DFCDD}"/>
                </a:ext>
              </a:extLst>
            </p:cNvPr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353;p17">
              <a:extLst>
                <a:ext uri="{FF2B5EF4-FFF2-40B4-BE49-F238E27FC236}">
                  <a16:creationId xmlns:a16="http://schemas.microsoft.com/office/drawing/2014/main" id="{2ECBAA9D-7085-4D22-BEB9-5DD0C7FF84AF}"/>
                </a:ext>
              </a:extLst>
            </p:cNvPr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354;p17">
              <a:extLst>
                <a:ext uri="{FF2B5EF4-FFF2-40B4-BE49-F238E27FC236}">
                  <a16:creationId xmlns:a16="http://schemas.microsoft.com/office/drawing/2014/main" id="{395C27B8-8B96-4ECA-9F81-5C368F9B8F33}"/>
                </a:ext>
              </a:extLst>
            </p:cNvPr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355;p17">
              <a:extLst>
                <a:ext uri="{FF2B5EF4-FFF2-40B4-BE49-F238E27FC236}">
                  <a16:creationId xmlns:a16="http://schemas.microsoft.com/office/drawing/2014/main" id="{60BA3C01-2149-4D55-811E-11CA02686F14}"/>
                </a:ext>
              </a:extLst>
            </p:cNvPr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356;p17">
              <a:extLst>
                <a:ext uri="{FF2B5EF4-FFF2-40B4-BE49-F238E27FC236}">
                  <a16:creationId xmlns:a16="http://schemas.microsoft.com/office/drawing/2014/main" id="{073CB920-2E75-4D87-9AD2-EDEF604C224D}"/>
                </a:ext>
              </a:extLst>
            </p:cNvPr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357;p17">
              <a:extLst>
                <a:ext uri="{FF2B5EF4-FFF2-40B4-BE49-F238E27FC236}">
                  <a16:creationId xmlns:a16="http://schemas.microsoft.com/office/drawing/2014/main" id="{53399FBA-1D0C-4BED-A07D-F0928E7AC163}"/>
                </a:ext>
              </a:extLst>
            </p:cNvPr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358;p17">
              <a:extLst>
                <a:ext uri="{FF2B5EF4-FFF2-40B4-BE49-F238E27FC236}">
                  <a16:creationId xmlns:a16="http://schemas.microsoft.com/office/drawing/2014/main" id="{890BE7A9-4B6B-4C4A-AB75-4F7DA616C30F}"/>
                </a:ext>
              </a:extLst>
            </p:cNvPr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359;p17">
              <a:extLst>
                <a:ext uri="{FF2B5EF4-FFF2-40B4-BE49-F238E27FC236}">
                  <a16:creationId xmlns:a16="http://schemas.microsoft.com/office/drawing/2014/main" id="{200D56B4-3E77-4A8A-A7DA-554897E5CACE}"/>
                </a:ext>
              </a:extLst>
            </p:cNvPr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360;p17">
              <a:extLst>
                <a:ext uri="{FF2B5EF4-FFF2-40B4-BE49-F238E27FC236}">
                  <a16:creationId xmlns:a16="http://schemas.microsoft.com/office/drawing/2014/main" id="{73450ED8-6877-48F3-9568-3F73E07F0B65}"/>
                </a:ext>
              </a:extLst>
            </p:cNvPr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361;p17">
              <a:extLst>
                <a:ext uri="{FF2B5EF4-FFF2-40B4-BE49-F238E27FC236}">
                  <a16:creationId xmlns:a16="http://schemas.microsoft.com/office/drawing/2014/main" id="{B94A528E-36F0-4DD1-8CCC-7C6CEE87DC34}"/>
                </a:ext>
              </a:extLst>
            </p:cNvPr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362;p17">
              <a:extLst>
                <a:ext uri="{FF2B5EF4-FFF2-40B4-BE49-F238E27FC236}">
                  <a16:creationId xmlns:a16="http://schemas.microsoft.com/office/drawing/2014/main" id="{F0C1B886-CD33-4CFA-A651-5885DFBAA0BF}"/>
                </a:ext>
              </a:extLst>
            </p:cNvPr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363;p17">
              <a:extLst>
                <a:ext uri="{FF2B5EF4-FFF2-40B4-BE49-F238E27FC236}">
                  <a16:creationId xmlns:a16="http://schemas.microsoft.com/office/drawing/2014/main" id="{591DDC6C-1657-46AE-B4D9-9832E36615AE}"/>
                </a:ext>
              </a:extLst>
            </p:cNvPr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364;p17">
              <a:extLst>
                <a:ext uri="{FF2B5EF4-FFF2-40B4-BE49-F238E27FC236}">
                  <a16:creationId xmlns:a16="http://schemas.microsoft.com/office/drawing/2014/main" id="{5A2A074C-40F0-4BAA-B17A-B601168B8726}"/>
                </a:ext>
              </a:extLst>
            </p:cNvPr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365;p17">
              <a:extLst>
                <a:ext uri="{FF2B5EF4-FFF2-40B4-BE49-F238E27FC236}">
                  <a16:creationId xmlns:a16="http://schemas.microsoft.com/office/drawing/2014/main" id="{E9937209-5F91-415E-A773-13C5613BBF97}"/>
                </a:ext>
              </a:extLst>
            </p:cNvPr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366;p17">
              <a:extLst>
                <a:ext uri="{FF2B5EF4-FFF2-40B4-BE49-F238E27FC236}">
                  <a16:creationId xmlns:a16="http://schemas.microsoft.com/office/drawing/2014/main" id="{4D4C90BB-6C9E-4462-8C2C-7DF25845FCF0}"/>
                </a:ext>
              </a:extLst>
            </p:cNvPr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367;p17">
              <a:extLst>
                <a:ext uri="{FF2B5EF4-FFF2-40B4-BE49-F238E27FC236}">
                  <a16:creationId xmlns:a16="http://schemas.microsoft.com/office/drawing/2014/main" id="{4E1CEF9F-D264-4A1B-B21E-D00B04A3FF8C}"/>
                </a:ext>
              </a:extLst>
            </p:cNvPr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368;p17">
              <a:extLst>
                <a:ext uri="{FF2B5EF4-FFF2-40B4-BE49-F238E27FC236}">
                  <a16:creationId xmlns:a16="http://schemas.microsoft.com/office/drawing/2014/main" id="{0B2C6765-821E-487D-9B95-E4A2157144EA}"/>
                </a:ext>
              </a:extLst>
            </p:cNvPr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369;p17">
              <a:extLst>
                <a:ext uri="{FF2B5EF4-FFF2-40B4-BE49-F238E27FC236}">
                  <a16:creationId xmlns:a16="http://schemas.microsoft.com/office/drawing/2014/main" id="{404EE772-F4A6-4D8F-8614-0D329CDB1615}"/>
                </a:ext>
              </a:extLst>
            </p:cNvPr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370;p17">
              <a:extLst>
                <a:ext uri="{FF2B5EF4-FFF2-40B4-BE49-F238E27FC236}">
                  <a16:creationId xmlns:a16="http://schemas.microsoft.com/office/drawing/2014/main" id="{9B4FB2F5-F718-482C-ADFC-4B0C7BDA982C}"/>
                </a:ext>
              </a:extLst>
            </p:cNvPr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371;p17">
              <a:extLst>
                <a:ext uri="{FF2B5EF4-FFF2-40B4-BE49-F238E27FC236}">
                  <a16:creationId xmlns:a16="http://schemas.microsoft.com/office/drawing/2014/main" id="{3A72EDDD-A5FD-4C83-9D21-93EA7DB6C454}"/>
                </a:ext>
              </a:extLst>
            </p:cNvPr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372;p17">
              <a:extLst>
                <a:ext uri="{FF2B5EF4-FFF2-40B4-BE49-F238E27FC236}">
                  <a16:creationId xmlns:a16="http://schemas.microsoft.com/office/drawing/2014/main" id="{03B6EFB8-3A84-41D7-BD79-05DFD60E8551}"/>
                </a:ext>
              </a:extLst>
            </p:cNvPr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373;p17">
              <a:extLst>
                <a:ext uri="{FF2B5EF4-FFF2-40B4-BE49-F238E27FC236}">
                  <a16:creationId xmlns:a16="http://schemas.microsoft.com/office/drawing/2014/main" id="{E8BEDA0F-DFFD-427D-9BB7-7BEC1F93EFE3}"/>
                </a:ext>
              </a:extLst>
            </p:cNvPr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374;p17">
              <a:extLst>
                <a:ext uri="{FF2B5EF4-FFF2-40B4-BE49-F238E27FC236}">
                  <a16:creationId xmlns:a16="http://schemas.microsoft.com/office/drawing/2014/main" id="{AE6D3E48-3592-49C6-AF4A-74F920C7E5A0}"/>
                </a:ext>
              </a:extLst>
            </p:cNvPr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375;p17">
              <a:extLst>
                <a:ext uri="{FF2B5EF4-FFF2-40B4-BE49-F238E27FC236}">
                  <a16:creationId xmlns:a16="http://schemas.microsoft.com/office/drawing/2014/main" id="{6FEBA0E4-015B-46B4-BFD9-2763B5913714}"/>
                </a:ext>
              </a:extLst>
            </p:cNvPr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376;p17">
              <a:extLst>
                <a:ext uri="{FF2B5EF4-FFF2-40B4-BE49-F238E27FC236}">
                  <a16:creationId xmlns:a16="http://schemas.microsoft.com/office/drawing/2014/main" id="{77556511-FD0F-4CD2-BCD3-5F34E16DC269}"/>
                </a:ext>
              </a:extLst>
            </p:cNvPr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377;p17">
              <a:extLst>
                <a:ext uri="{FF2B5EF4-FFF2-40B4-BE49-F238E27FC236}">
                  <a16:creationId xmlns:a16="http://schemas.microsoft.com/office/drawing/2014/main" id="{D4CAF369-49BB-4933-9D24-D8FD5EAF113D}"/>
                </a:ext>
              </a:extLst>
            </p:cNvPr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378;p17">
              <a:extLst>
                <a:ext uri="{FF2B5EF4-FFF2-40B4-BE49-F238E27FC236}">
                  <a16:creationId xmlns:a16="http://schemas.microsoft.com/office/drawing/2014/main" id="{940C97AE-96C6-404F-AA45-9E213287CA44}"/>
                </a:ext>
              </a:extLst>
            </p:cNvPr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379;p17">
              <a:extLst>
                <a:ext uri="{FF2B5EF4-FFF2-40B4-BE49-F238E27FC236}">
                  <a16:creationId xmlns:a16="http://schemas.microsoft.com/office/drawing/2014/main" id="{3683A4A0-7C69-4E4F-B378-60B5A4308C8E}"/>
                </a:ext>
              </a:extLst>
            </p:cNvPr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80;p17">
              <a:extLst>
                <a:ext uri="{FF2B5EF4-FFF2-40B4-BE49-F238E27FC236}">
                  <a16:creationId xmlns:a16="http://schemas.microsoft.com/office/drawing/2014/main" id="{A01FF394-A825-4610-A501-F99A7E9710FE}"/>
                </a:ext>
              </a:extLst>
            </p:cNvPr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381;p17">
              <a:extLst>
                <a:ext uri="{FF2B5EF4-FFF2-40B4-BE49-F238E27FC236}">
                  <a16:creationId xmlns:a16="http://schemas.microsoft.com/office/drawing/2014/main" id="{EAA1BEF1-0E1C-4F81-893A-9D3C31E79A4D}"/>
                </a:ext>
              </a:extLst>
            </p:cNvPr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382;p17">
              <a:extLst>
                <a:ext uri="{FF2B5EF4-FFF2-40B4-BE49-F238E27FC236}">
                  <a16:creationId xmlns:a16="http://schemas.microsoft.com/office/drawing/2014/main" id="{D95039A0-57B5-4A90-8701-01B8E217793F}"/>
                </a:ext>
              </a:extLst>
            </p:cNvPr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383;p17">
              <a:extLst>
                <a:ext uri="{FF2B5EF4-FFF2-40B4-BE49-F238E27FC236}">
                  <a16:creationId xmlns:a16="http://schemas.microsoft.com/office/drawing/2014/main" id="{4899B73C-071B-49B8-A03B-667FDC192D4F}"/>
                </a:ext>
              </a:extLst>
            </p:cNvPr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384;p17">
              <a:extLst>
                <a:ext uri="{FF2B5EF4-FFF2-40B4-BE49-F238E27FC236}">
                  <a16:creationId xmlns:a16="http://schemas.microsoft.com/office/drawing/2014/main" id="{DBD969C0-0A01-4547-B27E-EE59E7489896}"/>
                </a:ext>
              </a:extLst>
            </p:cNvPr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385;p17">
              <a:extLst>
                <a:ext uri="{FF2B5EF4-FFF2-40B4-BE49-F238E27FC236}">
                  <a16:creationId xmlns:a16="http://schemas.microsoft.com/office/drawing/2014/main" id="{F3DBB874-85A9-4364-9146-91D2A88B6507}"/>
                </a:ext>
              </a:extLst>
            </p:cNvPr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386;p17">
              <a:extLst>
                <a:ext uri="{FF2B5EF4-FFF2-40B4-BE49-F238E27FC236}">
                  <a16:creationId xmlns:a16="http://schemas.microsoft.com/office/drawing/2014/main" id="{F2ACFC8F-D6A6-47BC-AAA7-A4341EA8F62C}"/>
                </a:ext>
              </a:extLst>
            </p:cNvPr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387;p17">
              <a:extLst>
                <a:ext uri="{FF2B5EF4-FFF2-40B4-BE49-F238E27FC236}">
                  <a16:creationId xmlns:a16="http://schemas.microsoft.com/office/drawing/2014/main" id="{8527E5AE-139B-4BAC-8096-920FDDFDD045}"/>
                </a:ext>
              </a:extLst>
            </p:cNvPr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388;p17">
              <a:extLst>
                <a:ext uri="{FF2B5EF4-FFF2-40B4-BE49-F238E27FC236}">
                  <a16:creationId xmlns:a16="http://schemas.microsoft.com/office/drawing/2014/main" id="{FBCC750C-25A1-4165-BB16-2F5AF3911999}"/>
                </a:ext>
              </a:extLst>
            </p:cNvPr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389;p17">
              <a:extLst>
                <a:ext uri="{FF2B5EF4-FFF2-40B4-BE49-F238E27FC236}">
                  <a16:creationId xmlns:a16="http://schemas.microsoft.com/office/drawing/2014/main" id="{6981678F-1EB1-4AD1-AAC0-0F4CD54B0949}"/>
                </a:ext>
              </a:extLst>
            </p:cNvPr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390;p17">
              <a:extLst>
                <a:ext uri="{FF2B5EF4-FFF2-40B4-BE49-F238E27FC236}">
                  <a16:creationId xmlns:a16="http://schemas.microsoft.com/office/drawing/2014/main" id="{77345188-FF4E-4BFB-858A-E90DD326C14F}"/>
                </a:ext>
              </a:extLst>
            </p:cNvPr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391;p17">
              <a:extLst>
                <a:ext uri="{FF2B5EF4-FFF2-40B4-BE49-F238E27FC236}">
                  <a16:creationId xmlns:a16="http://schemas.microsoft.com/office/drawing/2014/main" id="{7B4A5703-FDCC-4625-93E2-617FE7376009}"/>
                </a:ext>
              </a:extLst>
            </p:cNvPr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392;p17">
              <a:extLst>
                <a:ext uri="{FF2B5EF4-FFF2-40B4-BE49-F238E27FC236}">
                  <a16:creationId xmlns:a16="http://schemas.microsoft.com/office/drawing/2014/main" id="{CC91C97E-AB45-4D48-BED5-00D4CFB89B85}"/>
                </a:ext>
              </a:extLst>
            </p:cNvPr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393;p17">
              <a:extLst>
                <a:ext uri="{FF2B5EF4-FFF2-40B4-BE49-F238E27FC236}">
                  <a16:creationId xmlns:a16="http://schemas.microsoft.com/office/drawing/2014/main" id="{DEE59DDC-ACCC-4FB5-92D7-D1A3844D2206}"/>
                </a:ext>
              </a:extLst>
            </p:cNvPr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394;p17">
              <a:extLst>
                <a:ext uri="{FF2B5EF4-FFF2-40B4-BE49-F238E27FC236}">
                  <a16:creationId xmlns:a16="http://schemas.microsoft.com/office/drawing/2014/main" id="{A730258C-AC26-4370-8577-CD5C737D4941}"/>
                </a:ext>
              </a:extLst>
            </p:cNvPr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395;p17">
              <a:extLst>
                <a:ext uri="{FF2B5EF4-FFF2-40B4-BE49-F238E27FC236}">
                  <a16:creationId xmlns:a16="http://schemas.microsoft.com/office/drawing/2014/main" id="{3F7AD62B-9445-49D0-8D98-F9A6E07F19B7}"/>
                </a:ext>
              </a:extLst>
            </p:cNvPr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396;p17">
              <a:extLst>
                <a:ext uri="{FF2B5EF4-FFF2-40B4-BE49-F238E27FC236}">
                  <a16:creationId xmlns:a16="http://schemas.microsoft.com/office/drawing/2014/main" id="{E3B8E23A-E939-4D59-A4BC-D4A9048753F1}"/>
                </a:ext>
              </a:extLst>
            </p:cNvPr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397;p17">
              <a:extLst>
                <a:ext uri="{FF2B5EF4-FFF2-40B4-BE49-F238E27FC236}">
                  <a16:creationId xmlns:a16="http://schemas.microsoft.com/office/drawing/2014/main" id="{A94ACEAB-0EA9-4F6B-9F43-3996CB77DB0C}"/>
                </a:ext>
              </a:extLst>
            </p:cNvPr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398;p17">
              <a:extLst>
                <a:ext uri="{FF2B5EF4-FFF2-40B4-BE49-F238E27FC236}">
                  <a16:creationId xmlns:a16="http://schemas.microsoft.com/office/drawing/2014/main" id="{A6E6EAAB-9BD0-4995-8952-0899180228CA}"/>
                </a:ext>
              </a:extLst>
            </p:cNvPr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399;p17">
              <a:extLst>
                <a:ext uri="{FF2B5EF4-FFF2-40B4-BE49-F238E27FC236}">
                  <a16:creationId xmlns:a16="http://schemas.microsoft.com/office/drawing/2014/main" id="{D768490D-30FC-4F06-8EC1-C5B8D3E9C531}"/>
                </a:ext>
              </a:extLst>
            </p:cNvPr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400;p17">
              <a:extLst>
                <a:ext uri="{FF2B5EF4-FFF2-40B4-BE49-F238E27FC236}">
                  <a16:creationId xmlns:a16="http://schemas.microsoft.com/office/drawing/2014/main" id="{BCADF9C9-4744-4B37-A60C-C9BBAE449B5D}"/>
                </a:ext>
              </a:extLst>
            </p:cNvPr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401;p17">
              <a:extLst>
                <a:ext uri="{FF2B5EF4-FFF2-40B4-BE49-F238E27FC236}">
                  <a16:creationId xmlns:a16="http://schemas.microsoft.com/office/drawing/2014/main" id="{2E0D18CA-DBC6-4B87-8B96-1773955F91E1}"/>
                </a:ext>
              </a:extLst>
            </p:cNvPr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402;p17">
              <a:extLst>
                <a:ext uri="{FF2B5EF4-FFF2-40B4-BE49-F238E27FC236}">
                  <a16:creationId xmlns:a16="http://schemas.microsoft.com/office/drawing/2014/main" id="{03B6FFBF-7295-421E-962F-2EB245F8CC58}"/>
                </a:ext>
              </a:extLst>
            </p:cNvPr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403;p17">
              <a:extLst>
                <a:ext uri="{FF2B5EF4-FFF2-40B4-BE49-F238E27FC236}">
                  <a16:creationId xmlns:a16="http://schemas.microsoft.com/office/drawing/2014/main" id="{BB6E728C-3345-4F26-BB5A-527A3414DD3F}"/>
                </a:ext>
              </a:extLst>
            </p:cNvPr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404;p17">
              <a:extLst>
                <a:ext uri="{FF2B5EF4-FFF2-40B4-BE49-F238E27FC236}">
                  <a16:creationId xmlns:a16="http://schemas.microsoft.com/office/drawing/2014/main" id="{396937E9-46F3-4410-8A8C-3E69E47BBA71}"/>
                </a:ext>
              </a:extLst>
            </p:cNvPr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405;p17">
              <a:extLst>
                <a:ext uri="{FF2B5EF4-FFF2-40B4-BE49-F238E27FC236}">
                  <a16:creationId xmlns:a16="http://schemas.microsoft.com/office/drawing/2014/main" id="{2713B29E-AEF7-4BA4-95EF-8850999D0D5D}"/>
                </a:ext>
              </a:extLst>
            </p:cNvPr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406;p17">
              <a:extLst>
                <a:ext uri="{FF2B5EF4-FFF2-40B4-BE49-F238E27FC236}">
                  <a16:creationId xmlns:a16="http://schemas.microsoft.com/office/drawing/2014/main" id="{4D5F65B6-F9E7-404D-BB43-C4B49EDD2462}"/>
                </a:ext>
              </a:extLst>
            </p:cNvPr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407;p17">
              <a:extLst>
                <a:ext uri="{FF2B5EF4-FFF2-40B4-BE49-F238E27FC236}">
                  <a16:creationId xmlns:a16="http://schemas.microsoft.com/office/drawing/2014/main" id="{DC087EBF-CB69-45EA-B76F-1C93DFEC997C}"/>
                </a:ext>
              </a:extLst>
            </p:cNvPr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408;p17">
              <a:extLst>
                <a:ext uri="{FF2B5EF4-FFF2-40B4-BE49-F238E27FC236}">
                  <a16:creationId xmlns:a16="http://schemas.microsoft.com/office/drawing/2014/main" id="{9F01F97B-419C-4D54-BDDB-51F9969A9310}"/>
                </a:ext>
              </a:extLst>
            </p:cNvPr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409;p17">
              <a:extLst>
                <a:ext uri="{FF2B5EF4-FFF2-40B4-BE49-F238E27FC236}">
                  <a16:creationId xmlns:a16="http://schemas.microsoft.com/office/drawing/2014/main" id="{461060A3-B395-41A1-A171-89128F5F8B2D}"/>
                </a:ext>
              </a:extLst>
            </p:cNvPr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410;p17">
              <a:extLst>
                <a:ext uri="{FF2B5EF4-FFF2-40B4-BE49-F238E27FC236}">
                  <a16:creationId xmlns:a16="http://schemas.microsoft.com/office/drawing/2014/main" id="{17E3DEBF-0952-424E-BB1F-FA55D7CB0488}"/>
                </a:ext>
              </a:extLst>
            </p:cNvPr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411;p17">
              <a:extLst>
                <a:ext uri="{FF2B5EF4-FFF2-40B4-BE49-F238E27FC236}">
                  <a16:creationId xmlns:a16="http://schemas.microsoft.com/office/drawing/2014/main" id="{596E7B4A-DD11-4466-9B79-26F6E41541F8}"/>
                </a:ext>
              </a:extLst>
            </p:cNvPr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412;p17">
              <a:extLst>
                <a:ext uri="{FF2B5EF4-FFF2-40B4-BE49-F238E27FC236}">
                  <a16:creationId xmlns:a16="http://schemas.microsoft.com/office/drawing/2014/main" id="{BAB20F94-C6A4-4EA7-8B67-F8213C64C141}"/>
                </a:ext>
              </a:extLst>
            </p:cNvPr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413;p17">
              <a:extLst>
                <a:ext uri="{FF2B5EF4-FFF2-40B4-BE49-F238E27FC236}">
                  <a16:creationId xmlns:a16="http://schemas.microsoft.com/office/drawing/2014/main" id="{7611048D-ED87-4C04-AC78-0F6B33A28FB8}"/>
                </a:ext>
              </a:extLst>
            </p:cNvPr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414;p17">
              <a:extLst>
                <a:ext uri="{FF2B5EF4-FFF2-40B4-BE49-F238E27FC236}">
                  <a16:creationId xmlns:a16="http://schemas.microsoft.com/office/drawing/2014/main" id="{2CC9D6BD-EEFE-40F7-814F-516EDF71EB73}"/>
                </a:ext>
              </a:extLst>
            </p:cNvPr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415;p17">
              <a:extLst>
                <a:ext uri="{FF2B5EF4-FFF2-40B4-BE49-F238E27FC236}">
                  <a16:creationId xmlns:a16="http://schemas.microsoft.com/office/drawing/2014/main" id="{F463C1B5-03AC-48B6-A8BE-70B11795FB21}"/>
                </a:ext>
              </a:extLst>
            </p:cNvPr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416;p17">
              <a:extLst>
                <a:ext uri="{FF2B5EF4-FFF2-40B4-BE49-F238E27FC236}">
                  <a16:creationId xmlns:a16="http://schemas.microsoft.com/office/drawing/2014/main" id="{6A733A8F-1A57-47BA-A6A0-A9C03F69257F}"/>
                </a:ext>
              </a:extLst>
            </p:cNvPr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417;p17">
              <a:extLst>
                <a:ext uri="{FF2B5EF4-FFF2-40B4-BE49-F238E27FC236}">
                  <a16:creationId xmlns:a16="http://schemas.microsoft.com/office/drawing/2014/main" id="{C3F96DA7-7E4C-42E8-ABBB-A53988C4148F}"/>
                </a:ext>
              </a:extLst>
            </p:cNvPr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418;p17">
              <a:extLst>
                <a:ext uri="{FF2B5EF4-FFF2-40B4-BE49-F238E27FC236}">
                  <a16:creationId xmlns:a16="http://schemas.microsoft.com/office/drawing/2014/main" id="{11B138EA-0913-4D06-B2DE-963D07B68C56}"/>
                </a:ext>
              </a:extLst>
            </p:cNvPr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419;p17">
              <a:extLst>
                <a:ext uri="{FF2B5EF4-FFF2-40B4-BE49-F238E27FC236}">
                  <a16:creationId xmlns:a16="http://schemas.microsoft.com/office/drawing/2014/main" id="{EC4294B0-9F87-49DF-BA2D-7C9EDCFE084C}"/>
                </a:ext>
              </a:extLst>
            </p:cNvPr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420;p17">
              <a:extLst>
                <a:ext uri="{FF2B5EF4-FFF2-40B4-BE49-F238E27FC236}">
                  <a16:creationId xmlns:a16="http://schemas.microsoft.com/office/drawing/2014/main" id="{56DF1F3D-8BFF-4975-85A1-84050EFF2311}"/>
                </a:ext>
              </a:extLst>
            </p:cNvPr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421;p17">
              <a:extLst>
                <a:ext uri="{FF2B5EF4-FFF2-40B4-BE49-F238E27FC236}">
                  <a16:creationId xmlns:a16="http://schemas.microsoft.com/office/drawing/2014/main" id="{08F8014D-1E2A-40AC-B686-0F17AF8855F3}"/>
                </a:ext>
              </a:extLst>
            </p:cNvPr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422;p17">
              <a:extLst>
                <a:ext uri="{FF2B5EF4-FFF2-40B4-BE49-F238E27FC236}">
                  <a16:creationId xmlns:a16="http://schemas.microsoft.com/office/drawing/2014/main" id="{65CB2394-8F15-43CF-82C5-7ACBF5095C2B}"/>
                </a:ext>
              </a:extLst>
            </p:cNvPr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423;p17">
              <a:extLst>
                <a:ext uri="{FF2B5EF4-FFF2-40B4-BE49-F238E27FC236}">
                  <a16:creationId xmlns:a16="http://schemas.microsoft.com/office/drawing/2014/main" id="{0F8757FC-3A7C-4B3A-A52A-345817ACFD8D}"/>
                </a:ext>
              </a:extLst>
            </p:cNvPr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424;p17">
              <a:extLst>
                <a:ext uri="{FF2B5EF4-FFF2-40B4-BE49-F238E27FC236}">
                  <a16:creationId xmlns:a16="http://schemas.microsoft.com/office/drawing/2014/main" id="{7E5571C9-4140-4D4A-B034-6717DD06C659}"/>
                </a:ext>
              </a:extLst>
            </p:cNvPr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425;p17">
              <a:extLst>
                <a:ext uri="{FF2B5EF4-FFF2-40B4-BE49-F238E27FC236}">
                  <a16:creationId xmlns:a16="http://schemas.microsoft.com/office/drawing/2014/main" id="{C2C54715-4588-4D18-868A-ABD69B3FA7C2}"/>
                </a:ext>
              </a:extLst>
            </p:cNvPr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426;p17">
              <a:extLst>
                <a:ext uri="{FF2B5EF4-FFF2-40B4-BE49-F238E27FC236}">
                  <a16:creationId xmlns:a16="http://schemas.microsoft.com/office/drawing/2014/main" id="{8E1C9760-31CB-4689-A927-83F5DC5B2C2D}"/>
                </a:ext>
              </a:extLst>
            </p:cNvPr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427;p17">
              <a:extLst>
                <a:ext uri="{FF2B5EF4-FFF2-40B4-BE49-F238E27FC236}">
                  <a16:creationId xmlns:a16="http://schemas.microsoft.com/office/drawing/2014/main" id="{7CDAAA6E-EEE0-45F5-B21A-C54CCC90FBE1}"/>
                </a:ext>
              </a:extLst>
            </p:cNvPr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428;p17">
              <a:extLst>
                <a:ext uri="{FF2B5EF4-FFF2-40B4-BE49-F238E27FC236}">
                  <a16:creationId xmlns:a16="http://schemas.microsoft.com/office/drawing/2014/main" id="{E1BEAA09-AD78-4CA5-ABDE-BCA51B860D17}"/>
                </a:ext>
              </a:extLst>
            </p:cNvPr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429;p17">
              <a:extLst>
                <a:ext uri="{FF2B5EF4-FFF2-40B4-BE49-F238E27FC236}">
                  <a16:creationId xmlns:a16="http://schemas.microsoft.com/office/drawing/2014/main" id="{BD273143-588C-4E99-938C-7C4870EBF6FE}"/>
                </a:ext>
              </a:extLst>
            </p:cNvPr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430;p17">
              <a:extLst>
                <a:ext uri="{FF2B5EF4-FFF2-40B4-BE49-F238E27FC236}">
                  <a16:creationId xmlns:a16="http://schemas.microsoft.com/office/drawing/2014/main" id="{C0B76FD8-46A4-4F9B-A95B-002C8D95C39B}"/>
                </a:ext>
              </a:extLst>
            </p:cNvPr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431;p17">
              <a:extLst>
                <a:ext uri="{FF2B5EF4-FFF2-40B4-BE49-F238E27FC236}">
                  <a16:creationId xmlns:a16="http://schemas.microsoft.com/office/drawing/2014/main" id="{47DCC04E-5E68-4BDA-ACFB-DEFC2BB79330}"/>
                </a:ext>
              </a:extLst>
            </p:cNvPr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432;p17">
              <a:extLst>
                <a:ext uri="{FF2B5EF4-FFF2-40B4-BE49-F238E27FC236}">
                  <a16:creationId xmlns:a16="http://schemas.microsoft.com/office/drawing/2014/main" id="{ACDB6BC3-1F8D-4250-A93D-689282338F61}"/>
                </a:ext>
              </a:extLst>
            </p:cNvPr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433;p17">
              <a:extLst>
                <a:ext uri="{FF2B5EF4-FFF2-40B4-BE49-F238E27FC236}">
                  <a16:creationId xmlns:a16="http://schemas.microsoft.com/office/drawing/2014/main" id="{FC7704B7-2C44-4ADB-B512-41838FB045F4}"/>
                </a:ext>
              </a:extLst>
            </p:cNvPr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434;p17">
              <a:extLst>
                <a:ext uri="{FF2B5EF4-FFF2-40B4-BE49-F238E27FC236}">
                  <a16:creationId xmlns:a16="http://schemas.microsoft.com/office/drawing/2014/main" id="{8F7938E4-8020-4DD3-8176-323A0397E15E}"/>
                </a:ext>
              </a:extLst>
            </p:cNvPr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435;p17">
              <a:extLst>
                <a:ext uri="{FF2B5EF4-FFF2-40B4-BE49-F238E27FC236}">
                  <a16:creationId xmlns:a16="http://schemas.microsoft.com/office/drawing/2014/main" id="{74A6B9B4-0835-40F6-8F12-78B219B85C3D}"/>
                </a:ext>
              </a:extLst>
            </p:cNvPr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436;p17">
              <a:extLst>
                <a:ext uri="{FF2B5EF4-FFF2-40B4-BE49-F238E27FC236}">
                  <a16:creationId xmlns:a16="http://schemas.microsoft.com/office/drawing/2014/main" id="{836A7A3D-5972-4279-81B0-DDF0918A676C}"/>
                </a:ext>
              </a:extLst>
            </p:cNvPr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437;p17">
              <a:extLst>
                <a:ext uri="{FF2B5EF4-FFF2-40B4-BE49-F238E27FC236}">
                  <a16:creationId xmlns:a16="http://schemas.microsoft.com/office/drawing/2014/main" id="{D4B12ADC-1173-4B73-BD76-7156B11C6E7F}"/>
                </a:ext>
              </a:extLst>
            </p:cNvPr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438;p17">
              <a:extLst>
                <a:ext uri="{FF2B5EF4-FFF2-40B4-BE49-F238E27FC236}">
                  <a16:creationId xmlns:a16="http://schemas.microsoft.com/office/drawing/2014/main" id="{05DD57AC-C9E6-40FB-AB0D-6DB015905752}"/>
                </a:ext>
              </a:extLst>
            </p:cNvPr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439;p17">
              <a:extLst>
                <a:ext uri="{FF2B5EF4-FFF2-40B4-BE49-F238E27FC236}">
                  <a16:creationId xmlns:a16="http://schemas.microsoft.com/office/drawing/2014/main" id="{983E8D49-AE61-4B01-817A-C8655F5F1FCE}"/>
                </a:ext>
              </a:extLst>
            </p:cNvPr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440;p17">
              <a:extLst>
                <a:ext uri="{FF2B5EF4-FFF2-40B4-BE49-F238E27FC236}">
                  <a16:creationId xmlns:a16="http://schemas.microsoft.com/office/drawing/2014/main" id="{5EF333FD-2AC4-4573-9257-5142DEA66179}"/>
                </a:ext>
              </a:extLst>
            </p:cNvPr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441;p17">
              <a:extLst>
                <a:ext uri="{FF2B5EF4-FFF2-40B4-BE49-F238E27FC236}">
                  <a16:creationId xmlns:a16="http://schemas.microsoft.com/office/drawing/2014/main" id="{E12E96A0-CEAF-4E87-BF0B-FB275C637A1B}"/>
                </a:ext>
              </a:extLst>
            </p:cNvPr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442;p17">
              <a:extLst>
                <a:ext uri="{FF2B5EF4-FFF2-40B4-BE49-F238E27FC236}">
                  <a16:creationId xmlns:a16="http://schemas.microsoft.com/office/drawing/2014/main" id="{50E3BCC4-90A9-42AD-BA54-2FFD0A8EF73B}"/>
                </a:ext>
              </a:extLst>
            </p:cNvPr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43;p17">
              <a:extLst>
                <a:ext uri="{FF2B5EF4-FFF2-40B4-BE49-F238E27FC236}">
                  <a16:creationId xmlns:a16="http://schemas.microsoft.com/office/drawing/2014/main" id="{C4DEBC15-B7F6-483E-9056-E066AFA45E27}"/>
                </a:ext>
              </a:extLst>
            </p:cNvPr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44;p17">
              <a:extLst>
                <a:ext uri="{FF2B5EF4-FFF2-40B4-BE49-F238E27FC236}">
                  <a16:creationId xmlns:a16="http://schemas.microsoft.com/office/drawing/2014/main" id="{3D0FBC1F-8C5C-4098-9534-07588CFA924A}"/>
                </a:ext>
              </a:extLst>
            </p:cNvPr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45;p17">
              <a:extLst>
                <a:ext uri="{FF2B5EF4-FFF2-40B4-BE49-F238E27FC236}">
                  <a16:creationId xmlns:a16="http://schemas.microsoft.com/office/drawing/2014/main" id="{F02773A9-A6C6-4622-B6F5-94A6FF1CCBE9}"/>
                </a:ext>
              </a:extLst>
            </p:cNvPr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46;p17">
              <a:extLst>
                <a:ext uri="{FF2B5EF4-FFF2-40B4-BE49-F238E27FC236}">
                  <a16:creationId xmlns:a16="http://schemas.microsoft.com/office/drawing/2014/main" id="{3AC619B5-FBB2-4BF3-A401-6D77CEBADF78}"/>
                </a:ext>
              </a:extLst>
            </p:cNvPr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7;p17">
              <a:extLst>
                <a:ext uri="{FF2B5EF4-FFF2-40B4-BE49-F238E27FC236}">
                  <a16:creationId xmlns:a16="http://schemas.microsoft.com/office/drawing/2014/main" id="{0C94D6D5-CB2C-4BD9-ABF2-4EA121FC1986}"/>
                </a:ext>
              </a:extLst>
            </p:cNvPr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48;p17">
              <a:extLst>
                <a:ext uri="{FF2B5EF4-FFF2-40B4-BE49-F238E27FC236}">
                  <a16:creationId xmlns:a16="http://schemas.microsoft.com/office/drawing/2014/main" id="{49285DA3-5BB9-4A40-ADF6-4E875D9D94E7}"/>
                </a:ext>
              </a:extLst>
            </p:cNvPr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49;p17">
              <a:extLst>
                <a:ext uri="{FF2B5EF4-FFF2-40B4-BE49-F238E27FC236}">
                  <a16:creationId xmlns:a16="http://schemas.microsoft.com/office/drawing/2014/main" id="{C24B5C8A-2E63-4572-BC78-6851C65290F6}"/>
                </a:ext>
              </a:extLst>
            </p:cNvPr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50;p17">
              <a:extLst>
                <a:ext uri="{FF2B5EF4-FFF2-40B4-BE49-F238E27FC236}">
                  <a16:creationId xmlns:a16="http://schemas.microsoft.com/office/drawing/2014/main" id="{7B4C7614-4C11-49C9-820E-E22825DD6958}"/>
                </a:ext>
              </a:extLst>
            </p:cNvPr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51;p17">
              <a:extLst>
                <a:ext uri="{FF2B5EF4-FFF2-40B4-BE49-F238E27FC236}">
                  <a16:creationId xmlns:a16="http://schemas.microsoft.com/office/drawing/2014/main" id="{F4B398AB-652B-4A0A-9653-EA6854CACB2A}"/>
                </a:ext>
              </a:extLst>
            </p:cNvPr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52;p17">
              <a:extLst>
                <a:ext uri="{FF2B5EF4-FFF2-40B4-BE49-F238E27FC236}">
                  <a16:creationId xmlns:a16="http://schemas.microsoft.com/office/drawing/2014/main" id="{D9A4C86B-6DE0-4A5A-B2F3-C1BBD2BEB749}"/>
                </a:ext>
              </a:extLst>
            </p:cNvPr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453;p17">
              <a:extLst>
                <a:ext uri="{FF2B5EF4-FFF2-40B4-BE49-F238E27FC236}">
                  <a16:creationId xmlns:a16="http://schemas.microsoft.com/office/drawing/2014/main" id="{4B36B91A-AF1A-4AB5-A840-6CA7144B6173}"/>
                </a:ext>
              </a:extLst>
            </p:cNvPr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454;p17">
              <a:extLst>
                <a:ext uri="{FF2B5EF4-FFF2-40B4-BE49-F238E27FC236}">
                  <a16:creationId xmlns:a16="http://schemas.microsoft.com/office/drawing/2014/main" id="{B9C31A30-0A8B-49E1-939F-58164BA93A0C}"/>
                </a:ext>
              </a:extLst>
            </p:cNvPr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455;p17">
              <a:extLst>
                <a:ext uri="{FF2B5EF4-FFF2-40B4-BE49-F238E27FC236}">
                  <a16:creationId xmlns:a16="http://schemas.microsoft.com/office/drawing/2014/main" id="{FD3D78F9-1537-4C10-87CF-61BCA4D76461}"/>
                </a:ext>
              </a:extLst>
            </p:cNvPr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6;p17">
              <a:extLst>
                <a:ext uri="{FF2B5EF4-FFF2-40B4-BE49-F238E27FC236}">
                  <a16:creationId xmlns:a16="http://schemas.microsoft.com/office/drawing/2014/main" id="{5664F225-690F-4869-95EE-2492D0CFB593}"/>
                </a:ext>
              </a:extLst>
            </p:cNvPr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457;p17">
              <a:extLst>
                <a:ext uri="{FF2B5EF4-FFF2-40B4-BE49-F238E27FC236}">
                  <a16:creationId xmlns:a16="http://schemas.microsoft.com/office/drawing/2014/main" id="{AD4F9350-03DA-4398-BA93-644E3A1CEF83}"/>
                </a:ext>
              </a:extLst>
            </p:cNvPr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rgbClr val="F95D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458;p17">
              <a:extLst>
                <a:ext uri="{FF2B5EF4-FFF2-40B4-BE49-F238E27FC236}">
                  <a16:creationId xmlns:a16="http://schemas.microsoft.com/office/drawing/2014/main" id="{FB303D25-5A62-44C2-948D-10940186475A}"/>
                </a:ext>
              </a:extLst>
            </p:cNvPr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rgbClr val="FA7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459;p17">
              <a:extLst>
                <a:ext uri="{FF2B5EF4-FFF2-40B4-BE49-F238E27FC236}">
                  <a16:creationId xmlns:a16="http://schemas.microsoft.com/office/drawing/2014/main" id="{FC70228F-8D2F-4642-B50B-DFEFD962DF59}"/>
                </a:ext>
              </a:extLst>
            </p:cNvPr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460;p17">
              <a:extLst>
                <a:ext uri="{FF2B5EF4-FFF2-40B4-BE49-F238E27FC236}">
                  <a16:creationId xmlns:a16="http://schemas.microsoft.com/office/drawing/2014/main" id="{34EFDD63-E761-4D54-BB93-4C3A939DBDE4}"/>
                </a:ext>
              </a:extLst>
            </p:cNvPr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461;p17">
              <a:extLst>
                <a:ext uri="{FF2B5EF4-FFF2-40B4-BE49-F238E27FC236}">
                  <a16:creationId xmlns:a16="http://schemas.microsoft.com/office/drawing/2014/main" id="{766765BC-E000-4592-922B-96297216AAB4}"/>
                </a:ext>
              </a:extLst>
            </p:cNvPr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462;p17">
              <a:extLst>
                <a:ext uri="{FF2B5EF4-FFF2-40B4-BE49-F238E27FC236}">
                  <a16:creationId xmlns:a16="http://schemas.microsoft.com/office/drawing/2014/main" id="{D9B3BD92-510F-4FE8-9722-488888AD4842}"/>
                </a:ext>
              </a:extLst>
            </p:cNvPr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463;p17">
              <a:extLst>
                <a:ext uri="{FF2B5EF4-FFF2-40B4-BE49-F238E27FC236}">
                  <a16:creationId xmlns:a16="http://schemas.microsoft.com/office/drawing/2014/main" id="{18F363C5-BA31-46F2-A786-A54E3851FD91}"/>
                </a:ext>
              </a:extLst>
            </p:cNvPr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464;p17">
              <a:extLst>
                <a:ext uri="{FF2B5EF4-FFF2-40B4-BE49-F238E27FC236}">
                  <a16:creationId xmlns:a16="http://schemas.microsoft.com/office/drawing/2014/main" id="{87660CA5-4DB2-44DE-A7CC-F28753A97512}"/>
                </a:ext>
              </a:extLst>
            </p:cNvPr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465;p17">
              <a:extLst>
                <a:ext uri="{FF2B5EF4-FFF2-40B4-BE49-F238E27FC236}">
                  <a16:creationId xmlns:a16="http://schemas.microsoft.com/office/drawing/2014/main" id="{8FC0738A-FB80-4557-912C-997C59CDD4DF}"/>
                </a:ext>
              </a:extLst>
            </p:cNvPr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4" name="Picture 2" descr="10 ideas de Post it | imprimir sobres, planillas para imprimir, imprimibles  notas">
            <a:extLst>
              <a:ext uri="{FF2B5EF4-FFF2-40B4-BE49-F238E27FC236}">
                <a16:creationId xmlns:a16="http://schemas.microsoft.com/office/drawing/2014/main" id="{88D4E4D9-87E3-4D30-97F3-B48356177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690">
            <a:off x="125033" y="197995"/>
            <a:ext cx="2571750" cy="85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" name="CuadroTexto 164">
            <a:extLst>
              <a:ext uri="{FF2B5EF4-FFF2-40B4-BE49-F238E27FC236}">
                <a16:creationId xmlns:a16="http://schemas.microsoft.com/office/drawing/2014/main" id="{8F1A8F3A-B9D2-433A-A392-082D7A7E677B}"/>
              </a:ext>
            </a:extLst>
          </p:cNvPr>
          <p:cNvSpPr txBox="1"/>
          <p:nvPr/>
        </p:nvSpPr>
        <p:spPr>
          <a:xfrm rot="20749513">
            <a:off x="-92991" y="362185"/>
            <a:ext cx="300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Cierre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48767F-86CE-490B-8F9E-3754CEC940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0" t="4762" b="16124"/>
          <a:stretch/>
        </p:blipFill>
        <p:spPr>
          <a:xfrm>
            <a:off x="2482150" y="887591"/>
            <a:ext cx="4617111" cy="4142133"/>
          </a:xfrm>
          <a:prstGeom prst="rect">
            <a:avLst/>
          </a:prstGeom>
        </p:spPr>
      </p:pic>
      <p:cxnSp>
        <p:nvCxnSpPr>
          <p:cNvPr id="166" name="Conector recto de flecha 165">
            <a:extLst>
              <a:ext uri="{FF2B5EF4-FFF2-40B4-BE49-F238E27FC236}">
                <a16:creationId xmlns:a16="http://schemas.microsoft.com/office/drawing/2014/main" id="{F04B73A0-4CA9-4CE2-B9EC-09E7B1854680}"/>
              </a:ext>
            </a:extLst>
          </p:cNvPr>
          <p:cNvCxnSpPr>
            <a:cxnSpLocks/>
          </p:cNvCxnSpPr>
          <p:nvPr/>
        </p:nvCxnSpPr>
        <p:spPr>
          <a:xfrm>
            <a:off x="0" y="4473650"/>
            <a:ext cx="1711842" cy="0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de flecha 166">
            <a:extLst>
              <a:ext uri="{FF2B5EF4-FFF2-40B4-BE49-F238E27FC236}">
                <a16:creationId xmlns:a16="http://schemas.microsoft.com/office/drawing/2014/main" id="{7BC29604-9565-436E-9ACB-D54845BC0D16}"/>
              </a:ext>
            </a:extLst>
          </p:cNvPr>
          <p:cNvCxnSpPr>
            <a:cxnSpLocks/>
          </p:cNvCxnSpPr>
          <p:nvPr/>
        </p:nvCxnSpPr>
        <p:spPr>
          <a:xfrm>
            <a:off x="0" y="3254450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8" name="Conector recto de flecha 167">
            <a:extLst>
              <a:ext uri="{FF2B5EF4-FFF2-40B4-BE49-F238E27FC236}">
                <a16:creationId xmlns:a16="http://schemas.microsoft.com/office/drawing/2014/main" id="{731AFEA7-91FA-4B87-A263-C18B7458C0D0}"/>
              </a:ext>
            </a:extLst>
          </p:cNvPr>
          <p:cNvCxnSpPr>
            <a:cxnSpLocks/>
          </p:cNvCxnSpPr>
          <p:nvPr/>
        </p:nvCxnSpPr>
        <p:spPr>
          <a:xfrm>
            <a:off x="12405" y="4204292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9" name="Conector recto de flecha 168">
            <a:extLst>
              <a:ext uri="{FF2B5EF4-FFF2-40B4-BE49-F238E27FC236}">
                <a16:creationId xmlns:a16="http://schemas.microsoft.com/office/drawing/2014/main" id="{833C7AB4-8B04-40CA-BD66-A38D3DA50D07}"/>
              </a:ext>
            </a:extLst>
          </p:cNvPr>
          <p:cNvCxnSpPr>
            <a:cxnSpLocks/>
          </p:cNvCxnSpPr>
          <p:nvPr/>
        </p:nvCxnSpPr>
        <p:spPr>
          <a:xfrm>
            <a:off x="12405" y="3878227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de flecha 169">
            <a:extLst>
              <a:ext uri="{FF2B5EF4-FFF2-40B4-BE49-F238E27FC236}">
                <a16:creationId xmlns:a16="http://schemas.microsoft.com/office/drawing/2014/main" id="{7734DAC3-A4D5-445F-86AA-92C96DA8A3F7}"/>
              </a:ext>
            </a:extLst>
          </p:cNvPr>
          <p:cNvCxnSpPr>
            <a:cxnSpLocks/>
          </p:cNvCxnSpPr>
          <p:nvPr/>
        </p:nvCxnSpPr>
        <p:spPr>
          <a:xfrm>
            <a:off x="0" y="3615957"/>
            <a:ext cx="17118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463983"/>
      </p:ext>
    </p:extLst>
  </p:cSld>
  <p:clrMapOvr>
    <a:masterClrMapping/>
  </p:clrMapOvr>
</p:sld>
</file>

<file path=ppt/theme/theme1.xml><?xml version="1.0" encoding="utf-8"?>
<a:theme xmlns:a="http://schemas.openxmlformats.org/drawingml/2006/main" name="End of Course Jeopardy by Slidesgo">
  <a:themeElements>
    <a:clrScheme name="Simple Light">
      <a:dk1>
        <a:srgbClr val="000000"/>
      </a:dk1>
      <a:lt1>
        <a:srgbClr val="FFFFFF"/>
      </a:lt1>
      <a:dk2>
        <a:srgbClr val="61D8C4"/>
      </a:dk2>
      <a:lt2>
        <a:srgbClr val="98DAED"/>
      </a:lt2>
      <a:accent1>
        <a:srgbClr val="FFB757"/>
      </a:accent1>
      <a:accent2>
        <a:srgbClr val="F27FB2"/>
      </a:accent2>
      <a:accent3>
        <a:srgbClr val="C2B9DB"/>
      </a:accent3>
      <a:accent4>
        <a:srgbClr val="F16790"/>
      </a:accent4>
      <a:accent5>
        <a:srgbClr val="B3AAD3"/>
      </a:accent5>
      <a:accent6>
        <a:srgbClr val="51C0B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490</Words>
  <Application>Microsoft Office PowerPoint</Application>
  <PresentationFormat>Presentación en pantalla (16:9)</PresentationFormat>
  <Paragraphs>80</Paragraphs>
  <Slides>62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69" baseType="lpstr">
      <vt:lpstr>Patrick Hand</vt:lpstr>
      <vt:lpstr>Roboto Condensed Light</vt:lpstr>
      <vt:lpstr>Arial</vt:lpstr>
      <vt:lpstr>Cooper Black</vt:lpstr>
      <vt:lpstr>Lato</vt:lpstr>
      <vt:lpstr>Calibri</vt:lpstr>
      <vt:lpstr>End of Course Jeopardy by Slidesgo</vt:lpstr>
      <vt:lpstr>Bienvenidos</vt:lpstr>
      <vt:lpstr>Presentación de PowerPoint</vt:lpstr>
      <vt:lpstr>ACTIVACIÓN</vt:lpstr>
      <vt:lpstr>Práctica de lenguaje oral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Diptongos</vt:lpstr>
      <vt:lpstr>Presentación de PowerPoint</vt:lpstr>
      <vt:lpstr>Presentación de PowerPoint</vt:lpstr>
      <vt:lpstr>Presentación de PowerPoint</vt:lpstr>
      <vt:lpstr>Presentación de PowerPoint</vt:lpstr>
      <vt:lpstr>ACTIVACIÓN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ACTIVACIÓN</vt:lpstr>
      <vt:lpstr>Presentación de PowerPoint</vt:lpstr>
      <vt:lpstr>Presentación de PowerPoint</vt:lpstr>
      <vt:lpstr>Presentación de PowerPoint</vt:lpstr>
      <vt:lpstr>Realizar un texto informativo de México</vt:lpstr>
      <vt:lpstr>Trazar el nombre</vt:lpstr>
      <vt:lpstr>¿ Es importante qué conozca mi nombre?</vt:lpstr>
      <vt:lpstr>¿ Es importante qué conozca mi nombre?</vt:lpstr>
      <vt:lpstr>¿ Es importante qué conozca mi nombre?</vt:lpstr>
      <vt:lpstr>Presentación de PowerPoint</vt:lpstr>
      <vt:lpstr>ACTIVACIÓN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</dc:title>
  <dc:creator>Sofi Valdés</dc:creator>
  <cp:lastModifiedBy>Marina Villarreal</cp:lastModifiedBy>
  <cp:revision>50</cp:revision>
  <dcterms:modified xsi:type="dcterms:W3CDTF">2021-10-15T23:22:10Z</dcterms:modified>
</cp:coreProperties>
</file>