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83" r:id="rId1"/>
  </p:sldMasterIdLst>
  <p:notesMasterIdLst>
    <p:notesMasterId r:id="rId54"/>
  </p:notesMasterIdLst>
  <p:sldIdLst>
    <p:sldId id="262" r:id="rId2"/>
    <p:sldId id="283" r:id="rId3"/>
    <p:sldId id="263" r:id="rId4"/>
    <p:sldId id="292" r:id="rId5"/>
    <p:sldId id="326" r:id="rId6"/>
    <p:sldId id="322" r:id="rId7"/>
    <p:sldId id="323" r:id="rId8"/>
    <p:sldId id="325" r:id="rId9"/>
    <p:sldId id="324" r:id="rId10"/>
    <p:sldId id="327" r:id="rId11"/>
    <p:sldId id="293" r:id="rId12"/>
    <p:sldId id="269" r:id="rId13"/>
    <p:sldId id="285" r:id="rId14"/>
    <p:sldId id="287" r:id="rId15"/>
    <p:sldId id="295" r:id="rId16"/>
    <p:sldId id="328" r:id="rId17"/>
    <p:sldId id="329" r:id="rId18"/>
    <p:sldId id="334" r:id="rId19"/>
    <p:sldId id="333" r:id="rId20"/>
    <p:sldId id="335" r:id="rId21"/>
    <p:sldId id="286" r:id="rId22"/>
    <p:sldId id="284" r:id="rId23"/>
    <p:sldId id="300" r:id="rId24"/>
    <p:sldId id="336" r:id="rId25"/>
    <p:sldId id="337" r:id="rId26"/>
    <p:sldId id="338" r:id="rId27"/>
    <p:sldId id="341" r:id="rId28"/>
    <p:sldId id="340" r:id="rId29"/>
    <p:sldId id="339" r:id="rId30"/>
    <p:sldId id="342" r:id="rId31"/>
    <p:sldId id="307" r:id="rId32"/>
    <p:sldId id="288" r:id="rId33"/>
    <p:sldId id="344" r:id="rId34"/>
    <p:sldId id="346" r:id="rId35"/>
    <p:sldId id="348" r:id="rId36"/>
    <p:sldId id="347" r:id="rId37"/>
    <p:sldId id="345" r:id="rId38"/>
    <p:sldId id="356" r:id="rId39"/>
    <p:sldId id="355" r:id="rId40"/>
    <p:sldId id="349" r:id="rId41"/>
    <p:sldId id="354" r:id="rId42"/>
    <p:sldId id="353" r:id="rId43"/>
    <p:sldId id="352" r:id="rId44"/>
    <p:sldId id="291" r:id="rId45"/>
    <p:sldId id="343" r:id="rId46"/>
    <p:sldId id="351" r:id="rId47"/>
    <p:sldId id="357" r:id="rId48"/>
    <p:sldId id="361" r:id="rId49"/>
    <p:sldId id="360" r:id="rId50"/>
    <p:sldId id="359" r:id="rId51"/>
    <p:sldId id="362" r:id="rId52"/>
    <p:sldId id="350" r:id="rId53"/>
  </p:sldIdLst>
  <p:sldSz cx="12192000" cy="6858000"/>
  <p:notesSz cx="6858000" cy="9144000"/>
  <p:embeddedFontLst>
    <p:embeddedFont>
      <p:font typeface="Calibri" panose="020F0502020204030204" pitchFamily="34" charset="0"/>
      <p:regular r:id="rId55"/>
      <p:bold r:id="rId56"/>
      <p:italic r:id="rId57"/>
      <p:boldItalic r:id="rId58"/>
    </p:embeddedFont>
    <p:embeddedFont>
      <p:font typeface="Calibri Light" panose="020F0302020204030204" pitchFamily="34" charset="0"/>
      <p:regular r:id="rId59"/>
      <p:italic r:id="rId60"/>
    </p:embeddedFont>
    <p:embeddedFont>
      <p:font typeface="Comic Sans MS" panose="030F0702030302020204" pitchFamily="66" charset="0"/>
      <p:regular r:id="rId61"/>
      <p:bold r:id="rId62"/>
      <p:italic r:id="rId63"/>
      <p:boldItalic r:id="rId64"/>
    </p:embeddedFont>
    <p:embeddedFont>
      <p:font typeface="Libre Franklin" panose="020B0604020202020204" charset="0"/>
      <p:regular r:id="rId65"/>
      <p:bold r:id="rId66"/>
      <p:italic r:id="rId67"/>
      <p:boldItalic r:id="rId68"/>
    </p:embeddedFont>
    <p:embeddedFont>
      <p:font typeface="Lucida Calligraphy" panose="03010101010101010101" pitchFamily="66" charset="0"/>
      <p:regular r:id="rId69"/>
    </p:embeddedFont>
    <p:embeddedFont>
      <p:font typeface="Rockwell" panose="02060603020205020403" pitchFamily="18" charset="0"/>
      <p:regular r:id="rId70"/>
      <p:bold r:id="rId71"/>
      <p:italic r:id="rId72"/>
      <p:boldItalic r:id="rId7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8" roundtripDataSignature="AMtx7mjObAIOtXYvOwqhROf0CS864ysC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434" autoAdjust="0"/>
  </p:normalViewPr>
  <p:slideViewPr>
    <p:cSldViewPr snapToGrid="0">
      <p:cViewPr>
        <p:scale>
          <a:sx n="60" d="100"/>
          <a:sy n="60" d="100"/>
        </p:scale>
        <p:origin x="1116" y="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9.fntdata"/><Relationship Id="rId68" Type="http://schemas.openxmlformats.org/officeDocument/2006/relationships/font" Target="fonts/font14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4.fntdata"/><Relationship Id="rId66" Type="http://schemas.openxmlformats.org/officeDocument/2006/relationships/font" Target="fonts/font12.fntdata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font" Target="fonts/font7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2.fntdata"/><Relationship Id="rId64" Type="http://schemas.openxmlformats.org/officeDocument/2006/relationships/font" Target="fonts/font10.fntdata"/><Relationship Id="rId69" Type="http://schemas.openxmlformats.org/officeDocument/2006/relationships/font" Target="fonts/font15.fntdata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8.fntdata"/><Relationship Id="rId98" Type="http://customschemas.google.com/relationships/presentationmetadata" Target="meta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5.fntdata"/><Relationship Id="rId67" Type="http://schemas.openxmlformats.org/officeDocument/2006/relationships/font" Target="fonts/font1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8.fntdata"/><Relationship Id="rId70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6.fntdata"/><Relationship Id="rId65" Type="http://schemas.openxmlformats.org/officeDocument/2006/relationships/font" Target="fonts/font11.fntdata"/><Relationship Id="rId73" Type="http://schemas.openxmlformats.org/officeDocument/2006/relationships/font" Target="fonts/font19.fntdata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font" Target="fonts/font1.fntdata"/><Relationship Id="rId7" Type="http://schemas.openxmlformats.org/officeDocument/2006/relationships/slide" Target="slides/slide6.xml"/><Relationship Id="rId71" Type="http://schemas.openxmlformats.org/officeDocument/2006/relationships/font" Target="fonts/font17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333125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smtClean="0"/>
              <a:pPr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582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404362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013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934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1755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3718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4997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7186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087973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890907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516733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>
  <p:cSld name="1_Solo el título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>
            <a:spLocks noGrp="1"/>
          </p:cNvSpPr>
          <p:nvPr>
            <p:ph type="dt" idx="10"/>
          </p:nvPr>
        </p:nvSpPr>
        <p:spPr>
          <a:xfrm>
            <a:off x="4521925" y="594582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ftr" idx="11"/>
          </p:nvPr>
        </p:nvSpPr>
        <p:spPr>
          <a:xfrm>
            <a:off x="911225" y="5771536"/>
            <a:ext cx="2743200" cy="539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ldNum" idx="12"/>
          </p:nvPr>
        </p:nvSpPr>
        <p:spPr>
          <a:xfrm>
            <a:off x="11163743" y="5945824"/>
            <a:ext cx="6422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 rot="-420000">
            <a:off x="288463" y="354491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omic Sans MS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36129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de texto 1">
  <p:cSld name="Diseño de texto 1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4"/>
          <p:cNvSpPr txBox="1">
            <a:spLocks noGrp="1"/>
          </p:cNvSpPr>
          <p:nvPr>
            <p:ph type="body" idx="1"/>
          </p:nvPr>
        </p:nvSpPr>
        <p:spPr>
          <a:xfrm>
            <a:off x="748030" y="2442380"/>
            <a:ext cx="3913632" cy="804672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chemeClr val="dk1"/>
              </a:gs>
            </a:gsLst>
            <a:lin ang="10800000" scaled="0"/>
          </a:gradFill>
          <a:ln>
            <a:noFill/>
          </a:ln>
        </p:spPr>
        <p:txBody>
          <a:bodyPr spcFirstLastPara="1" wrap="square" lIns="144000" tIns="72000" rIns="91425" bIns="720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BB8888"/>
              </a:buClr>
              <a:buSzPts val="2000"/>
              <a:buNone/>
              <a:defRPr sz="2000">
                <a:solidFill>
                  <a:srgbClr val="BB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BB8888"/>
              </a:buClr>
              <a:buSzPts val="1800"/>
              <a:buNone/>
              <a:defRPr sz="1800">
                <a:solidFill>
                  <a:srgbClr val="BB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BB8888"/>
              </a:buClr>
              <a:buSzPts val="1600"/>
              <a:buNone/>
              <a:defRPr sz="1600">
                <a:solidFill>
                  <a:srgbClr val="BB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BB8888"/>
              </a:buClr>
              <a:buSzPts val="1600"/>
              <a:buNone/>
              <a:defRPr sz="1600">
                <a:solidFill>
                  <a:srgbClr val="BB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BB8888"/>
              </a:buClr>
              <a:buSzPts val="1600"/>
              <a:buNone/>
              <a:defRPr sz="1600">
                <a:solidFill>
                  <a:srgbClr val="BB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BB8888"/>
              </a:buClr>
              <a:buSzPts val="1600"/>
              <a:buNone/>
              <a:defRPr sz="1600">
                <a:solidFill>
                  <a:srgbClr val="BB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BB8888"/>
              </a:buClr>
              <a:buSzPts val="1600"/>
              <a:buNone/>
              <a:defRPr sz="1600">
                <a:solidFill>
                  <a:srgbClr val="BB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BB8888"/>
              </a:buClr>
              <a:buSzPts val="1600"/>
              <a:buNone/>
              <a:defRPr sz="1600">
                <a:solidFill>
                  <a:srgbClr val="BB8888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14"/>
          <p:cNvSpPr txBox="1">
            <a:spLocks noGrp="1"/>
          </p:cNvSpPr>
          <p:nvPr>
            <p:ph type="dt" idx="10"/>
          </p:nvPr>
        </p:nvSpPr>
        <p:spPr>
          <a:xfrm>
            <a:off x="4521925" y="594582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4"/>
          <p:cNvSpPr txBox="1">
            <a:spLocks noGrp="1"/>
          </p:cNvSpPr>
          <p:nvPr>
            <p:ph type="ftr" idx="11"/>
          </p:nvPr>
        </p:nvSpPr>
        <p:spPr>
          <a:xfrm>
            <a:off x="911225" y="5771536"/>
            <a:ext cx="2743200" cy="539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4"/>
          <p:cNvSpPr txBox="1">
            <a:spLocks noGrp="1"/>
          </p:cNvSpPr>
          <p:nvPr>
            <p:ph type="sldNum" idx="12"/>
          </p:nvPr>
        </p:nvSpPr>
        <p:spPr>
          <a:xfrm>
            <a:off x="11163743" y="5945824"/>
            <a:ext cx="6422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118" name="Google Shape;118;p14"/>
          <p:cNvSpPr txBox="1">
            <a:spLocks noGrp="1"/>
          </p:cNvSpPr>
          <p:nvPr>
            <p:ph type="title"/>
          </p:nvPr>
        </p:nvSpPr>
        <p:spPr>
          <a:xfrm rot="-360000">
            <a:off x="846111" y="974881"/>
            <a:ext cx="3933620" cy="734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omic Sans MS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4"/>
          <p:cNvSpPr txBox="1">
            <a:spLocks noGrp="1"/>
          </p:cNvSpPr>
          <p:nvPr>
            <p:ph type="body" idx="2"/>
          </p:nvPr>
        </p:nvSpPr>
        <p:spPr>
          <a:xfrm>
            <a:off x="808990" y="3392622"/>
            <a:ext cx="3913188" cy="2249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•"/>
              <a:defRPr sz="1600" b="0"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600"/>
              <a:buNone/>
              <a:defRPr sz="1600"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600"/>
              <a:buChar char="•"/>
              <a:defRPr sz="1600"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600"/>
              <a:buChar char="•"/>
              <a:defRPr sz="1600"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600"/>
              <a:buChar char="•"/>
              <a:defRPr sz="1600"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14"/>
          <p:cNvSpPr>
            <a:spLocks noGrp="1"/>
          </p:cNvSpPr>
          <p:nvPr>
            <p:ph type="pic" idx="3"/>
          </p:nvPr>
        </p:nvSpPr>
        <p:spPr>
          <a:xfrm rot="720000">
            <a:off x="6384187" y="209524"/>
            <a:ext cx="4647699" cy="5472101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330246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agradecimiento">
  <p:cSld name="Diapositiva de agradecimiento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8"/>
          <p:cNvSpPr txBox="1">
            <a:spLocks noGrp="1"/>
          </p:cNvSpPr>
          <p:nvPr>
            <p:ph type="title"/>
          </p:nvPr>
        </p:nvSpPr>
        <p:spPr>
          <a:xfrm rot="840000">
            <a:off x="7388594" y="2045086"/>
            <a:ext cx="482121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Comic Sans MS"/>
              <a:buNone/>
              <a:defRPr sz="5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18"/>
          <p:cNvSpPr>
            <a:spLocks noGrp="1"/>
          </p:cNvSpPr>
          <p:nvPr>
            <p:ph type="pic" idx="2"/>
          </p:nvPr>
        </p:nvSpPr>
        <p:spPr>
          <a:xfrm>
            <a:off x="-1600" y="1096296"/>
            <a:ext cx="6052552" cy="5259842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8"/>
          <p:cNvSpPr txBox="1">
            <a:spLocks noGrp="1"/>
          </p:cNvSpPr>
          <p:nvPr>
            <p:ph type="body" idx="1"/>
          </p:nvPr>
        </p:nvSpPr>
        <p:spPr>
          <a:xfrm rot="720000">
            <a:off x="8526498" y="4052877"/>
            <a:ext cx="3689627" cy="642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 sz="26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 sz="26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 sz="2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 sz="2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 sz="26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595188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1_Diapositiva de título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9"/>
          <p:cNvSpPr txBox="1">
            <a:spLocks noGrp="1"/>
          </p:cNvSpPr>
          <p:nvPr>
            <p:ph type="ctrTitle"/>
          </p:nvPr>
        </p:nvSpPr>
        <p:spPr>
          <a:xfrm rot="-579423">
            <a:off x="630442" y="2818995"/>
            <a:ext cx="4851352" cy="1827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Comic Sans MS"/>
              <a:buNone/>
              <a:defRPr sz="5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19"/>
          <p:cNvSpPr txBox="1">
            <a:spLocks noGrp="1"/>
          </p:cNvSpPr>
          <p:nvPr>
            <p:ph type="subTitle" idx="1"/>
          </p:nvPr>
        </p:nvSpPr>
        <p:spPr>
          <a:xfrm rot="853085">
            <a:off x="7075878" y="2826510"/>
            <a:ext cx="4975641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582674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accent1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"/>
          <p:cNvSpPr txBox="1">
            <a:spLocks noGrp="1"/>
          </p:cNvSpPr>
          <p:nvPr>
            <p:ph type="title"/>
          </p:nvPr>
        </p:nvSpPr>
        <p:spPr>
          <a:xfrm>
            <a:off x="889000" y="605967"/>
            <a:ext cx="1056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4"/>
          <p:cNvSpPr txBox="1">
            <a:spLocks noGrp="1"/>
          </p:cNvSpPr>
          <p:nvPr>
            <p:ph type="body" idx="1"/>
          </p:nvPr>
        </p:nvSpPr>
        <p:spPr>
          <a:xfrm>
            <a:off x="889000" y="1536633"/>
            <a:ext cx="10407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Black"/>
              <a:buAutoNum type="arabicPeriod"/>
              <a:defRPr sz="160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grpSp>
        <p:nvGrpSpPr>
          <p:cNvPr id="188" name="Google Shape;188;p4"/>
          <p:cNvGrpSpPr/>
          <p:nvPr/>
        </p:nvGrpSpPr>
        <p:grpSpPr>
          <a:xfrm rot="7320323">
            <a:off x="-2098811" y="-1975087"/>
            <a:ext cx="5375593" cy="5155769"/>
            <a:chOff x="-1361131" y="3033798"/>
            <a:chExt cx="4031687" cy="3866819"/>
          </a:xfrm>
        </p:grpSpPr>
        <p:sp>
          <p:nvSpPr>
            <p:cNvPr id="189" name="Google Shape;189;p4"/>
            <p:cNvSpPr/>
            <p:nvPr/>
          </p:nvSpPr>
          <p:spPr>
            <a:xfrm rot="-975157" flipH="1">
              <a:off x="-998443" y="3435250"/>
              <a:ext cx="3306310" cy="3063916"/>
            </a:xfrm>
            <a:custGeom>
              <a:avLst/>
              <a:gdLst/>
              <a:ahLst/>
              <a:cxnLst/>
              <a:rect l="l" t="t" r="r" b="b"/>
              <a:pathLst>
                <a:path w="49214" h="45606" extrusionOk="0">
                  <a:moveTo>
                    <a:pt x="47704" y="0"/>
                  </a:moveTo>
                  <a:lnTo>
                    <a:pt x="47383" y="18"/>
                  </a:lnTo>
                  <a:lnTo>
                    <a:pt x="47061" y="99"/>
                  </a:lnTo>
                  <a:lnTo>
                    <a:pt x="46740" y="242"/>
                  </a:lnTo>
                  <a:lnTo>
                    <a:pt x="46436" y="438"/>
                  </a:lnTo>
                  <a:lnTo>
                    <a:pt x="46150" y="697"/>
                  </a:lnTo>
                  <a:lnTo>
                    <a:pt x="45900" y="1010"/>
                  </a:lnTo>
                  <a:lnTo>
                    <a:pt x="45686" y="1385"/>
                  </a:lnTo>
                  <a:lnTo>
                    <a:pt x="45597" y="1590"/>
                  </a:lnTo>
                  <a:lnTo>
                    <a:pt x="45445" y="1992"/>
                  </a:lnTo>
                  <a:lnTo>
                    <a:pt x="45231" y="2724"/>
                  </a:lnTo>
                  <a:lnTo>
                    <a:pt x="45025" y="3662"/>
                  </a:lnTo>
                  <a:lnTo>
                    <a:pt x="44856" y="4349"/>
                  </a:lnTo>
                  <a:lnTo>
                    <a:pt x="44686" y="4680"/>
                  </a:lnTo>
                  <a:lnTo>
                    <a:pt x="44436" y="4894"/>
                  </a:lnTo>
                  <a:lnTo>
                    <a:pt x="44052" y="4992"/>
                  </a:lnTo>
                  <a:lnTo>
                    <a:pt x="43793" y="4992"/>
                  </a:lnTo>
                  <a:lnTo>
                    <a:pt x="43695" y="4983"/>
                  </a:lnTo>
                  <a:lnTo>
                    <a:pt x="43525" y="4930"/>
                  </a:lnTo>
                  <a:lnTo>
                    <a:pt x="43293" y="4778"/>
                  </a:lnTo>
                  <a:lnTo>
                    <a:pt x="42909" y="4287"/>
                  </a:lnTo>
                  <a:lnTo>
                    <a:pt x="42507" y="3706"/>
                  </a:lnTo>
                  <a:lnTo>
                    <a:pt x="42194" y="3367"/>
                  </a:lnTo>
                  <a:lnTo>
                    <a:pt x="41909" y="3180"/>
                  </a:lnTo>
                  <a:lnTo>
                    <a:pt x="41685" y="3090"/>
                  </a:lnTo>
                  <a:lnTo>
                    <a:pt x="41435" y="3046"/>
                  </a:lnTo>
                  <a:lnTo>
                    <a:pt x="41150" y="3046"/>
                  </a:lnTo>
                  <a:lnTo>
                    <a:pt x="40998" y="3063"/>
                  </a:lnTo>
                  <a:lnTo>
                    <a:pt x="40873" y="3090"/>
                  </a:lnTo>
                  <a:lnTo>
                    <a:pt x="40659" y="3180"/>
                  </a:lnTo>
                  <a:lnTo>
                    <a:pt x="40373" y="3385"/>
                  </a:lnTo>
                  <a:lnTo>
                    <a:pt x="40078" y="3787"/>
                  </a:lnTo>
                  <a:lnTo>
                    <a:pt x="39846" y="4305"/>
                  </a:lnTo>
                  <a:lnTo>
                    <a:pt x="39676" y="4903"/>
                  </a:lnTo>
                  <a:lnTo>
                    <a:pt x="39560" y="5555"/>
                  </a:lnTo>
                  <a:lnTo>
                    <a:pt x="39435" y="6582"/>
                  </a:lnTo>
                  <a:lnTo>
                    <a:pt x="39382" y="7243"/>
                  </a:lnTo>
                  <a:lnTo>
                    <a:pt x="39346" y="7582"/>
                  </a:lnTo>
                  <a:lnTo>
                    <a:pt x="39194" y="8368"/>
                  </a:lnTo>
                  <a:lnTo>
                    <a:pt x="38962" y="9216"/>
                  </a:lnTo>
                  <a:lnTo>
                    <a:pt x="38667" y="10047"/>
                  </a:lnTo>
                  <a:lnTo>
                    <a:pt x="38319" y="10797"/>
                  </a:lnTo>
                  <a:lnTo>
                    <a:pt x="37953" y="11368"/>
                  </a:lnTo>
                  <a:lnTo>
                    <a:pt x="37667" y="11636"/>
                  </a:lnTo>
                  <a:lnTo>
                    <a:pt x="37471" y="11725"/>
                  </a:lnTo>
                  <a:lnTo>
                    <a:pt x="37292" y="11734"/>
                  </a:lnTo>
                  <a:lnTo>
                    <a:pt x="37104" y="11645"/>
                  </a:lnTo>
                  <a:lnTo>
                    <a:pt x="37015" y="11565"/>
                  </a:lnTo>
                  <a:lnTo>
                    <a:pt x="36854" y="11377"/>
                  </a:lnTo>
                  <a:lnTo>
                    <a:pt x="36586" y="10975"/>
                  </a:lnTo>
                  <a:lnTo>
                    <a:pt x="36381" y="10556"/>
                  </a:lnTo>
                  <a:lnTo>
                    <a:pt x="36238" y="10127"/>
                  </a:lnTo>
                  <a:lnTo>
                    <a:pt x="36113" y="9457"/>
                  </a:lnTo>
                  <a:lnTo>
                    <a:pt x="36060" y="8546"/>
                  </a:lnTo>
                  <a:lnTo>
                    <a:pt x="36069" y="7653"/>
                  </a:lnTo>
                  <a:lnTo>
                    <a:pt x="36060" y="6796"/>
                  </a:lnTo>
                  <a:lnTo>
                    <a:pt x="35988" y="6207"/>
                  </a:lnTo>
                  <a:lnTo>
                    <a:pt x="35908" y="5841"/>
                  </a:lnTo>
                  <a:lnTo>
                    <a:pt x="35774" y="5510"/>
                  </a:lnTo>
                  <a:lnTo>
                    <a:pt x="35586" y="5198"/>
                  </a:lnTo>
                  <a:lnTo>
                    <a:pt x="35461" y="5064"/>
                  </a:lnTo>
                  <a:lnTo>
                    <a:pt x="35336" y="4939"/>
                  </a:lnTo>
                  <a:lnTo>
                    <a:pt x="35050" y="4733"/>
                  </a:lnTo>
                  <a:lnTo>
                    <a:pt x="34729" y="4564"/>
                  </a:lnTo>
                  <a:lnTo>
                    <a:pt x="34381" y="4439"/>
                  </a:lnTo>
                  <a:lnTo>
                    <a:pt x="34006" y="4349"/>
                  </a:lnTo>
                  <a:lnTo>
                    <a:pt x="33622" y="4314"/>
                  </a:lnTo>
                  <a:lnTo>
                    <a:pt x="33229" y="4314"/>
                  </a:lnTo>
                  <a:lnTo>
                    <a:pt x="32818" y="4349"/>
                  </a:lnTo>
                  <a:lnTo>
                    <a:pt x="32416" y="4439"/>
                  </a:lnTo>
                  <a:lnTo>
                    <a:pt x="32005" y="4564"/>
                  </a:lnTo>
                  <a:lnTo>
                    <a:pt x="31612" y="4742"/>
                  </a:lnTo>
                  <a:lnTo>
                    <a:pt x="31228" y="4957"/>
                  </a:lnTo>
                  <a:lnTo>
                    <a:pt x="30862" y="5224"/>
                  </a:lnTo>
                  <a:lnTo>
                    <a:pt x="30514" y="5528"/>
                  </a:lnTo>
                  <a:lnTo>
                    <a:pt x="30202" y="5885"/>
                  </a:lnTo>
                  <a:lnTo>
                    <a:pt x="29916" y="6278"/>
                  </a:lnTo>
                  <a:lnTo>
                    <a:pt x="29791" y="6501"/>
                  </a:lnTo>
                  <a:lnTo>
                    <a:pt x="29621" y="6814"/>
                  </a:lnTo>
                  <a:lnTo>
                    <a:pt x="29398" y="7421"/>
                  </a:lnTo>
                  <a:lnTo>
                    <a:pt x="29282" y="8037"/>
                  </a:lnTo>
                  <a:lnTo>
                    <a:pt x="29246" y="8636"/>
                  </a:lnTo>
                  <a:lnTo>
                    <a:pt x="29317" y="9538"/>
                  </a:lnTo>
                  <a:lnTo>
                    <a:pt x="29550" y="10707"/>
                  </a:lnTo>
                  <a:lnTo>
                    <a:pt x="29675" y="11288"/>
                  </a:lnTo>
                  <a:lnTo>
                    <a:pt x="29728" y="11592"/>
                  </a:lnTo>
                  <a:lnTo>
                    <a:pt x="29800" y="12235"/>
                  </a:lnTo>
                  <a:lnTo>
                    <a:pt x="29800" y="12922"/>
                  </a:lnTo>
                  <a:lnTo>
                    <a:pt x="29737" y="13610"/>
                  </a:lnTo>
                  <a:lnTo>
                    <a:pt x="29585" y="14279"/>
                  </a:lnTo>
                  <a:lnTo>
                    <a:pt x="29344" y="14922"/>
                  </a:lnTo>
                  <a:lnTo>
                    <a:pt x="28996" y="15503"/>
                  </a:lnTo>
                  <a:lnTo>
                    <a:pt x="28541" y="16012"/>
                  </a:lnTo>
                  <a:lnTo>
                    <a:pt x="28255" y="16217"/>
                  </a:lnTo>
                  <a:lnTo>
                    <a:pt x="27978" y="15958"/>
                  </a:lnTo>
                  <a:lnTo>
                    <a:pt x="27371" y="15476"/>
                  </a:lnTo>
                  <a:lnTo>
                    <a:pt x="26701" y="15039"/>
                  </a:lnTo>
                  <a:lnTo>
                    <a:pt x="25995" y="14690"/>
                  </a:lnTo>
                  <a:lnTo>
                    <a:pt x="25254" y="14467"/>
                  </a:lnTo>
                  <a:lnTo>
                    <a:pt x="24692" y="14396"/>
                  </a:lnTo>
                  <a:lnTo>
                    <a:pt x="24317" y="14396"/>
                  </a:lnTo>
                  <a:lnTo>
                    <a:pt x="23942" y="14449"/>
                  </a:lnTo>
                  <a:lnTo>
                    <a:pt x="23567" y="14547"/>
                  </a:lnTo>
                  <a:lnTo>
                    <a:pt x="23191" y="14699"/>
                  </a:lnTo>
                  <a:lnTo>
                    <a:pt x="22834" y="14913"/>
                  </a:lnTo>
                  <a:lnTo>
                    <a:pt x="22656" y="15047"/>
                  </a:lnTo>
                  <a:lnTo>
                    <a:pt x="22531" y="15146"/>
                  </a:lnTo>
                  <a:lnTo>
                    <a:pt x="22307" y="15360"/>
                  </a:lnTo>
                  <a:lnTo>
                    <a:pt x="22022" y="15726"/>
                  </a:lnTo>
                  <a:lnTo>
                    <a:pt x="21736" y="16307"/>
                  </a:lnTo>
                  <a:lnTo>
                    <a:pt x="21539" y="16958"/>
                  </a:lnTo>
                  <a:lnTo>
                    <a:pt x="21414" y="17673"/>
                  </a:lnTo>
                  <a:lnTo>
                    <a:pt x="21343" y="18432"/>
                  </a:lnTo>
                  <a:lnTo>
                    <a:pt x="21298" y="19584"/>
                  </a:lnTo>
                  <a:lnTo>
                    <a:pt x="21280" y="21084"/>
                  </a:lnTo>
                  <a:lnTo>
                    <a:pt x="21209" y="22075"/>
                  </a:lnTo>
                  <a:lnTo>
                    <a:pt x="21102" y="22638"/>
                  </a:lnTo>
                  <a:lnTo>
                    <a:pt x="20932" y="23111"/>
                  </a:lnTo>
                  <a:lnTo>
                    <a:pt x="20745" y="23379"/>
                  </a:lnTo>
                  <a:lnTo>
                    <a:pt x="20593" y="23522"/>
                  </a:lnTo>
                  <a:lnTo>
                    <a:pt x="20414" y="23620"/>
                  </a:lnTo>
                  <a:lnTo>
                    <a:pt x="20209" y="23692"/>
                  </a:lnTo>
                  <a:lnTo>
                    <a:pt x="19977" y="23718"/>
                  </a:lnTo>
                  <a:lnTo>
                    <a:pt x="19709" y="23701"/>
                  </a:lnTo>
                  <a:lnTo>
                    <a:pt x="19557" y="23674"/>
                  </a:lnTo>
                  <a:lnTo>
                    <a:pt x="19396" y="23629"/>
                  </a:lnTo>
                  <a:lnTo>
                    <a:pt x="19093" y="23513"/>
                  </a:lnTo>
                  <a:lnTo>
                    <a:pt x="18825" y="23343"/>
                  </a:lnTo>
                  <a:lnTo>
                    <a:pt x="18575" y="23147"/>
                  </a:lnTo>
                  <a:lnTo>
                    <a:pt x="18244" y="22781"/>
                  </a:lnTo>
                  <a:lnTo>
                    <a:pt x="17851" y="22218"/>
                  </a:lnTo>
                  <a:lnTo>
                    <a:pt x="17307" y="21289"/>
                  </a:lnTo>
                  <a:lnTo>
                    <a:pt x="16708" y="20432"/>
                  </a:lnTo>
                  <a:lnTo>
                    <a:pt x="16351" y="20075"/>
                  </a:lnTo>
                  <a:lnTo>
                    <a:pt x="16083" y="19879"/>
                  </a:lnTo>
                  <a:lnTo>
                    <a:pt x="15940" y="19789"/>
                  </a:lnTo>
                  <a:lnTo>
                    <a:pt x="15637" y="19637"/>
                  </a:lnTo>
                  <a:lnTo>
                    <a:pt x="14985" y="19396"/>
                  </a:lnTo>
                  <a:lnTo>
                    <a:pt x="14297" y="19227"/>
                  </a:lnTo>
                  <a:lnTo>
                    <a:pt x="13592" y="19137"/>
                  </a:lnTo>
                  <a:lnTo>
                    <a:pt x="12895" y="19137"/>
                  </a:lnTo>
                  <a:lnTo>
                    <a:pt x="12208" y="19218"/>
                  </a:lnTo>
                  <a:lnTo>
                    <a:pt x="11556" y="19396"/>
                  </a:lnTo>
                  <a:lnTo>
                    <a:pt x="10966" y="19682"/>
                  </a:lnTo>
                  <a:lnTo>
                    <a:pt x="10707" y="19870"/>
                  </a:lnTo>
                  <a:lnTo>
                    <a:pt x="10457" y="20057"/>
                  </a:lnTo>
                  <a:lnTo>
                    <a:pt x="10056" y="20504"/>
                  </a:lnTo>
                  <a:lnTo>
                    <a:pt x="9761" y="21022"/>
                  </a:lnTo>
                  <a:lnTo>
                    <a:pt x="9555" y="21602"/>
                  </a:lnTo>
                  <a:lnTo>
                    <a:pt x="9413" y="22218"/>
                  </a:lnTo>
                  <a:lnTo>
                    <a:pt x="9332" y="22870"/>
                  </a:lnTo>
                  <a:lnTo>
                    <a:pt x="9261" y="23879"/>
                  </a:lnTo>
                  <a:lnTo>
                    <a:pt x="9189" y="25219"/>
                  </a:lnTo>
                  <a:lnTo>
                    <a:pt x="9073" y="26147"/>
                  </a:lnTo>
                  <a:lnTo>
                    <a:pt x="8930" y="26719"/>
                  </a:lnTo>
                  <a:lnTo>
                    <a:pt x="8725" y="27219"/>
                  </a:lnTo>
                  <a:lnTo>
                    <a:pt x="8430" y="27657"/>
                  </a:lnTo>
                  <a:lnTo>
                    <a:pt x="8019" y="28005"/>
                  </a:lnTo>
                  <a:lnTo>
                    <a:pt x="7502" y="28246"/>
                  </a:lnTo>
                  <a:lnTo>
                    <a:pt x="7180" y="28326"/>
                  </a:lnTo>
                  <a:lnTo>
                    <a:pt x="6894" y="28353"/>
                  </a:lnTo>
                  <a:lnTo>
                    <a:pt x="6305" y="28326"/>
                  </a:lnTo>
                  <a:lnTo>
                    <a:pt x="5403" y="28139"/>
                  </a:lnTo>
                  <a:lnTo>
                    <a:pt x="4162" y="27755"/>
                  </a:lnTo>
                  <a:lnTo>
                    <a:pt x="3242" y="27514"/>
                  </a:lnTo>
                  <a:lnTo>
                    <a:pt x="2644" y="27433"/>
                  </a:lnTo>
                  <a:lnTo>
                    <a:pt x="2358" y="27424"/>
                  </a:lnTo>
                  <a:lnTo>
                    <a:pt x="2152" y="27433"/>
                  </a:lnTo>
                  <a:lnTo>
                    <a:pt x="1786" y="27469"/>
                  </a:lnTo>
                  <a:lnTo>
                    <a:pt x="1456" y="27567"/>
                  </a:lnTo>
                  <a:lnTo>
                    <a:pt x="1161" y="27701"/>
                  </a:lnTo>
                  <a:lnTo>
                    <a:pt x="902" y="27880"/>
                  </a:lnTo>
                  <a:lnTo>
                    <a:pt x="670" y="28094"/>
                  </a:lnTo>
                  <a:lnTo>
                    <a:pt x="483" y="28344"/>
                  </a:lnTo>
                  <a:lnTo>
                    <a:pt x="322" y="28621"/>
                  </a:lnTo>
                  <a:lnTo>
                    <a:pt x="143" y="29085"/>
                  </a:lnTo>
                  <a:lnTo>
                    <a:pt x="9" y="29791"/>
                  </a:lnTo>
                  <a:lnTo>
                    <a:pt x="0" y="30550"/>
                  </a:lnTo>
                  <a:lnTo>
                    <a:pt x="108" y="31345"/>
                  </a:lnTo>
                  <a:lnTo>
                    <a:pt x="206" y="31746"/>
                  </a:lnTo>
                  <a:lnTo>
                    <a:pt x="286" y="32068"/>
                  </a:lnTo>
                  <a:lnTo>
                    <a:pt x="509" y="32773"/>
                  </a:lnTo>
                  <a:lnTo>
                    <a:pt x="956" y="33916"/>
                  </a:lnTo>
                  <a:lnTo>
                    <a:pt x="1760" y="35568"/>
                  </a:lnTo>
                  <a:lnTo>
                    <a:pt x="2492" y="36828"/>
                  </a:lnTo>
                  <a:lnTo>
                    <a:pt x="3028" y="37649"/>
                  </a:lnTo>
                  <a:lnTo>
                    <a:pt x="3608" y="38453"/>
                  </a:lnTo>
                  <a:lnTo>
                    <a:pt x="4224" y="39212"/>
                  </a:lnTo>
                  <a:lnTo>
                    <a:pt x="4867" y="39926"/>
                  </a:lnTo>
                  <a:lnTo>
                    <a:pt x="5537" y="40560"/>
                  </a:lnTo>
                  <a:lnTo>
                    <a:pt x="6233" y="41123"/>
                  </a:lnTo>
                  <a:lnTo>
                    <a:pt x="6948" y="41596"/>
                  </a:lnTo>
                  <a:lnTo>
                    <a:pt x="7680" y="41962"/>
                  </a:lnTo>
                  <a:lnTo>
                    <a:pt x="8421" y="42203"/>
                  </a:lnTo>
                  <a:lnTo>
                    <a:pt x="8796" y="42266"/>
                  </a:lnTo>
                  <a:lnTo>
                    <a:pt x="8993" y="42275"/>
                  </a:lnTo>
                  <a:lnTo>
                    <a:pt x="9359" y="42248"/>
                  </a:lnTo>
                  <a:lnTo>
                    <a:pt x="9707" y="42159"/>
                  </a:lnTo>
                  <a:lnTo>
                    <a:pt x="10038" y="42025"/>
                  </a:lnTo>
                  <a:lnTo>
                    <a:pt x="10493" y="41748"/>
                  </a:lnTo>
                  <a:lnTo>
                    <a:pt x="11065" y="41284"/>
                  </a:lnTo>
                  <a:lnTo>
                    <a:pt x="11627" y="40792"/>
                  </a:lnTo>
                  <a:lnTo>
                    <a:pt x="12199" y="40328"/>
                  </a:lnTo>
                  <a:lnTo>
                    <a:pt x="12654" y="40051"/>
                  </a:lnTo>
                  <a:lnTo>
                    <a:pt x="12976" y="39917"/>
                  </a:lnTo>
                  <a:lnTo>
                    <a:pt x="13306" y="39828"/>
                  </a:lnTo>
                  <a:lnTo>
                    <a:pt x="13672" y="39792"/>
                  </a:lnTo>
                  <a:lnTo>
                    <a:pt x="13860" y="39810"/>
                  </a:lnTo>
                  <a:lnTo>
                    <a:pt x="14110" y="39828"/>
                  </a:lnTo>
                  <a:lnTo>
                    <a:pt x="14565" y="39908"/>
                  </a:lnTo>
                  <a:lnTo>
                    <a:pt x="14967" y="40051"/>
                  </a:lnTo>
                  <a:lnTo>
                    <a:pt x="15333" y="40239"/>
                  </a:lnTo>
                  <a:lnTo>
                    <a:pt x="15655" y="40480"/>
                  </a:lnTo>
                  <a:lnTo>
                    <a:pt x="15949" y="40757"/>
                  </a:lnTo>
                  <a:lnTo>
                    <a:pt x="16342" y="41230"/>
                  </a:lnTo>
                  <a:lnTo>
                    <a:pt x="17048" y="42337"/>
                  </a:lnTo>
                  <a:lnTo>
                    <a:pt x="17780" y="43561"/>
                  </a:lnTo>
                  <a:lnTo>
                    <a:pt x="18369" y="44364"/>
                  </a:lnTo>
                  <a:lnTo>
                    <a:pt x="18709" y="44739"/>
                  </a:lnTo>
                  <a:lnTo>
                    <a:pt x="18932" y="44954"/>
                  </a:lnTo>
                  <a:lnTo>
                    <a:pt x="19396" y="45293"/>
                  </a:lnTo>
                  <a:lnTo>
                    <a:pt x="19861" y="45507"/>
                  </a:lnTo>
                  <a:lnTo>
                    <a:pt x="20325" y="45606"/>
                  </a:lnTo>
                  <a:lnTo>
                    <a:pt x="20789" y="45606"/>
                  </a:lnTo>
                  <a:lnTo>
                    <a:pt x="21236" y="45507"/>
                  </a:lnTo>
                  <a:lnTo>
                    <a:pt x="21673" y="45311"/>
                  </a:lnTo>
                  <a:lnTo>
                    <a:pt x="22084" y="45043"/>
                  </a:lnTo>
                  <a:lnTo>
                    <a:pt x="22477" y="44704"/>
                  </a:lnTo>
                  <a:lnTo>
                    <a:pt x="22825" y="44293"/>
                  </a:lnTo>
                  <a:lnTo>
                    <a:pt x="23138" y="43820"/>
                  </a:lnTo>
                  <a:lnTo>
                    <a:pt x="23406" y="43302"/>
                  </a:lnTo>
                  <a:lnTo>
                    <a:pt x="23629" y="42739"/>
                  </a:lnTo>
                  <a:lnTo>
                    <a:pt x="23790" y="42141"/>
                  </a:lnTo>
                  <a:lnTo>
                    <a:pt x="23888" y="41516"/>
                  </a:lnTo>
                  <a:lnTo>
                    <a:pt x="23915" y="40873"/>
                  </a:lnTo>
                  <a:lnTo>
                    <a:pt x="23897" y="40542"/>
                  </a:lnTo>
                  <a:lnTo>
                    <a:pt x="23870" y="39998"/>
                  </a:lnTo>
                  <a:lnTo>
                    <a:pt x="23861" y="38944"/>
                  </a:lnTo>
                  <a:lnTo>
                    <a:pt x="23933" y="37935"/>
                  </a:lnTo>
                  <a:lnTo>
                    <a:pt x="24102" y="36997"/>
                  </a:lnTo>
                  <a:lnTo>
                    <a:pt x="24370" y="36140"/>
                  </a:lnTo>
                  <a:lnTo>
                    <a:pt x="24754" y="35363"/>
                  </a:lnTo>
                  <a:lnTo>
                    <a:pt x="25120" y="34845"/>
                  </a:lnTo>
                  <a:lnTo>
                    <a:pt x="25406" y="34533"/>
                  </a:lnTo>
                  <a:lnTo>
                    <a:pt x="25728" y="34247"/>
                  </a:lnTo>
                  <a:lnTo>
                    <a:pt x="26085" y="33997"/>
                  </a:lnTo>
                  <a:lnTo>
                    <a:pt x="26281" y="33881"/>
                  </a:lnTo>
                  <a:lnTo>
                    <a:pt x="26763" y="33907"/>
                  </a:lnTo>
                  <a:lnTo>
                    <a:pt x="27567" y="34059"/>
                  </a:lnTo>
                  <a:lnTo>
                    <a:pt x="28228" y="34300"/>
                  </a:lnTo>
                  <a:lnTo>
                    <a:pt x="28800" y="34640"/>
                  </a:lnTo>
                  <a:lnTo>
                    <a:pt x="29585" y="35292"/>
                  </a:lnTo>
                  <a:lnTo>
                    <a:pt x="30755" y="36435"/>
                  </a:lnTo>
                  <a:lnTo>
                    <a:pt x="31532" y="37122"/>
                  </a:lnTo>
                  <a:lnTo>
                    <a:pt x="31961" y="37471"/>
                  </a:lnTo>
                  <a:lnTo>
                    <a:pt x="32889" y="38087"/>
                  </a:lnTo>
                  <a:lnTo>
                    <a:pt x="33622" y="38462"/>
                  </a:lnTo>
                  <a:lnTo>
                    <a:pt x="34122" y="38658"/>
                  </a:lnTo>
                  <a:lnTo>
                    <a:pt x="34622" y="38810"/>
                  </a:lnTo>
                  <a:lnTo>
                    <a:pt x="35122" y="38908"/>
                  </a:lnTo>
                  <a:lnTo>
                    <a:pt x="35622" y="38953"/>
                  </a:lnTo>
                  <a:lnTo>
                    <a:pt x="36113" y="38944"/>
                  </a:lnTo>
                  <a:lnTo>
                    <a:pt x="36586" y="38864"/>
                  </a:lnTo>
                  <a:lnTo>
                    <a:pt x="37042" y="38721"/>
                  </a:lnTo>
                  <a:lnTo>
                    <a:pt x="37488" y="38497"/>
                  </a:lnTo>
                  <a:lnTo>
                    <a:pt x="37899" y="38203"/>
                  </a:lnTo>
                  <a:lnTo>
                    <a:pt x="38283" y="37819"/>
                  </a:lnTo>
                  <a:lnTo>
                    <a:pt x="38640" y="37354"/>
                  </a:lnTo>
                  <a:lnTo>
                    <a:pt x="38801" y="37087"/>
                  </a:lnTo>
                  <a:lnTo>
                    <a:pt x="38971" y="36765"/>
                  </a:lnTo>
                  <a:lnTo>
                    <a:pt x="39230" y="36122"/>
                  </a:lnTo>
                  <a:lnTo>
                    <a:pt x="39426" y="35461"/>
                  </a:lnTo>
                  <a:lnTo>
                    <a:pt x="39551" y="34783"/>
                  </a:lnTo>
                  <a:lnTo>
                    <a:pt x="39623" y="34086"/>
                  </a:lnTo>
                  <a:lnTo>
                    <a:pt x="39640" y="33381"/>
                  </a:lnTo>
                  <a:lnTo>
                    <a:pt x="39587" y="32309"/>
                  </a:lnTo>
                  <a:lnTo>
                    <a:pt x="39382" y="30862"/>
                  </a:lnTo>
                  <a:lnTo>
                    <a:pt x="39096" y="29407"/>
                  </a:lnTo>
                  <a:lnTo>
                    <a:pt x="38596" y="27255"/>
                  </a:lnTo>
                  <a:lnTo>
                    <a:pt x="38310" y="25879"/>
                  </a:lnTo>
                  <a:lnTo>
                    <a:pt x="38256" y="25567"/>
                  </a:lnTo>
                  <a:lnTo>
                    <a:pt x="38185" y="24897"/>
                  </a:lnTo>
                  <a:lnTo>
                    <a:pt x="38167" y="24210"/>
                  </a:lnTo>
                  <a:lnTo>
                    <a:pt x="38203" y="23513"/>
                  </a:lnTo>
                  <a:lnTo>
                    <a:pt x="38310" y="22843"/>
                  </a:lnTo>
                  <a:lnTo>
                    <a:pt x="38489" y="22200"/>
                  </a:lnTo>
                  <a:lnTo>
                    <a:pt x="38756" y="21629"/>
                  </a:lnTo>
                  <a:lnTo>
                    <a:pt x="39114" y="21120"/>
                  </a:lnTo>
                  <a:lnTo>
                    <a:pt x="39337" y="20914"/>
                  </a:lnTo>
                  <a:lnTo>
                    <a:pt x="39560" y="20718"/>
                  </a:lnTo>
                  <a:lnTo>
                    <a:pt x="40024" y="20459"/>
                  </a:lnTo>
                  <a:lnTo>
                    <a:pt x="40507" y="20352"/>
                  </a:lnTo>
                  <a:lnTo>
                    <a:pt x="40998" y="20352"/>
                  </a:lnTo>
                  <a:lnTo>
                    <a:pt x="41498" y="20441"/>
                  </a:lnTo>
                  <a:lnTo>
                    <a:pt x="41998" y="20602"/>
                  </a:lnTo>
                  <a:lnTo>
                    <a:pt x="42757" y="20923"/>
                  </a:lnTo>
                  <a:lnTo>
                    <a:pt x="43739" y="21370"/>
                  </a:lnTo>
                  <a:lnTo>
                    <a:pt x="44445" y="21611"/>
                  </a:lnTo>
                  <a:lnTo>
                    <a:pt x="44900" y="21682"/>
                  </a:lnTo>
                  <a:lnTo>
                    <a:pt x="45338" y="21665"/>
                  </a:lnTo>
                  <a:lnTo>
                    <a:pt x="45740" y="21522"/>
                  </a:lnTo>
                  <a:lnTo>
                    <a:pt x="46124" y="21227"/>
                  </a:lnTo>
                  <a:lnTo>
                    <a:pt x="46472" y="20772"/>
                  </a:lnTo>
                  <a:lnTo>
                    <a:pt x="46642" y="20468"/>
                  </a:lnTo>
                  <a:lnTo>
                    <a:pt x="46704" y="20155"/>
                  </a:lnTo>
                  <a:lnTo>
                    <a:pt x="46784" y="19539"/>
                  </a:lnTo>
                  <a:lnTo>
                    <a:pt x="46811" y="18941"/>
                  </a:lnTo>
                  <a:lnTo>
                    <a:pt x="46776" y="18360"/>
                  </a:lnTo>
                  <a:lnTo>
                    <a:pt x="46686" y="17816"/>
                  </a:lnTo>
                  <a:lnTo>
                    <a:pt x="46534" y="17316"/>
                  </a:lnTo>
                  <a:lnTo>
                    <a:pt x="46338" y="16869"/>
                  </a:lnTo>
                  <a:lnTo>
                    <a:pt x="46088" y="16494"/>
                  </a:lnTo>
                  <a:lnTo>
                    <a:pt x="45945" y="16333"/>
                  </a:lnTo>
                  <a:lnTo>
                    <a:pt x="45552" y="15994"/>
                  </a:lnTo>
                  <a:lnTo>
                    <a:pt x="44900" y="15494"/>
                  </a:lnTo>
                  <a:lnTo>
                    <a:pt x="44481" y="15146"/>
                  </a:lnTo>
                  <a:lnTo>
                    <a:pt x="44132" y="14771"/>
                  </a:lnTo>
                  <a:lnTo>
                    <a:pt x="43873" y="14342"/>
                  </a:lnTo>
                  <a:lnTo>
                    <a:pt x="43784" y="13976"/>
                  </a:lnTo>
                  <a:lnTo>
                    <a:pt x="43766" y="13717"/>
                  </a:lnTo>
                  <a:lnTo>
                    <a:pt x="43802" y="13431"/>
                  </a:lnTo>
                  <a:lnTo>
                    <a:pt x="43882" y="13127"/>
                  </a:lnTo>
                  <a:lnTo>
                    <a:pt x="43954" y="12967"/>
                  </a:lnTo>
                  <a:lnTo>
                    <a:pt x="44034" y="12779"/>
                  </a:lnTo>
                  <a:lnTo>
                    <a:pt x="44230" y="12485"/>
                  </a:lnTo>
                  <a:lnTo>
                    <a:pt x="44445" y="12252"/>
                  </a:lnTo>
                  <a:lnTo>
                    <a:pt x="44677" y="12092"/>
                  </a:lnTo>
                  <a:lnTo>
                    <a:pt x="45061" y="11931"/>
                  </a:lnTo>
                  <a:lnTo>
                    <a:pt x="45624" y="11859"/>
                  </a:lnTo>
                  <a:lnTo>
                    <a:pt x="46231" y="11851"/>
                  </a:lnTo>
                  <a:lnTo>
                    <a:pt x="46847" y="11833"/>
                  </a:lnTo>
                  <a:lnTo>
                    <a:pt x="47302" y="11752"/>
                  </a:lnTo>
                  <a:lnTo>
                    <a:pt x="47606" y="11654"/>
                  </a:lnTo>
                  <a:lnTo>
                    <a:pt x="47892" y="11511"/>
                  </a:lnTo>
                  <a:lnTo>
                    <a:pt x="48178" y="11306"/>
                  </a:lnTo>
                  <a:lnTo>
                    <a:pt x="48311" y="11181"/>
                  </a:lnTo>
                  <a:lnTo>
                    <a:pt x="48472" y="11002"/>
                  </a:lnTo>
                  <a:lnTo>
                    <a:pt x="48740" y="10582"/>
                  </a:lnTo>
                  <a:lnTo>
                    <a:pt x="48937" y="10100"/>
                  </a:lnTo>
                  <a:lnTo>
                    <a:pt x="49079" y="9600"/>
                  </a:lnTo>
                  <a:lnTo>
                    <a:pt x="49160" y="9082"/>
                  </a:lnTo>
                  <a:lnTo>
                    <a:pt x="49169" y="8573"/>
                  </a:lnTo>
                  <a:lnTo>
                    <a:pt x="49124" y="8091"/>
                  </a:lnTo>
                  <a:lnTo>
                    <a:pt x="49017" y="7671"/>
                  </a:lnTo>
                  <a:lnTo>
                    <a:pt x="48937" y="7493"/>
                  </a:lnTo>
                  <a:lnTo>
                    <a:pt x="48847" y="7332"/>
                  </a:lnTo>
                  <a:lnTo>
                    <a:pt x="48579" y="7091"/>
                  </a:lnTo>
                  <a:lnTo>
                    <a:pt x="48061" y="6877"/>
                  </a:lnTo>
                  <a:lnTo>
                    <a:pt x="47517" y="6734"/>
                  </a:lnTo>
                  <a:lnTo>
                    <a:pt x="47195" y="6626"/>
                  </a:lnTo>
                  <a:lnTo>
                    <a:pt x="46945" y="6484"/>
                  </a:lnTo>
                  <a:lnTo>
                    <a:pt x="46811" y="6260"/>
                  </a:lnTo>
                  <a:lnTo>
                    <a:pt x="46811" y="6117"/>
                  </a:lnTo>
                  <a:lnTo>
                    <a:pt x="46820" y="5966"/>
                  </a:lnTo>
                  <a:lnTo>
                    <a:pt x="46874" y="5698"/>
                  </a:lnTo>
                  <a:lnTo>
                    <a:pt x="47026" y="5332"/>
                  </a:lnTo>
                  <a:lnTo>
                    <a:pt x="47338" y="4903"/>
                  </a:lnTo>
                  <a:lnTo>
                    <a:pt x="47731" y="4519"/>
                  </a:lnTo>
                  <a:lnTo>
                    <a:pt x="48151" y="4144"/>
                  </a:lnTo>
                  <a:lnTo>
                    <a:pt x="48562" y="3733"/>
                  </a:lnTo>
                  <a:lnTo>
                    <a:pt x="48901" y="3269"/>
                  </a:lnTo>
                  <a:lnTo>
                    <a:pt x="49088" y="2849"/>
                  </a:lnTo>
                  <a:lnTo>
                    <a:pt x="49169" y="2537"/>
                  </a:lnTo>
                  <a:lnTo>
                    <a:pt x="49196" y="2358"/>
                  </a:lnTo>
                  <a:lnTo>
                    <a:pt x="49213" y="2090"/>
                  </a:lnTo>
                  <a:lnTo>
                    <a:pt x="49204" y="1599"/>
                  </a:lnTo>
                  <a:lnTo>
                    <a:pt x="49124" y="1170"/>
                  </a:lnTo>
                  <a:lnTo>
                    <a:pt x="48990" y="813"/>
                  </a:lnTo>
                  <a:lnTo>
                    <a:pt x="48803" y="527"/>
                  </a:lnTo>
                  <a:lnTo>
                    <a:pt x="48570" y="295"/>
                  </a:lnTo>
                  <a:lnTo>
                    <a:pt x="48303" y="134"/>
                  </a:lnTo>
                  <a:lnTo>
                    <a:pt x="48017" y="36"/>
                  </a:lnTo>
                  <a:lnTo>
                    <a:pt x="477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" name="Google Shape;190;p4"/>
            <p:cNvSpPr/>
            <p:nvPr/>
          </p:nvSpPr>
          <p:spPr>
            <a:xfrm rot="-975157" flipH="1">
              <a:off x="-517996" y="4168256"/>
              <a:ext cx="2651820" cy="1639114"/>
            </a:xfrm>
            <a:custGeom>
              <a:avLst/>
              <a:gdLst/>
              <a:ahLst/>
              <a:cxnLst/>
              <a:rect l="l" t="t" r="r" b="b"/>
              <a:pathLst>
                <a:path w="39472" h="24398" extrusionOk="0">
                  <a:moveTo>
                    <a:pt x="39444" y="1"/>
                  </a:moveTo>
                  <a:lnTo>
                    <a:pt x="39426" y="10"/>
                  </a:lnTo>
                  <a:lnTo>
                    <a:pt x="38310" y="1457"/>
                  </a:lnTo>
                  <a:lnTo>
                    <a:pt x="36078" y="4189"/>
                  </a:lnTo>
                  <a:lnTo>
                    <a:pt x="33810" y="6752"/>
                  </a:lnTo>
                  <a:lnTo>
                    <a:pt x="32059" y="8565"/>
                  </a:lnTo>
                  <a:lnTo>
                    <a:pt x="30863" y="9735"/>
                  </a:lnTo>
                  <a:lnTo>
                    <a:pt x="30255" y="10306"/>
                  </a:lnTo>
                  <a:lnTo>
                    <a:pt x="29032" y="11315"/>
                  </a:lnTo>
                  <a:lnTo>
                    <a:pt x="26585" y="13235"/>
                  </a:lnTo>
                  <a:lnTo>
                    <a:pt x="24120" y="15039"/>
                  </a:lnTo>
                  <a:lnTo>
                    <a:pt x="21638" y="16727"/>
                  </a:lnTo>
                  <a:lnTo>
                    <a:pt x="20397" y="17522"/>
                  </a:lnTo>
                  <a:lnTo>
                    <a:pt x="19138" y="18200"/>
                  </a:lnTo>
                  <a:lnTo>
                    <a:pt x="16610" y="19459"/>
                  </a:lnTo>
                  <a:lnTo>
                    <a:pt x="14056" y="20602"/>
                  </a:lnTo>
                  <a:lnTo>
                    <a:pt x="11502" y="21620"/>
                  </a:lnTo>
                  <a:lnTo>
                    <a:pt x="10208" y="22076"/>
                  </a:lnTo>
                  <a:lnTo>
                    <a:pt x="9591" y="22237"/>
                  </a:lnTo>
                  <a:lnTo>
                    <a:pt x="8314" y="22513"/>
                  </a:lnTo>
                  <a:lnTo>
                    <a:pt x="6368" y="22853"/>
                  </a:lnTo>
                  <a:lnTo>
                    <a:pt x="3760" y="23255"/>
                  </a:lnTo>
                  <a:lnTo>
                    <a:pt x="1867" y="23594"/>
                  </a:lnTo>
                  <a:lnTo>
                    <a:pt x="653" y="23862"/>
                  </a:lnTo>
                  <a:lnTo>
                    <a:pt x="72" y="24023"/>
                  </a:lnTo>
                  <a:lnTo>
                    <a:pt x="19" y="24040"/>
                  </a:lnTo>
                  <a:lnTo>
                    <a:pt x="1" y="24139"/>
                  </a:lnTo>
                  <a:lnTo>
                    <a:pt x="63" y="24255"/>
                  </a:lnTo>
                  <a:lnTo>
                    <a:pt x="170" y="24344"/>
                  </a:lnTo>
                  <a:lnTo>
                    <a:pt x="233" y="24353"/>
                  </a:lnTo>
                  <a:lnTo>
                    <a:pt x="965" y="24398"/>
                  </a:lnTo>
                  <a:lnTo>
                    <a:pt x="2412" y="24380"/>
                  </a:lnTo>
                  <a:lnTo>
                    <a:pt x="3858" y="24246"/>
                  </a:lnTo>
                  <a:lnTo>
                    <a:pt x="5278" y="24014"/>
                  </a:lnTo>
                  <a:lnTo>
                    <a:pt x="6698" y="23710"/>
                  </a:lnTo>
                  <a:lnTo>
                    <a:pt x="8091" y="23344"/>
                  </a:lnTo>
                  <a:lnTo>
                    <a:pt x="10154" y="22754"/>
                  </a:lnTo>
                  <a:lnTo>
                    <a:pt x="11502" y="22353"/>
                  </a:lnTo>
                  <a:lnTo>
                    <a:pt x="12833" y="21835"/>
                  </a:lnTo>
                  <a:lnTo>
                    <a:pt x="15476" y="20709"/>
                  </a:lnTo>
                  <a:lnTo>
                    <a:pt x="18102" y="19450"/>
                  </a:lnTo>
                  <a:lnTo>
                    <a:pt x="20709" y="18057"/>
                  </a:lnTo>
                  <a:lnTo>
                    <a:pt x="22004" y="17307"/>
                  </a:lnTo>
                  <a:lnTo>
                    <a:pt x="23254" y="16450"/>
                  </a:lnTo>
                  <a:lnTo>
                    <a:pt x="25737" y="14646"/>
                  </a:lnTo>
                  <a:lnTo>
                    <a:pt x="28201" y="12717"/>
                  </a:lnTo>
                  <a:lnTo>
                    <a:pt x="30639" y="10672"/>
                  </a:lnTo>
                  <a:lnTo>
                    <a:pt x="31854" y="9601"/>
                  </a:lnTo>
                  <a:lnTo>
                    <a:pt x="32872" y="8600"/>
                  </a:lnTo>
                  <a:lnTo>
                    <a:pt x="34435" y="7011"/>
                  </a:lnTo>
                  <a:lnTo>
                    <a:pt x="35462" y="5886"/>
                  </a:lnTo>
                  <a:lnTo>
                    <a:pt x="36462" y="4707"/>
                  </a:lnTo>
                  <a:lnTo>
                    <a:pt x="37417" y="3466"/>
                  </a:lnTo>
                  <a:lnTo>
                    <a:pt x="38301" y="2153"/>
                  </a:lnTo>
                  <a:lnTo>
                    <a:pt x="39105" y="769"/>
                  </a:lnTo>
                  <a:lnTo>
                    <a:pt x="39462" y="46"/>
                  </a:lnTo>
                  <a:lnTo>
                    <a:pt x="39471" y="19"/>
                  </a:lnTo>
                  <a:lnTo>
                    <a:pt x="394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" name="Google Shape;191;p4"/>
            <p:cNvSpPr/>
            <p:nvPr/>
          </p:nvSpPr>
          <p:spPr>
            <a:xfrm rot="-975157" flipH="1">
              <a:off x="6331" y="5357870"/>
              <a:ext cx="481227" cy="255024"/>
            </a:xfrm>
            <a:custGeom>
              <a:avLst/>
              <a:gdLst/>
              <a:ahLst/>
              <a:cxnLst/>
              <a:rect l="l" t="t" r="r" b="b"/>
              <a:pathLst>
                <a:path w="7163" h="3796" extrusionOk="0">
                  <a:moveTo>
                    <a:pt x="81" y="1"/>
                  </a:moveTo>
                  <a:lnTo>
                    <a:pt x="28" y="19"/>
                  </a:lnTo>
                  <a:lnTo>
                    <a:pt x="1" y="135"/>
                  </a:lnTo>
                  <a:lnTo>
                    <a:pt x="45" y="170"/>
                  </a:lnTo>
                  <a:lnTo>
                    <a:pt x="974" y="465"/>
                  </a:lnTo>
                  <a:lnTo>
                    <a:pt x="2314" y="965"/>
                  </a:lnTo>
                  <a:lnTo>
                    <a:pt x="3171" y="1331"/>
                  </a:lnTo>
                  <a:lnTo>
                    <a:pt x="4010" y="1742"/>
                  </a:lnTo>
                  <a:lnTo>
                    <a:pt x="4832" y="2215"/>
                  </a:lnTo>
                  <a:lnTo>
                    <a:pt x="5636" y="2760"/>
                  </a:lnTo>
                  <a:lnTo>
                    <a:pt x="6439" y="3394"/>
                  </a:lnTo>
                  <a:lnTo>
                    <a:pt x="6832" y="3751"/>
                  </a:lnTo>
                  <a:lnTo>
                    <a:pt x="6877" y="3778"/>
                  </a:lnTo>
                  <a:lnTo>
                    <a:pt x="6957" y="3796"/>
                  </a:lnTo>
                  <a:lnTo>
                    <a:pt x="7064" y="3742"/>
                  </a:lnTo>
                  <a:lnTo>
                    <a:pt x="7163" y="3564"/>
                  </a:lnTo>
                  <a:lnTo>
                    <a:pt x="7154" y="3349"/>
                  </a:lnTo>
                  <a:lnTo>
                    <a:pt x="7091" y="3269"/>
                  </a:lnTo>
                  <a:lnTo>
                    <a:pt x="6725" y="2912"/>
                  </a:lnTo>
                  <a:lnTo>
                    <a:pt x="5957" y="2251"/>
                  </a:lnTo>
                  <a:lnTo>
                    <a:pt x="5144" y="1653"/>
                  </a:lnTo>
                  <a:lnTo>
                    <a:pt x="4278" y="1126"/>
                  </a:lnTo>
                  <a:lnTo>
                    <a:pt x="3376" y="688"/>
                  </a:lnTo>
                  <a:lnTo>
                    <a:pt x="2457" y="349"/>
                  </a:lnTo>
                  <a:lnTo>
                    <a:pt x="1510" y="117"/>
                  </a:lnTo>
                  <a:lnTo>
                    <a:pt x="554" y="10"/>
                  </a:lnTo>
                  <a:lnTo>
                    <a:pt x="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" name="Google Shape;192;p4"/>
            <p:cNvSpPr/>
            <p:nvPr/>
          </p:nvSpPr>
          <p:spPr>
            <a:xfrm rot="-975157" flipH="1">
              <a:off x="-636678" y="4901000"/>
              <a:ext cx="273634" cy="58314"/>
            </a:xfrm>
            <a:custGeom>
              <a:avLst/>
              <a:gdLst/>
              <a:ahLst/>
              <a:cxnLst/>
              <a:rect l="l" t="t" r="r" b="b"/>
              <a:pathLst>
                <a:path w="4073" h="868" extrusionOk="0">
                  <a:moveTo>
                    <a:pt x="1375" y="1"/>
                  </a:moveTo>
                  <a:lnTo>
                    <a:pt x="715" y="19"/>
                  </a:lnTo>
                  <a:lnTo>
                    <a:pt x="465" y="72"/>
                  </a:lnTo>
                  <a:lnTo>
                    <a:pt x="241" y="179"/>
                  </a:lnTo>
                  <a:lnTo>
                    <a:pt x="72" y="340"/>
                  </a:lnTo>
                  <a:lnTo>
                    <a:pt x="9" y="447"/>
                  </a:lnTo>
                  <a:lnTo>
                    <a:pt x="0" y="483"/>
                  </a:lnTo>
                  <a:lnTo>
                    <a:pt x="0" y="563"/>
                  </a:lnTo>
                  <a:lnTo>
                    <a:pt x="27" y="581"/>
                  </a:lnTo>
                  <a:lnTo>
                    <a:pt x="54" y="599"/>
                  </a:lnTo>
                  <a:lnTo>
                    <a:pt x="81" y="608"/>
                  </a:lnTo>
                  <a:lnTo>
                    <a:pt x="107" y="617"/>
                  </a:lnTo>
                  <a:lnTo>
                    <a:pt x="134" y="581"/>
                  </a:lnTo>
                  <a:lnTo>
                    <a:pt x="152" y="555"/>
                  </a:lnTo>
                  <a:lnTo>
                    <a:pt x="170" y="528"/>
                  </a:lnTo>
                  <a:lnTo>
                    <a:pt x="170" y="510"/>
                  </a:lnTo>
                  <a:lnTo>
                    <a:pt x="161" y="510"/>
                  </a:lnTo>
                  <a:lnTo>
                    <a:pt x="616" y="501"/>
                  </a:lnTo>
                  <a:lnTo>
                    <a:pt x="1616" y="501"/>
                  </a:lnTo>
                  <a:lnTo>
                    <a:pt x="2090" y="537"/>
                  </a:lnTo>
                  <a:lnTo>
                    <a:pt x="2554" y="617"/>
                  </a:lnTo>
                  <a:lnTo>
                    <a:pt x="3242" y="796"/>
                  </a:lnTo>
                  <a:lnTo>
                    <a:pt x="3706" y="867"/>
                  </a:lnTo>
                  <a:lnTo>
                    <a:pt x="3947" y="867"/>
                  </a:lnTo>
                  <a:lnTo>
                    <a:pt x="4010" y="840"/>
                  </a:lnTo>
                  <a:lnTo>
                    <a:pt x="4072" y="671"/>
                  </a:lnTo>
                  <a:lnTo>
                    <a:pt x="4045" y="599"/>
                  </a:lnTo>
                  <a:lnTo>
                    <a:pt x="3938" y="501"/>
                  </a:lnTo>
                  <a:lnTo>
                    <a:pt x="3688" y="331"/>
                  </a:lnTo>
                  <a:lnTo>
                    <a:pt x="3269" y="162"/>
                  </a:lnTo>
                  <a:lnTo>
                    <a:pt x="2661" y="54"/>
                  </a:lnTo>
                  <a:lnTo>
                    <a:pt x="2036" y="28"/>
                  </a:lnTo>
                  <a:lnTo>
                    <a:pt x="1742" y="28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" name="Google Shape;193;p4"/>
            <p:cNvSpPr/>
            <p:nvPr/>
          </p:nvSpPr>
          <p:spPr>
            <a:xfrm rot="-975157" flipH="1">
              <a:off x="-61287" y="4568963"/>
              <a:ext cx="63622" cy="451196"/>
            </a:xfrm>
            <a:custGeom>
              <a:avLst/>
              <a:gdLst/>
              <a:ahLst/>
              <a:cxnLst/>
              <a:rect l="l" t="t" r="r" b="b"/>
              <a:pathLst>
                <a:path w="947" h="6716" extrusionOk="0">
                  <a:moveTo>
                    <a:pt x="125" y="1"/>
                  </a:moveTo>
                  <a:lnTo>
                    <a:pt x="45" y="63"/>
                  </a:lnTo>
                  <a:lnTo>
                    <a:pt x="27" y="126"/>
                  </a:lnTo>
                  <a:lnTo>
                    <a:pt x="9" y="260"/>
                  </a:lnTo>
                  <a:lnTo>
                    <a:pt x="0" y="545"/>
                  </a:lnTo>
                  <a:lnTo>
                    <a:pt x="71" y="965"/>
                  </a:lnTo>
                  <a:lnTo>
                    <a:pt x="250" y="1537"/>
                  </a:lnTo>
                  <a:lnTo>
                    <a:pt x="429" y="2090"/>
                  </a:lnTo>
                  <a:lnTo>
                    <a:pt x="473" y="2349"/>
                  </a:lnTo>
                  <a:lnTo>
                    <a:pt x="536" y="2849"/>
                  </a:lnTo>
                  <a:lnTo>
                    <a:pt x="545" y="3876"/>
                  </a:lnTo>
                  <a:lnTo>
                    <a:pt x="464" y="4930"/>
                  </a:lnTo>
                  <a:lnTo>
                    <a:pt x="295" y="6002"/>
                  </a:lnTo>
                  <a:lnTo>
                    <a:pt x="197" y="6546"/>
                  </a:lnTo>
                  <a:lnTo>
                    <a:pt x="188" y="6618"/>
                  </a:lnTo>
                  <a:lnTo>
                    <a:pt x="259" y="6707"/>
                  </a:lnTo>
                  <a:lnTo>
                    <a:pt x="375" y="6716"/>
                  </a:lnTo>
                  <a:lnTo>
                    <a:pt x="482" y="6645"/>
                  </a:lnTo>
                  <a:lnTo>
                    <a:pt x="509" y="6573"/>
                  </a:lnTo>
                  <a:lnTo>
                    <a:pt x="625" y="6028"/>
                  </a:lnTo>
                  <a:lnTo>
                    <a:pt x="813" y="4939"/>
                  </a:lnTo>
                  <a:lnTo>
                    <a:pt x="929" y="3858"/>
                  </a:lnTo>
                  <a:lnTo>
                    <a:pt x="947" y="2805"/>
                  </a:lnTo>
                  <a:lnTo>
                    <a:pt x="911" y="2296"/>
                  </a:lnTo>
                  <a:lnTo>
                    <a:pt x="884" y="2010"/>
                  </a:lnTo>
                  <a:lnTo>
                    <a:pt x="795" y="1340"/>
                  </a:lnTo>
                  <a:lnTo>
                    <a:pt x="634" y="661"/>
                  </a:lnTo>
                  <a:lnTo>
                    <a:pt x="438" y="260"/>
                  </a:lnTo>
                  <a:lnTo>
                    <a:pt x="277" y="72"/>
                  </a:lnTo>
                  <a:lnTo>
                    <a:pt x="170" y="19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" name="Google Shape;194;p4"/>
            <p:cNvSpPr/>
            <p:nvPr/>
          </p:nvSpPr>
          <p:spPr>
            <a:xfrm rot="-975157" flipH="1">
              <a:off x="1281559" y="4908023"/>
              <a:ext cx="93047" cy="449987"/>
            </a:xfrm>
            <a:custGeom>
              <a:avLst/>
              <a:gdLst/>
              <a:ahLst/>
              <a:cxnLst/>
              <a:rect l="l" t="t" r="r" b="b"/>
              <a:pathLst>
                <a:path w="1385" h="6698" extrusionOk="0">
                  <a:moveTo>
                    <a:pt x="197" y="0"/>
                  </a:moveTo>
                  <a:lnTo>
                    <a:pt x="63" y="63"/>
                  </a:lnTo>
                  <a:lnTo>
                    <a:pt x="1" y="197"/>
                  </a:lnTo>
                  <a:lnTo>
                    <a:pt x="28" y="268"/>
                  </a:lnTo>
                  <a:lnTo>
                    <a:pt x="197" y="670"/>
                  </a:lnTo>
                  <a:lnTo>
                    <a:pt x="483" y="1456"/>
                  </a:lnTo>
                  <a:lnTo>
                    <a:pt x="688" y="2224"/>
                  </a:lnTo>
                  <a:lnTo>
                    <a:pt x="813" y="2983"/>
                  </a:lnTo>
                  <a:lnTo>
                    <a:pt x="858" y="3742"/>
                  </a:lnTo>
                  <a:lnTo>
                    <a:pt x="831" y="4510"/>
                  </a:lnTo>
                  <a:lnTo>
                    <a:pt x="724" y="5296"/>
                  </a:lnTo>
                  <a:lnTo>
                    <a:pt x="563" y="6108"/>
                  </a:lnTo>
                  <a:lnTo>
                    <a:pt x="447" y="6528"/>
                  </a:lnTo>
                  <a:lnTo>
                    <a:pt x="438" y="6573"/>
                  </a:lnTo>
                  <a:lnTo>
                    <a:pt x="474" y="6653"/>
                  </a:lnTo>
                  <a:lnTo>
                    <a:pt x="546" y="6698"/>
                  </a:lnTo>
                  <a:lnTo>
                    <a:pt x="626" y="6680"/>
                  </a:lnTo>
                  <a:lnTo>
                    <a:pt x="653" y="6644"/>
                  </a:lnTo>
                  <a:lnTo>
                    <a:pt x="849" y="6278"/>
                  </a:lnTo>
                  <a:lnTo>
                    <a:pt x="1144" y="5501"/>
                  </a:lnTo>
                  <a:lnTo>
                    <a:pt x="1322" y="4671"/>
                  </a:lnTo>
                  <a:lnTo>
                    <a:pt x="1385" y="3804"/>
                  </a:lnTo>
                  <a:lnTo>
                    <a:pt x="1340" y="2929"/>
                  </a:lnTo>
                  <a:lnTo>
                    <a:pt x="1197" y="2063"/>
                  </a:lnTo>
                  <a:lnTo>
                    <a:pt x="947" y="1233"/>
                  </a:lnTo>
                  <a:lnTo>
                    <a:pt x="608" y="456"/>
                  </a:lnTo>
                  <a:lnTo>
                    <a:pt x="394" y="98"/>
                  </a:lnTo>
                  <a:lnTo>
                    <a:pt x="340" y="27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4"/>
            <p:cNvSpPr/>
            <p:nvPr/>
          </p:nvSpPr>
          <p:spPr>
            <a:xfrm rot="-975157" flipH="1">
              <a:off x="564398" y="4729396"/>
              <a:ext cx="139269" cy="579582"/>
            </a:xfrm>
            <a:custGeom>
              <a:avLst/>
              <a:gdLst/>
              <a:ahLst/>
              <a:cxnLst/>
              <a:rect l="l" t="t" r="r" b="b"/>
              <a:pathLst>
                <a:path w="2073" h="8627" extrusionOk="0">
                  <a:moveTo>
                    <a:pt x="1402" y="0"/>
                  </a:moveTo>
                  <a:lnTo>
                    <a:pt x="1260" y="81"/>
                  </a:lnTo>
                  <a:lnTo>
                    <a:pt x="1188" y="232"/>
                  </a:lnTo>
                  <a:lnTo>
                    <a:pt x="1215" y="322"/>
                  </a:lnTo>
                  <a:lnTo>
                    <a:pt x="1331" y="572"/>
                  </a:lnTo>
                  <a:lnTo>
                    <a:pt x="1501" y="1072"/>
                  </a:lnTo>
                  <a:lnTo>
                    <a:pt x="1626" y="1581"/>
                  </a:lnTo>
                  <a:lnTo>
                    <a:pt x="1697" y="2090"/>
                  </a:lnTo>
                  <a:lnTo>
                    <a:pt x="1715" y="2858"/>
                  </a:lnTo>
                  <a:lnTo>
                    <a:pt x="1599" y="3894"/>
                  </a:lnTo>
                  <a:lnTo>
                    <a:pt x="1349" y="4930"/>
                  </a:lnTo>
                  <a:lnTo>
                    <a:pt x="1010" y="5974"/>
                  </a:lnTo>
                  <a:lnTo>
                    <a:pt x="411" y="7546"/>
                  </a:lnTo>
                  <a:lnTo>
                    <a:pt x="0" y="8573"/>
                  </a:lnTo>
                  <a:lnTo>
                    <a:pt x="0" y="8600"/>
                  </a:lnTo>
                  <a:lnTo>
                    <a:pt x="36" y="8627"/>
                  </a:lnTo>
                  <a:lnTo>
                    <a:pt x="54" y="8609"/>
                  </a:lnTo>
                  <a:lnTo>
                    <a:pt x="349" y="8135"/>
                  </a:lnTo>
                  <a:lnTo>
                    <a:pt x="885" y="7126"/>
                  </a:lnTo>
                  <a:lnTo>
                    <a:pt x="1340" y="6055"/>
                  </a:lnTo>
                  <a:lnTo>
                    <a:pt x="1706" y="4939"/>
                  </a:lnTo>
                  <a:lnTo>
                    <a:pt x="1956" y="3822"/>
                  </a:lnTo>
                  <a:lnTo>
                    <a:pt x="2072" y="2706"/>
                  </a:lnTo>
                  <a:lnTo>
                    <a:pt x="2045" y="1893"/>
                  </a:lnTo>
                  <a:lnTo>
                    <a:pt x="1983" y="1358"/>
                  </a:lnTo>
                  <a:lnTo>
                    <a:pt x="1867" y="840"/>
                  </a:lnTo>
                  <a:lnTo>
                    <a:pt x="1706" y="340"/>
                  </a:lnTo>
                  <a:lnTo>
                    <a:pt x="1608" y="99"/>
                  </a:lnTo>
                  <a:lnTo>
                    <a:pt x="1554" y="27"/>
                  </a:lnTo>
                  <a:lnTo>
                    <a:pt x="14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6" name="Google Shape;196;p4"/>
          <p:cNvGrpSpPr/>
          <p:nvPr/>
        </p:nvGrpSpPr>
        <p:grpSpPr>
          <a:xfrm rot="-2700000">
            <a:off x="9503898" y="3122508"/>
            <a:ext cx="4759300" cy="4466597"/>
            <a:chOff x="6267770" y="3503895"/>
            <a:chExt cx="3569509" cy="3349980"/>
          </a:xfrm>
        </p:grpSpPr>
        <p:sp>
          <p:nvSpPr>
            <p:cNvPr id="197" name="Google Shape;197;p4"/>
            <p:cNvSpPr/>
            <p:nvPr/>
          </p:nvSpPr>
          <p:spPr>
            <a:xfrm rot="310762">
              <a:off x="6399320" y="3646881"/>
              <a:ext cx="3306409" cy="3064008"/>
            </a:xfrm>
            <a:custGeom>
              <a:avLst/>
              <a:gdLst/>
              <a:ahLst/>
              <a:cxnLst/>
              <a:rect l="l" t="t" r="r" b="b"/>
              <a:pathLst>
                <a:path w="49214" h="45606" extrusionOk="0">
                  <a:moveTo>
                    <a:pt x="47704" y="0"/>
                  </a:moveTo>
                  <a:lnTo>
                    <a:pt x="47383" y="18"/>
                  </a:lnTo>
                  <a:lnTo>
                    <a:pt x="47061" y="99"/>
                  </a:lnTo>
                  <a:lnTo>
                    <a:pt x="46740" y="242"/>
                  </a:lnTo>
                  <a:lnTo>
                    <a:pt x="46436" y="438"/>
                  </a:lnTo>
                  <a:lnTo>
                    <a:pt x="46150" y="697"/>
                  </a:lnTo>
                  <a:lnTo>
                    <a:pt x="45900" y="1010"/>
                  </a:lnTo>
                  <a:lnTo>
                    <a:pt x="45686" y="1385"/>
                  </a:lnTo>
                  <a:lnTo>
                    <a:pt x="45597" y="1590"/>
                  </a:lnTo>
                  <a:lnTo>
                    <a:pt x="45445" y="1992"/>
                  </a:lnTo>
                  <a:lnTo>
                    <a:pt x="45231" y="2724"/>
                  </a:lnTo>
                  <a:lnTo>
                    <a:pt x="45025" y="3662"/>
                  </a:lnTo>
                  <a:lnTo>
                    <a:pt x="44856" y="4349"/>
                  </a:lnTo>
                  <a:lnTo>
                    <a:pt x="44686" y="4680"/>
                  </a:lnTo>
                  <a:lnTo>
                    <a:pt x="44436" y="4894"/>
                  </a:lnTo>
                  <a:lnTo>
                    <a:pt x="44052" y="4992"/>
                  </a:lnTo>
                  <a:lnTo>
                    <a:pt x="43793" y="4992"/>
                  </a:lnTo>
                  <a:lnTo>
                    <a:pt x="43695" y="4983"/>
                  </a:lnTo>
                  <a:lnTo>
                    <a:pt x="43525" y="4930"/>
                  </a:lnTo>
                  <a:lnTo>
                    <a:pt x="43293" y="4778"/>
                  </a:lnTo>
                  <a:lnTo>
                    <a:pt x="42909" y="4287"/>
                  </a:lnTo>
                  <a:lnTo>
                    <a:pt x="42507" y="3706"/>
                  </a:lnTo>
                  <a:lnTo>
                    <a:pt x="42194" y="3367"/>
                  </a:lnTo>
                  <a:lnTo>
                    <a:pt x="41909" y="3180"/>
                  </a:lnTo>
                  <a:lnTo>
                    <a:pt x="41685" y="3090"/>
                  </a:lnTo>
                  <a:lnTo>
                    <a:pt x="41435" y="3046"/>
                  </a:lnTo>
                  <a:lnTo>
                    <a:pt x="41150" y="3046"/>
                  </a:lnTo>
                  <a:lnTo>
                    <a:pt x="40998" y="3063"/>
                  </a:lnTo>
                  <a:lnTo>
                    <a:pt x="40873" y="3090"/>
                  </a:lnTo>
                  <a:lnTo>
                    <a:pt x="40659" y="3180"/>
                  </a:lnTo>
                  <a:lnTo>
                    <a:pt x="40373" y="3385"/>
                  </a:lnTo>
                  <a:lnTo>
                    <a:pt x="40078" y="3787"/>
                  </a:lnTo>
                  <a:lnTo>
                    <a:pt x="39846" y="4305"/>
                  </a:lnTo>
                  <a:lnTo>
                    <a:pt x="39676" y="4903"/>
                  </a:lnTo>
                  <a:lnTo>
                    <a:pt x="39560" y="5555"/>
                  </a:lnTo>
                  <a:lnTo>
                    <a:pt x="39435" y="6582"/>
                  </a:lnTo>
                  <a:lnTo>
                    <a:pt x="39382" y="7243"/>
                  </a:lnTo>
                  <a:lnTo>
                    <a:pt x="39346" y="7582"/>
                  </a:lnTo>
                  <a:lnTo>
                    <a:pt x="39194" y="8368"/>
                  </a:lnTo>
                  <a:lnTo>
                    <a:pt x="38962" y="9216"/>
                  </a:lnTo>
                  <a:lnTo>
                    <a:pt x="38667" y="10047"/>
                  </a:lnTo>
                  <a:lnTo>
                    <a:pt x="38319" y="10797"/>
                  </a:lnTo>
                  <a:lnTo>
                    <a:pt x="37953" y="11368"/>
                  </a:lnTo>
                  <a:lnTo>
                    <a:pt x="37667" y="11636"/>
                  </a:lnTo>
                  <a:lnTo>
                    <a:pt x="37471" y="11725"/>
                  </a:lnTo>
                  <a:lnTo>
                    <a:pt x="37292" y="11734"/>
                  </a:lnTo>
                  <a:lnTo>
                    <a:pt x="37104" y="11645"/>
                  </a:lnTo>
                  <a:lnTo>
                    <a:pt x="37015" y="11565"/>
                  </a:lnTo>
                  <a:lnTo>
                    <a:pt x="36854" y="11377"/>
                  </a:lnTo>
                  <a:lnTo>
                    <a:pt x="36586" y="10975"/>
                  </a:lnTo>
                  <a:lnTo>
                    <a:pt x="36381" y="10556"/>
                  </a:lnTo>
                  <a:lnTo>
                    <a:pt x="36238" y="10127"/>
                  </a:lnTo>
                  <a:lnTo>
                    <a:pt x="36113" y="9457"/>
                  </a:lnTo>
                  <a:lnTo>
                    <a:pt x="36060" y="8546"/>
                  </a:lnTo>
                  <a:lnTo>
                    <a:pt x="36069" y="7653"/>
                  </a:lnTo>
                  <a:lnTo>
                    <a:pt x="36060" y="6796"/>
                  </a:lnTo>
                  <a:lnTo>
                    <a:pt x="35988" y="6207"/>
                  </a:lnTo>
                  <a:lnTo>
                    <a:pt x="35908" y="5841"/>
                  </a:lnTo>
                  <a:lnTo>
                    <a:pt x="35774" y="5510"/>
                  </a:lnTo>
                  <a:lnTo>
                    <a:pt x="35586" y="5198"/>
                  </a:lnTo>
                  <a:lnTo>
                    <a:pt x="35461" y="5064"/>
                  </a:lnTo>
                  <a:lnTo>
                    <a:pt x="35336" y="4939"/>
                  </a:lnTo>
                  <a:lnTo>
                    <a:pt x="35050" y="4733"/>
                  </a:lnTo>
                  <a:lnTo>
                    <a:pt x="34729" y="4564"/>
                  </a:lnTo>
                  <a:lnTo>
                    <a:pt x="34381" y="4439"/>
                  </a:lnTo>
                  <a:lnTo>
                    <a:pt x="34006" y="4349"/>
                  </a:lnTo>
                  <a:lnTo>
                    <a:pt x="33622" y="4314"/>
                  </a:lnTo>
                  <a:lnTo>
                    <a:pt x="33229" y="4314"/>
                  </a:lnTo>
                  <a:lnTo>
                    <a:pt x="32818" y="4349"/>
                  </a:lnTo>
                  <a:lnTo>
                    <a:pt x="32416" y="4439"/>
                  </a:lnTo>
                  <a:lnTo>
                    <a:pt x="32005" y="4564"/>
                  </a:lnTo>
                  <a:lnTo>
                    <a:pt x="31612" y="4742"/>
                  </a:lnTo>
                  <a:lnTo>
                    <a:pt x="31228" y="4957"/>
                  </a:lnTo>
                  <a:lnTo>
                    <a:pt x="30862" y="5224"/>
                  </a:lnTo>
                  <a:lnTo>
                    <a:pt x="30514" y="5528"/>
                  </a:lnTo>
                  <a:lnTo>
                    <a:pt x="30202" y="5885"/>
                  </a:lnTo>
                  <a:lnTo>
                    <a:pt x="29916" y="6278"/>
                  </a:lnTo>
                  <a:lnTo>
                    <a:pt x="29791" y="6501"/>
                  </a:lnTo>
                  <a:lnTo>
                    <a:pt x="29621" y="6814"/>
                  </a:lnTo>
                  <a:lnTo>
                    <a:pt x="29398" y="7421"/>
                  </a:lnTo>
                  <a:lnTo>
                    <a:pt x="29282" y="8037"/>
                  </a:lnTo>
                  <a:lnTo>
                    <a:pt x="29246" y="8636"/>
                  </a:lnTo>
                  <a:lnTo>
                    <a:pt x="29317" y="9538"/>
                  </a:lnTo>
                  <a:lnTo>
                    <a:pt x="29550" y="10707"/>
                  </a:lnTo>
                  <a:lnTo>
                    <a:pt x="29675" y="11288"/>
                  </a:lnTo>
                  <a:lnTo>
                    <a:pt x="29728" y="11592"/>
                  </a:lnTo>
                  <a:lnTo>
                    <a:pt x="29800" y="12235"/>
                  </a:lnTo>
                  <a:lnTo>
                    <a:pt x="29800" y="12922"/>
                  </a:lnTo>
                  <a:lnTo>
                    <a:pt x="29737" y="13610"/>
                  </a:lnTo>
                  <a:lnTo>
                    <a:pt x="29585" y="14279"/>
                  </a:lnTo>
                  <a:lnTo>
                    <a:pt x="29344" y="14922"/>
                  </a:lnTo>
                  <a:lnTo>
                    <a:pt x="28996" y="15503"/>
                  </a:lnTo>
                  <a:lnTo>
                    <a:pt x="28541" y="16012"/>
                  </a:lnTo>
                  <a:lnTo>
                    <a:pt x="28255" y="16217"/>
                  </a:lnTo>
                  <a:lnTo>
                    <a:pt x="27978" y="15958"/>
                  </a:lnTo>
                  <a:lnTo>
                    <a:pt x="27371" y="15476"/>
                  </a:lnTo>
                  <a:lnTo>
                    <a:pt x="26701" y="15039"/>
                  </a:lnTo>
                  <a:lnTo>
                    <a:pt x="25995" y="14690"/>
                  </a:lnTo>
                  <a:lnTo>
                    <a:pt x="25254" y="14467"/>
                  </a:lnTo>
                  <a:lnTo>
                    <a:pt x="24692" y="14396"/>
                  </a:lnTo>
                  <a:lnTo>
                    <a:pt x="24317" y="14396"/>
                  </a:lnTo>
                  <a:lnTo>
                    <a:pt x="23942" y="14449"/>
                  </a:lnTo>
                  <a:lnTo>
                    <a:pt x="23567" y="14547"/>
                  </a:lnTo>
                  <a:lnTo>
                    <a:pt x="23191" y="14699"/>
                  </a:lnTo>
                  <a:lnTo>
                    <a:pt x="22834" y="14913"/>
                  </a:lnTo>
                  <a:lnTo>
                    <a:pt x="22656" y="15047"/>
                  </a:lnTo>
                  <a:lnTo>
                    <a:pt x="22531" y="15146"/>
                  </a:lnTo>
                  <a:lnTo>
                    <a:pt x="22307" y="15360"/>
                  </a:lnTo>
                  <a:lnTo>
                    <a:pt x="22022" y="15726"/>
                  </a:lnTo>
                  <a:lnTo>
                    <a:pt x="21736" y="16307"/>
                  </a:lnTo>
                  <a:lnTo>
                    <a:pt x="21539" y="16958"/>
                  </a:lnTo>
                  <a:lnTo>
                    <a:pt x="21414" y="17673"/>
                  </a:lnTo>
                  <a:lnTo>
                    <a:pt x="21343" y="18432"/>
                  </a:lnTo>
                  <a:lnTo>
                    <a:pt x="21298" y="19584"/>
                  </a:lnTo>
                  <a:lnTo>
                    <a:pt x="21280" y="21084"/>
                  </a:lnTo>
                  <a:lnTo>
                    <a:pt x="21209" y="22075"/>
                  </a:lnTo>
                  <a:lnTo>
                    <a:pt x="21102" y="22638"/>
                  </a:lnTo>
                  <a:lnTo>
                    <a:pt x="20932" y="23111"/>
                  </a:lnTo>
                  <a:lnTo>
                    <a:pt x="20745" y="23379"/>
                  </a:lnTo>
                  <a:lnTo>
                    <a:pt x="20593" y="23522"/>
                  </a:lnTo>
                  <a:lnTo>
                    <a:pt x="20414" y="23620"/>
                  </a:lnTo>
                  <a:lnTo>
                    <a:pt x="20209" y="23692"/>
                  </a:lnTo>
                  <a:lnTo>
                    <a:pt x="19977" y="23718"/>
                  </a:lnTo>
                  <a:lnTo>
                    <a:pt x="19709" y="23701"/>
                  </a:lnTo>
                  <a:lnTo>
                    <a:pt x="19557" y="23674"/>
                  </a:lnTo>
                  <a:lnTo>
                    <a:pt x="19396" y="23629"/>
                  </a:lnTo>
                  <a:lnTo>
                    <a:pt x="19093" y="23513"/>
                  </a:lnTo>
                  <a:lnTo>
                    <a:pt x="18825" y="23343"/>
                  </a:lnTo>
                  <a:lnTo>
                    <a:pt x="18575" y="23147"/>
                  </a:lnTo>
                  <a:lnTo>
                    <a:pt x="18244" y="22781"/>
                  </a:lnTo>
                  <a:lnTo>
                    <a:pt x="17851" y="22218"/>
                  </a:lnTo>
                  <a:lnTo>
                    <a:pt x="17307" y="21289"/>
                  </a:lnTo>
                  <a:lnTo>
                    <a:pt x="16708" y="20432"/>
                  </a:lnTo>
                  <a:lnTo>
                    <a:pt x="16351" y="20075"/>
                  </a:lnTo>
                  <a:lnTo>
                    <a:pt x="16083" y="19879"/>
                  </a:lnTo>
                  <a:lnTo>
                    <a:pt x="15940" y="19789"/>
                  </a:lnTo>
                  <a:lnTo>
                    <a:pt x="15637" y="19637"/>
                  </a:lnTo>
                  <a:lnTo>
                    <a:pt x="14985" y="19396"/>
                  </a:lnTo>
                  <a:lnTo>
                    <a:pt x="14297" y="19227"/>
                  </a:lnTo>
                  <a:lnTo>
                    <a:pt x="13592" y="19137"/>
                  </a:lnTo>
                  <a:lnTo>
                    <a:pt x="12895" y="19137"/>
                  </a:lnTo>
                  <a:lnTo>
                    <a:pt x="12208" y="19218"/>
                  </a:lnTo>
                  <a:lnTo>
                    <a:pt x="11556" y="19396"/>
                  </a:lnTo>
                  <a:lnTo>
                    <a:pt x="10966" y="19682"/>
                  </a:lnTo>
                  <a:lnTo>
                    <a:pt x="10707" y="19870"/>
                  </a:lnTo>
                  <a:lnTo>
                    <a:pt x="10457" y="20057"/>
                  </a:lnTo>
                  <a:lnTo>
                    <a:pt x="10056" y="20504"/>
                  </a:lnTo>
                  <a:lnTo>
                    <a:pt x="9761" y="21022"/>
                  </a:lnTo>
                  <a:lnTo>
                    <a:pt x="9555" y="21602"/>
                  </a:lnTo>
                  <a:lnTo>
                    <a:pt x="9413" y="22218"/>
                  </a:lnTo>
                  <a:lnTo>
                    <a:pt x="9332" y="22870"/>
                  </a:lnTo>
                  <a:lnTo>
                    <a:pt x="9261" y="23879"/>
                  </a:lnTo>
                  <a:lnTo>
                    <a:pt x="9189" y="25219"/>
                  </a:lnTo>
                  <a:lnTo>
                    <a:pt x="9073" y="26147"/>
                  </a:lnTo>
                  <a:lnTo>
                    <a:pt x="8930" y="26719"/>
                  </a:lnTo>
                  <a:lnTo>
                    <a:pt x="8725" y="27219"/>
                  </a:lnTo>
                  <a:lnTo>
                    <a:pt x="8430" y="27657"/>
                  </a:lnTo>
                  <a:lnTo>
                    <a:pt x="8019" y="28005"/>
                  </a:lnTo>
                  <a:lnTo>
                    <a:pt x="7502" y="28246"/>
                  </a:lnTo>
                  <a:lnTo>
                    <a:pt x="7180" y="28326"/>
                  </a:lnTo>
                  <a:lnTo>
                    <a:pt x="6894" y="28353"/>
                  </a:lnTo>
                  <a:lnTo>
                    <a:pt x="6305" y="28326"/>
                  </a:lnTo>
                  <a:lnTo>
                    <a:pt x="5403" y="28139"/>
                  </a:lnTo>
                  <a:lnTo>
                    <a:pt x="4162" y="27755"/>
                  </a:lnTo>
                  <a:lnTo>
                    <a:pt x="3242" y="27514"/>
                  </a:lnTo>
                  <a:lnTo>
                    <a:pt x="2644" y="27433"/>
                  </a:lnTo>
                  <a:lnTo>
                    <a:pt x="2358" y="27424"/>
                  </a:lnTo>
                  <a:lnTo>
                    <a:pt x="2152" y="27433"/>
                  </a:lnTo>
                  <a:lnTo>
                    <a:pt x="1786" y="27469"/>
                  </a:lnTo>
                  <a:lnTo>
                    <a:pt x="1456" y="27567"/>
                  </a:lnTo>
                  <a:lnTo>
                    <a:pt x="1161" y="27701"/>
                  </a:lnTo>
                  <a:lnTo>
                    <a:pt x="902" y="27880"/>
                  </a:lnTo>
                  <a:lnTo>
                    <a:pt x="670" y="28094"/>
                  </a:lnTo>
                  <a:lnTo>
                    <a:pt x="483" y="28344"/>
                  </a:lnTo>
                  <a:lnTo>
                    <a:pt x="322" y="28621"/>
                  </a:lnTo>
                  <a:lnTo>
                    <a:pt x="143" y="29085"/>
                  </a:lnTo>
                  <a:lnTo>
                    <a:pt x="9" y="29791"/>
                  </a:lnTo>
                  <a:lnTo>
                    <a:pt x="0" y="30550"/>
                  </a:lnTo>
                  <a:lnTo>
                    <a:pt x="108" y="31345"/>
                  </a:lnTo>
                  <a:lnTo>
                    <a:pt x="206" y="31746"/>
                  </a:lnTo>
                  <a:lnTo>
                    <a:pt x="286" y="32068"/>
                  </a:lnTo>
                  <a:lnTo>
                    <a:pt x="509" y="32773"/>
                  </a:lnTo>
                  <a:lnTo>
                    <a:pt x="956" y="33916"/>
                  </a:lnTo>
                  <a:lnTo>
                    <a:pt x="1760" y="35568"/>
                  </a:lnTo>
                  <a:lnTo>
                    <a:pt x="2492" y="36828"/>
                  </a:lnTo>
                  <a:lnTo>
                    <a:pt x="3028" y="37649"/>
                  </a:lnTo>
                  <a:lnTo>
                    <a:pt x="3608" y="38453"/>
                  </a:lnTo>
                  <a:lnTo>
                    <a:pt x="4224" y="39212"/>
                  </a:lnTo>
                  <a:lnTo>
                    <a:pt x="4867" y="39926"/>
                  </a:lnTo>
                  <a:lnTo>
                    <a:pt x="5537" y="40560"/>
                  </a:lnTo>
                  <a:lnTo>
                    <a:pt x="6233" y="41123"/>
                  </a:lnTo>
                  <a:lnTo>
                    <a:pt x="6948" y="41596"/>
                  </a:lnTo>
                  <a:lnTo>
                    <a:pt x="7680" y="41962"/>
                  </a:lnTo>
                  <a:lnTo>
                    <a:pt x="8421" y="42203"/>
                  </a:lnTo>
                  <a:lnTo>
                    <a:pt x="8796" y="42266"/>
                  </a:lnTo>
                  <a:lnTo>
                    <a:pt x="8993" y="42275"/>
                  </a:lnTo>
                  <a:lnTo>
                    <a:pt x="9359" y="42248"/>
                  </a:lnTo>
                  <a:lnTo>
                    <a:pt x="9707" y="42159"/>
                  </a:lnTo>
                  <a:lnTo>
                    <a:pt x="10038" y="42025"/>
                  </a:lnTo>
                  <a:lnTo>
                    <a:pt x="10493" y="41748"/>
                  </a:lnTo>
                  <a:lnTo>
                    <a:pt x="11065" y="41284"/>
                  </a:lnTo>
                  <a:lnTo>
                    <a:pt x="11627" y="40792"/>
                  </a:lnTo>
                  <a:lnTo>
                    <a:pt x="12199" y="40328"/>
                  </a:lnTo>
                  <a:lnTo>
                    <a:pt x="12654" y="40051"/>
                  </a:lnTo>
                  <a:lnTo>
                    <a:pt x="12976" y="39917"/>
                  </a:lnTo>
                  <a:lnTo>
                    <a:pt x="13306" y="39828"/>
                  </a:lnTo>
                  <a:lnTo>
                    <a:pt x="13672" y="39792"/>
                  </a:lnTo>
                  <a:lnTo>
                    <a:pt x="13860" y="39810"/>
                  </a:lnTo>
                  <a:lnTo>
                    <a:pt x="14110" y="39828"/>
                  </a:lnTo>
                  <a:lnTo>
                    <a:pt x="14565" y="39908"/>
                  </a:lnTo>
                  <a:lnTo>
                    <a:pt x="14967" y="40051"/>
                  </a:lnTo>
                  <a:lnTo>
                    <a:pt x="15333" y="40239"/>
                  </a:lnTo>
                  <a:lnTo>
                    <a:pt x="15655" y="40480"/>
                  </a:lnTo>
                  <a:lnTo>
                    <a:pt x="15949" y="40757"/>
                  </a:lnTo>
                  <a:lnTo>
                    <a:pt x="16342" y="41230"/>
                  </a:lnTo>
                  <a:lnTo>
                    <a:pt x="17048" y="42337"/>
                  </a:lnTo>
                  <a:lnTo>
                    <a:pt x="17780" y="43561"/>
                  </a:lnTo>
                  <a:lnTo>
                    <a:pt x="18369" y="44364"/>
                  </a:lnTo>
                  <a:lnTo>
                    <a:pt x="18709" y="44739"/>
                  </a:lnTo>
                  <a:lnTo>
                    <a:pt x="18932" y="44954"/>
                  </a:lnTo>
                  <a:lnTo>
                    <a:pt x="19396" y="45293"/>
                  </a:lnTo>
                  <a:lnTo>
                    <a:pt x="19861" y="45507"/>
                  </a:lnTo>
                  <a:lnTo>
                    <a:pt x="20325" y="45606"/>
                  </a:lnTo>
                  <a:lnTo>
                    <a:pt x="20789" y="45606"/>
                  </a:lnTo>
                  <a:lnTo>
                    <a:pt x="21236" y="45507"/>
                  </a:lnTo>
                  <a:lnTo>
                    <a:pt x="21673" y="45311"/>
                  </a:lnTo>
                  <a:lnTo>
                    <a:pt x="22084" y="45043"/>
                  </a:lnTo>
                  <a:lnTo>
                    <a:pt x="22477" y="44704"/>
                  </a:lnTo>
                  <a:lnTo>
                    <a:pt x="22825" y="44293"/>
                  </a:lnTo>
                  <a:lnTo>
                    <a:pt x="23138" y="43820"/>
                  </a:lnTo>
                  <a:lnTo>
                    <a:pt x="23406" y="43302"/>
                  </a:lnTo>
                  <a:lnTo>
                    <a:pt x="23629" y="42739"/>
                  </a:lnTo>
                  <a:lnTo>
                    <a:pt x="23790" y="42141"/>
                  </a:lnTo>
                  <a:lnTo>
                    <a:pt x="23888" y="41516"/>
                  </a:lnTo>
                  <a:lnTo>
                    <a:pt x="23915" y="40873"/>
                  </a:lnTo>
                  <a:lnTo>
                    <a:pt x="23897" y="40542"/>
                  </a:lnTo>
                  <a:lnTo>
                    <a:pt x="23870" y="39998"/>
                  </a:lnTo>
                  <a:lnTo>
                    <a:pt x="23861" y="38944"/>
                  </a:lnTo>
                  <a:lnTo>
                    <a:pt x="23933" y="37935"/>
                  </a:lnTo>
                  <a:lnTo>
                    <a:pt x="24102" y="36997"/>
                  </a:lnTo>
                  <a:lnTo>
                    <a:pt x="24370" y="36140"/>
                  </a:lnTo>
                  <a:lnTo>
                    <a:pt x="24754" y="35363"/>
                  </a:lnTo>
                  <a:lnTo>
                    <a:pt x="25120" y="34845"/>
                  </a:lnTo>
                  <a:lnTo>
                    <a:pt x="25406" y="34533"/>
                  </a:lnTo>
                  <a:lnTo>
                    <a:pt x="25728" y="34247"/>
                  </a:lnTo>
                  <a:lnTo>
                    <a:pt x="26085" y="33997"/>
                  </a:lnTo>
                  <a:lnTo>
                    <a:pt x="26281" y="33881"/>
                  </a:lnTo>
                  <a:lnTo>
                    <a:pt x="26763" y="33907"/>
                  </a:lnTo>
                  <a:lnTo>
                    <a:pt x="27567" y="34059"/>
                  </a:lnTo>
                  <a:lnTo>
                    <a:pt x="28228" y="34300"/>
                  </a:lnTo>
                  <a:lnTo>
                    <a:pt x="28800" y="34640"/>
                  </a:lnTo>
                  <a:lnTo>
                    <a:pt x="29585" y="35292"/>
                  </a:lnTo>
                  <a:lnTo>
                    <a:pt x="30755" y="36435"/>
                  </a:lnTo>
                  <a:lnTo>
                    <a:pt x="31532" y="37122"/>
                  </a:lnTo>
                  <a:lnTo>
                    <a:pt x="31961" y="37471"/>
                  </a:lnTo>
                  <a:lnTo>
                    <a:pt x="32889" y="38087"/>
                  </a:lnTo>
                  <a:lnTo>
                    <a:pt x="33622" y="38462"/>
                  </a:lnTo>
                  <a:lnTo>
                    <a:pt x="34122" y="38658"/>
                  </a:lnTo>
                  <a:lnTo>
                    <a:pt x="34622" y="38810"/>
                  </a:lnTo>
                  <a:lnTo>
                    <a:pt x="35122" y="38908"/>
                  </a:lnTo>
                  <a:lnTo>
                    <a:pt x="35622" y="38953"/>
                  </a:lnTo>
                  <a:lnTo>
                    <a:pt x="36113" y="38944"/>
                  </a:lnTo>
                  <a:lnTo>
                    <a:pt x="36586" y="38864"/>
                  </a:lnTo>
                  <a:lnTo>
                    <a:pt x="37042" y="38721"/>
                  </a:lnTo>
                  <a:lnTo>
                    <a:pt x="37488" y="38497"/>
                  </a:lnTo>
                  <a:lnTo>
                    <a:pt x="37899" y="38203"/>
                  </a:lnTo>
                  <a:lnTo>
                    <a:pt x="38283" y="37819"/>
                  </a:lnTo>
                  <a:lnTo>
                    <a:pt x="38640" y="37354"/>
                  </a:lnTo>
                  <a:lnTo>
                    <a:pt x="38801" y="37087"/>
                  </a:lnTo>
                  <a:lnTo>
                    <a:pt x="38971" y="36765"/>
                  </a:lnTo>
                  <a:lnTo>
                    <a:pt x="39230" y="36122"/>
                  </a:lnTo>
                  <a:lnTo>
                    <a:pt x="39426" y="35461"/>
                  </a:lnTo>
                  <a:lnTo>
                    <a:pt x="39551" y="34783"/>
                  </a:lnTo>
                  <a:lnTo>
                    <a:pt x="39623" y="34086"/>
                  </a:lnTo>
                  <a:lnTo>
                    <a:pt x="39640" y="33381"/>
                  </a:lnTo>
                  <a:lnTo>
                    <a:pt x="39587" y="32309"/>
                  </a:lnTo>
                  <a:lnTo>
                    <a:pt x="39382" y="30862"/>
                  </a:lnTo>
                  <a:lnTo>
                    <a:pt x="39096" y="29407"/>
                  </a:lnTo>
                  <a:lnTo>
                    <a:pt x="38596" y="27255"/>
                  </a:lnTo>
                  <a:lnTo>
                    <a:pt x="38310" y="25879"/>
                  </a:lnTo>
                  <a:lnTo>
                    <a:pt x="38256" y="25567"/>
                  </a:lnTo>
                  <a:lnTo>
                    <a:pt x="38185" y="24897"/>
                  </a:lnTo>
                  <a:lnTo>
                    <a:pt x="38167" y="24210"/>
                  </a:lnTo>
                  <a:lnTo>
                    <a:pt x="38203" y="23513"/>
                  </a:lnTo>
                  <a:lnTo>
                    <a:pt x="38310" y="22843"/>
                  </a:lnTo>
                  <a:lnTo>
                    <a:pt x="38489" y="22200"/>
                  </a:lnTo>
                  <a:lnTo>
                    <a:pt x="38756" y="21629"/>
                  </a:lnTo>
                  <a:lnTo>
                    <a:pt x="39114" y="21120"/>
                  </a:lnTo>
                  <a:lnTo>
                    <a:pt x="39337" y="20914"/>
                  </a:lnTo>
                  <a:lnTo>
                    <a:pt x="39560" y="20718"/>
                  </a:lnTo>
                  <a:lnTo>
                    <a:pt x="40024" y="20459"/>
                  </a:lnTo>
                  <a:lnTo>
                    <a:pt x="40507" y="20352"/>
                  </a:lnTo>
                  <a:lnTo>
                    <a:pt x="40998" y="20352"/>
                  </a:lnTo>
                  <a:lnTo>
                    <a:pt x="41498" y="20441"/>
                  </a:lnTo>
                  <a:lnTo>
                    <a:pt x="41998" y="20602"/>
                  </a:lnTo>
                  <a:lnTo>
                    <a:pt x="42757" y="20923"/>
                  </a:lnTo>
                  <a:lnTo>
                    <a:pt x="43739" y="21370"/>
                  </a:lnTo>
                  <a:lnTo>
                    <a:pt x="44445" y="21611"/>
                  </a:lnTo>
                  <a:lnTo>
                    <a:pt x="44900" y="21682"/>
                  </a:lnTo>
                  <a:lnTo>
                    <a:pt x="45338" y="21665"/>
                  </a:lnTo>
                  <a:lnTo>
                    <a:pt x="45740" y="21522"/>
                  </a:lnTo>
                  <a:lnTo>
                    <a:pt x="46124" y="21227"/>
                  </a:lnTo>
                  <a:lnTo>
                    <a:pt x="46472" y="20772"/>
                  </a:lnTo>
                  <a:lnTo>
                    <a:pt x="46642" y="20468"/>
                  </a:lnTo>
                  <a:lnTo>
                    <a:pt x="46704" y="20155"/>
                  </a:lnTo>
                  <a:lnTo>
                    <a:pt x="46784" y="19539"/>
                  </a:lnTo>
                  <a:lnTo>
                    <a:pt x="46811" y="18941"/>
                  </a:lnTo>
                  <a:lnTo>
                    <a:pt x="46776" y="18360"/>
                  </a:lnTo>
                  <a:lnTo>
                    <a:pt x="46686" y="17816"/>
                  </a:lnTo>
                  <a:lnTo>
                    <a:pt x="46534" y="17316"/>
                  </a:lnTo>
                  <a:lnTo>
                    <a:pt x="46338" y="16869"/>
                  </a:lnTo>
                  <a:lnTo>
                    <a:pt x="46088" y="16494"/>
                  </a:lnTo>
                  <a:lnTo>
                    <a:pt x="45945" y="16333"/>
                  </a:lnTo>
                  <a:lnTo>
                    <a:pt x="45552" y="15994"/>
                  </a:lnTo>
                  <a:lnTo>
                    <a:pt x="44900" y="15494"/>
                  </a:lnTo>
                  <a:lnTo>
                    <a:pt x="44481" y="15146"/>
                  </a:lnTo>
                  <a:lnTo>
                    <a:pt x="44132" y="14771"/>
                  </a:lnTo>
                  <a:lnTo>
                    <a:pt x="43873" y="14342"/>
                  </a:lnTo>
                  <a:lnTo>
                    <a:pt x="43784" y="13976"/>
                  </a:lnTo>
                  <a:lnTo>
                    <a:pt x="43766" y="13717"/>
                  </a:lnTo>
                  <a:lnTo>
                    <a:pt x="43802" y="13431"/>
                  </a:lnTo>
                  <a:lnTo>
                    <a:pt x="43882" y="13127"/>
                  </a:lnTo>
                  <a:lnTo>
                    <a:pt x="43954" y="12967"/>
                  </a:lnTo>
                  <a:lnTo>
                    <a:pt x="44034" y="12779"/>
                  </a:lnTo>
                  <a:lnTo>
                    <a:pt x="44230" y="12485"/>
                  </a:lnTo>
                  <a:lnTo>
                    <a:pt x="44445" y="12252"/>
                  </a:lnTo>
                  <a:lnTo>
                    <a:pt x="44677" y="12092"/>
                  </a:lnTo>
                  <a:lnTo>
                    <a:pt x="45061" y="11931"/>
                  </a:lnTo>
                  <a:lnTo>
                    <a:pt x="45624" y="11859"/>
                  </a:lnTo>
                  <a:lnTo>
                    <a:pt x="46231" y="11851"/>
                  </a:lnTo>
                  <a:lnTo>
                    <a:pt x="46847" y="11833"/>
                  </a:lnTo>
                  <a:lnTo>
                    <a:pt x="47302" y="11752"/>
                  </a:lnTo>
                  <a:lnTo>
                    <a:pt x="47606" y="11654"/>
                  </a:lnTo>
                  <a:lnTo>
                    <a:pt x="47892" y="11511"/>
                  </a:lnTo>
                  <a:lnTo>
                    <a:pt x="48178" y="11306"/>
                  </a:lnTo>
                  <a:lnTo>
                    <a:pt x="48311" y="11181"/>
                  </a:lnTo>
                  <a:lnTo>
                    <a:pt x="48472" y="11002"/>
                  </a:lnTo>
                  <a:lnTo>
                    <a:pt x="48740" y="10582"/>
                  </a:lnTo>
                  <a:lnTo>
                    <a:pt x="48937" y="10100"/>
                  </a:lnTo>
                  <a:lnTo>
                    <a:pt x="49079" y="9600"/>
                  </a:lnTo>
                  <a:lnTo>
                    <a:pt x="49160" y="9082"/>
                  </a:lnTo>
                  <a:lnTo>
                    <a:pt x="49169" y="8573"/>
                  </a:lnTo>
                  <a:lnTo>
                    <a:pt x="49124" y="8091"/>
                  </a:lnTo>
                  <a:lnTo>
                    <a:pt x="49017" y="7671"/>
                  </a:lnTo>
                  <a:lnTo>
                    <a:pt x="48937" y="7493"/>
                  </a:lnTo>
                  <a:lnTo>
                    <a:pt x="48847" y="7332"/>
                  </a:lnTo>
                  <a:lnTo>
                    <a:pt x="48579" y="7091"/>
                  </a:lnTo>
                  <a:lnTo>
                    <a:pt x="48061" y="6877"/>
                  </a:lnTo>
                  <a:lnTo>
                    <a:pt x="47517" y="6734"/>
                  </a:lnTo>
                  <a:lnTo>
                    <a:pt x="47195" y="6626"/>
                  </a:lnTo>
                  <a:lnTo>
                    <a:pt x="46945" y="6484"/>
                  </a:lnTo>
                  <a:lnTo>
                    <a:pt x="46811" y="6260"/>
                  </a:lnTo>
                  <a:lnTo>
                    <a:pt x="46811" y="6117"/>
                  </a:lnTo>
                  <a:lnTo>
                    <a:pt x="46820" y="5966"/>
                  </a:lnTo>
                  <a:lnTo>
                    <a:pt x="46874" y="5698"/>
                  </a:lnTo>
                  <a:lnTo>
                    <a:pt x="47026" y="5332"/>
                  </a:lnTo>
                  <a:lnTo>
                    <a:pt x="47338" y="4903"/>
                  </a:lnTo>
                  <a:lnTo>
                    <a:pt x="47731" y="4519"/>
                  </a:lnTo>
                  <a:lnTo>
                    <a:pt x="48151" y="4144"/>
                  </a:lnTo>
                  <a:lnTo>
                    <a:pt x="48562" y="3733"/>
                  </a:lnTo>
                  <a:lnTo>
                    <a:pt x="48901" y="3269"/>
                  </a:lnTo>
                  <a:lnTo>
                    <a:pt x="49088" y="2849"/>
                  </a:lnTo>
                  <a:lnTo>
                    <a:pt x="49169" y="2537"/>
                  </a:lnTo>
                  <a:lnTo>
                    <a:pt x="49196" y="2358"/>
                  </a:lnTo>
                  <a:lnTo>
                    <a:pt x="49213" y="2090"/>
                  </a:lnTo>
                  <a:lnTo>
                    <a:pt x="49204" y="1599"/>
                  </a:lnTo>
                  <a:lnTo>
                    <a:pt x="49124" y="1170"/>
                  </a:lnTo>
                  <a:lnTo>
                    <a:pt x="48990" y="813"/>
                  </a:lnTo>
                  <a:lnTo>
                    <a:pt x="48803" y="527"/>
                  </a:lnTo>
                  <a:lnTo>
                    <a:pt x="48570" y="295"/>
                  </a:lnTo>
                  <a:lnTo>
                    <a:pt x="48303" y="134"/>
                  </a:lnTo>
                  <a:lnTo>
                    <a:pt x="48017" y="36"/>
                  </a:lnTo>
                  <a:lnTo>
                    <a:pt x="477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" name="Google Shape;198;p4"/>
            <p:cNvSpPr/>
            <p:nvPr/>
          </p:nvSpPr>
          <p:spPr>
            <a:xfrm rot="310762">
              <a:off x="6580174" y="4408927"/>
              <a:ext cx="2651899" cy="1639163"/>
            </a:xfrm>
            <a:custGeom>
              <a:avLst/>
              <a:gdLst/>
              <a:ahLst/>
              <a:cxnLst/>
              <a:rect l="l" t="t" r="r" b="b"/>
              <a:pathLst>
                <a:path w="39472" h="24398" extrusionOk="0">
                  <a:moveTo>
                    <a:pt x="39444" y="1"/>
                  </a:moveTo>
                  <a:lnTo>
                    <a:pt x="39426" y="10"/>
                  </a:lnTo>
                  <a:lnTo>
                    <a:pt x="38310" y="1457"/>
                  </a:lnTo>
                  <a:lnTo>
                    <a:pt x="36078" y="4189"/>
                  </a:lnTo>
                  <a:lnTo>
                    <a:pt x="33810" y="6752"/>
                  </a:lnTo>
                  <a:lnTo>
                    <a:pt x="32059" y="8565"/>
                  </a:lnTo>
                  <a:lnTo>
                    <a:pt x="30863" y="9735"/>
                  </a:lnTo>
                  <a:lnTo>
                    <a:pt x="30255" y="10306"/>
                  </a:lnTo>
                  <a:lnTo>
                    <a:pt x="29032" y="11315"/>
                  </a:lnTo>
                  <a:lnTo>
                    <a:pt x="26585" y="13235"/>
                  </a:lnTo>
                  <a:lnTo>
                    <a:pt x="24120" y="15039"/>
                  </a:lnTo>
                  <a:lnTo>
                    <a:pt x="21638" y="16727"/>
                  </a:lnTo>
                  <a:lnTo>
                    <a:pt x="20397" y="17522"/>
                  </a:lnTo>
                  <a:lnTo>
                    <a:pt x="19138" y="18200"/>
                  </a:lnTo>
                  <a:lnTo>
                    <a:pt x="16610" y="19459"/>
                  </a:lnTo>
                  <a:lnTo>
                    <a:pt x="14056" y="20602"/>
                  </a:lnTo>
                  <a:lnTo>
                    <a:pt x="11502" y="21620"/>
                  </a:lnTo>
                  <a:lnTo>
                    <a:pt x="10208" y="22076"/>
                  </a:lnTo>
                  <a:lnTo>
                    <a:pt x="9591" y="22237"/>
                  </a:lnTo>
                  <a:lnTo>
                    <a:pt x="8314" y="22513"/>
                  </a:lnTo>
                  <a:lnTo>
                    <a:pt x="6368" y="22853"/>
                  </a:lnTo>
                  <a:lnTo>
                    <a:pt x="3760" y="23255"/>
                  </a:lnTo>
                  <a:lnTo>
                    <a:pt x="1867" y="23594"/>
                  </a:lnTo>
                  <a:lnTo>
                    <a:pt x="653" y="23862"/>
                  </a:lnTo>
                  <a:lnTo>
                    <a:pt x="72" y="24023"/>
                  </a:lnTo>
                  <a:lnTo>
                    <a:pt x="19" y="24040"/>
                  </a:lnTo>
                  <a:lnTo>
                    <a:pt x="1" y="24139"/>
                  </a:lnTo>
                  <a:lnTo>
                    <a:pt x="63" y="24255"/>
                  </a:lnTo>
                  <a:lnTo>
                    <a:pt x="170" y="24344"/>
                  </a:lnTo>
                  <a:lnTo>
                    <a:pt x="233" y="24353"/>
                  </a:lnTo>
                  <a:lnTo>
                    <a:pt x="965" y="24398"/>
                  </a:lnTo>
                  <a:lnTo>
                    <a:pt x="2412" y="24380"/>
                  </a:lnTo>
                  <a:lnTo>
                    <a:pt x="3858" y="24246"/>
                  </a:lnTo>
                  <a:lnTo>
                    <a:pt x="5278" y="24014"/>
                  </a:lnTo>
                  <a:lnTo>
                    <a:pt x="6698" y="23710"/>
                  </a:lnTo>
                  <a:lnTo>
                    <a:pt x="8091" y="23344"/>
                  </a:lnTo>
                  <a:lnTo>
                    <a:pt x="10154" y="22754"/>
                  </a:lnTo>
                  <a:lnTo>
                    <a:pt x="11502" y="22353"/>
                  </a:lnTo>
                  <a:lnTo>
                    <a:pt x="12833" y="21835"/>
                  </a:lnTo>
                  <a:lnTo>
                    <a:pt x="15476" y="20709"/>
                  </a:lnTo>
                  <a:lnTo>
                    <a:pt x="18102" y="19450"/>
                  </a:lnTo>
                  <a:lnTo>
                    <a:pt x="20709" y="18057"/>
                  </a:lnTo>
                  <a:lnTo>
                    <a:pt x="22004" y="17307"/>
                  </a:lnTo>
                  <a:lnTo>
                    <a:pt x="23254" y="16450"/>
                  </a:lnTo>
                  <a:lnTo>
                    <a:pt x="25737" y="14646"/>
                  </a:lnTo>
                  <a:lnTo>
                    <a:pt x="28201" y="12717"/>
                  </a:lnTo>
                  <a:lnTo>
                    <a:pt x="30639" y="10672"/>
                  </a:lnTo>
                  <a:lnTo>
                    <a:pt x="31854" y="9601"/>
                  </a:lnTo>
                  <a:lnTo>
                    <a:pt x="32872" y="8600"/>
                  </a:lnTo>
                  <a:lnTo>
                    <a:pt x="34435" y="7011"/>
                  </a:lnTo>
                  <a:lnTo>
                    <a:pt x="35462" y="5886"/>
                  </a:lnTo>
                  <a:lnTo>
                    <a:pt x="36462" y="4707"/>
                  </a:lnTo>
                  <a:lnTo>
                    <a:pt x="37417" y="3466"/>
                  </a:lnTo>
                  <a:lnTo>
                    <a:pt x="38301" y="2153"/>
                  </a:lnTo>
                  <a:lnTo>
                    <a:pt x="39105" y="769"/>
                  </a:lnTo>
                  <a:lnTo>
                    <a:pt x="39462" y="46"/>
                  </a:lnTo>
                  <a:lnTo>
                    <a:pt x="39471" y="19"/>
                  </a:lnTo>
                  <a:lnTo>
                    <a:pt x="394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4"/>
            <p:cNvSpPr/>
            <p:nvPr/>
          </p:nvSpPr>
          <p:spPr>
            <a:xfrm rot="310762">
              <a:off x="8311563" y="5481535"/>
              <a:ext cx="481241" cy="255032"/>
            </a:xfrm>
            <a:custGeom>
              <a:avLst/>
              <a:gdLst/>
              <a:ahLst/>
              <a:cxnLst/>
              <a:rect l="l" t="t" r="r" b="b"/>
              <a:pathLst>
                <a:path w="7163" h="3796" extrusionOk="0">
                  <a:moveTo>
                    <a:pt x="81" y="1"/>
                  </a:moveTo>
                  <a:lnTo>
                    <a:pt x="28" y="19"/>
                  </a:lnTo>
                  <a:lnTo>
                    <a:pt x="1" y="135"/>
                  </a:lnTo>
                  <a:lnTo>
                    <a:pt x="45" y="170"/>
                  </a:lnTo>
                  <a:lnTo>
                    <a:pt x="974" y="465"/>
                  </a:lnTo>
                  <a:lnTo>
                    <a:pt x="2314" y="965"/>
                  </a:lnTo>
                  <a:lnTo>
                    <a:pt x="3171" y="1331"/>
                  </a:lnTo>
                  <a:lnTo>
                    <a:pt x="4010" y="1742"/>
                  </a:lnTo>
                  <a:lnTo>
                    <a:pt x="4832" y="2215"/>
                  </a:lnTo>
                  <a:lnTo>
                    <a:pt x="5636" y="2760"/>
                  </a:lnTo>
                  <a:lnTo>
                    <a:pt x="6439" y="3394"/>
                  </a:lnTo>
                  <a:lnTo>
                    <a:pt x="6832" y="3751"/>
                  </a:lnTo>
                  <a:lnTo>
                    <a:pt x="6877" y="3778"/>
                  </a:lnTo>
                  <a:lnTo>
                    <a:pt x="6957" y="3796"/>
                  </a:lnTo>
                  <a:lnTo>
                    <a:pt x="7064" y="3742"/>
                  </a:lnTo>
                  <a:lnTo>
                    <a:pt x="7163" y="3564"/>
                  </a:lnTo>
                  <a:lnTo>
                    <a:pt x="7154" y="3349"/>
                  </a:lnTo>
                  <a:lnTo>
                    <a:pt x="7091" y="3269"/>
                  </a:lnTo>
                  <a:lnTo>
                    <a:pt x="6725" y="2912"/>
                  </a:lnTo>
                  <a:lnTo>
                    <a:pt x="5957" y="2251"/>
                  </a:lnTo>
                  <a:lnTo>
                    <a:pt x="5144" y="1653"/>
                  </a:lnTo>
                  <a:lnTo>
                    <a:pt x="4278" y="1126"/>
                  </a:lnTo>
                  <a:lnTo>
                    <a:pt x="3376" y="688"/>
                  </a:lnTo>
                  <a:lnTo>
                    <a:pt x="2457" y="349"/>
                  </a:lnTo>
                  <a:lnTo>
                    <a:pt x="1510" y="117"/>
                  </a:lnTo>
                  <a:lnTo>
                    <a:pt x="554" y="10"/>
                  </a:lnTo>
                  <a:lnTo>
                    <a:pt x="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4"/>
            <p:cNvSpPr/>
            <p:nvPr/>
          </p:nvSpPr>
          <p:spPr>
            <a:xfrm rot="310762">
              <a:off x="9041624" y="4891567"/>
              <a:ext cx="273642" cy="58316"/>
            </a:xfrm>
            <a:custGeom>
              <a:avLst/>
              <a:gdLst/>
              <a:ahLst/>
              <a:cxnLst/>
              <a:rect l="l" t="t" r="r" b="b"/>
              <a:pathLst>
                <a:path w="4073" h="868" extrusionOk="0">
                  <a:moveTo>
                    <a:pt x="1375" y="1"/>
                  </a:moveTo>
                  <a:lnTo>
                    <a:pt x="715" y="19"/>
                  </a:lnTo>
                  <a:lnTo>
                    <a:pt x="465" y="72"/>
                  </a:lnTo>
                  <a:lnTo>
                    <a:pt x="241" y="179"/>
                  </a:lnTo>
                  <a:lnTo>
                    <a:pt x="72" y="340"/>
                  </a:lnTo>
                  <a:lnTo>
                    <a:pt x="9" y="447"/>
                  </a:lnTo>
                  <a:lnTo>
                    <a:pt x="0" y="483"/>
                  </a:lnTo>
                  <a:lnTo>
                    <a:pt x="0" y="563"/>
                  </a:lnTo>
                  <a:lnTo>
                    <a:pt x="27" y="581"/>
                  </a:lnTo>
                  <a:lnTo>
                    <a:pt x="54" y="599"/>
                  </a:lnTo>
                  <a:lnTo>
                    <a:pt x="81" y="608"/>
                  </a:lnTo>
                  <a:lnTo>
                    <a:pt x="107" y="617"/>
                  </a:lnTo>
                  <a:lnTo>
                    <a:pt x="134" y="581"/>
                  </a:lnTo>
                  <a:lnTo>
                    <a:pt x="152" y="555"/>
                  </a:lnTo>
                  <a:lnTo>
                    <a:pt x="170" y="528"/>
                  </a:lnTo>
                  <a:lnTo>
                    <a:pt x="170" y="510"/>
                  </a:lnTo>
                  <a:lnTo>
                    <a:pt x="161" y="510"/>
                  </a:lnTo>
                  <a:lnTo>
                    <a:pt x="616" y="501"/>
                  </a:lnTo>
                  <a:lnTo>
                    <a:pt x="1616" y="501"/>
                  </a:lnTo>
                  <a:lnTo>
                    <a:pt x="2090" y="537"/>
                  </a:lnTo>
                  <a:lnTo>
                    <a:pt x="2554" y="617"/>
                  </a:lnTo>
                  <a:lnTo>
                    <a:pt x="3242" y="796"/>
                  </a:lnTo>
                  <a:lnTo>
                    <a:pt x="3706" y="867"/>
                  </a:lnTo>
                  <a:lnTo>
                    <a:pt x="3947" y="867"/>
                  </a:lnTo>
                  <a:lnTo>
                    <a:pt x="4010" y="840"/>
                  </a:lnTo>
                  <a:lnTo>
                    <a:pt x="4072" y="671"/>
                  </a:lnTo>
                  <a:lnTo>
                    <a:pt x="4045" y="599"/>
                  </a:lnTo>
                  <a:lnTo>
                    <a:pt x="3938" y="501"/>
                  </a:lnTo>
                  <a:lnTo>
                    <a:pt x="3688" y="331"/>
                  </a:lnTo>
                  <a:lnTo>
                    <a:pt x="3269" y="162"/>
                  </a:lnTo>
                  <a:lnTo>
                    <a:pt x="2661" y="54"/>
                  </a:lnTo>
                  <a:lnTo>
                    <a:pt x="2036" y="28"/>
                  </a:lnTo>
                  <a:lnTo>
                    <a:pt x="1742" y="28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4"/>
            <p:cNvSpPr/>
            <p:nvPr/>
          </p:nvSpPr>
          <p:spPr>
            <a:xfrm rot="310762">
              <a:off x="8658958" y="4652399"/>
              <a:ext cx="63624" cy="451210"/>
            </a:xfrm>
            <a:custGeom>
              <a:avLst/>
              <a:gdLst/>
              <a:ahLst/>
              <a:cxnLst/>
              <a:rect l="l" t="t" r="r" b="b"/>
              <a:pathLst>
                <a:path w="947" h="6716" extrusionOk="0">
                  <a:moveTo>
                    <a:pt x="125" y="1"/>
                  </a:moveTo>
                  <a:lnTo>
                    <a:pt x="45" y="63"/>
                  </a:lnTo>
                  <a:lnTo>
                    <a:pt x="27" y="126"/>
                  </a:lnTo>
                  <a:lnTo>
                    <a:pt x="9" y="260"/>
                  </a:lnTo>
                  <a:lnTo>
                    <a:pt x="0" y="545"/>
                  </a:lnTo>
                  <a:lnTo>
                    <a:pt x="71" y="965"/>
                  </a:lnTo>
                  <a:lnTo>
                    <a:pt x="250" y="1537"/>
                  </a:lnTo>
                  <a:lnTo>
                    <a:pt x="429" y="2090"/>
                  </a:lnTo>
                  <a:lnTo>
                    <a:pt x="473" y="2349"/>
                  </a:lnTo>
                  <a:lnTo>
                    <a:pt x="536" y="2849"/>
                  </a:lnTo>
                  <a:lnTo>
                    <a:pt x="545" y="3876"/>
                  </a:lnTo>
                  <a:lnTo>
                    <a:pt x="464" y="4930"/>
                  </a:lnTo>
                  <a:lnTo>
                    <a:pt x="295" y="6002"/>
                  </a:lnTo>
                  <a:lnTo>
                    <a:pt x="197" y="6546"/>
                  </a:lnTo>
                  <a:lnTo>
                    <a:pt x="188" y="6618"/>
                  </a:lnTo>
                  <a:lnTo>
                    <a:pt x="259" y="6707"/>
                  </a:lnTo>
                  <a:lnTo>
                    <a:pt x="375" y="6716"/>
                  </a:lnTo>
                  <a:lnTo>
                    <a:pt x="482" y="6645"/>
                  </a:lnTo>
                  <a:lnTo>
                    <a:pt x="509" y="6573"/>
                  </a:lnTo>
                  <a:lnTo>
                    <a:pt x="625" y="6028"/>
                  </a:lnTo>
                  <a:lnTo>
                    <a:pt x="813" y="4939"/>
                  </a:lnTo>
                  <a:lnTo>
                    <a:pt x="929" y="3858"/>
                  </a:lnTo>
                  <a:lnTo>
                    <a:pt x="947" y="2805"/>
                  </a:lnTo>
                  <a:lnTo>
                    <a:pt x="911" y="2296"/>
                  </a:lnTo>
                  <a:lnTo>
                    <a:pt x="884" y="2010"/>
                  </a:lnTo>
                  <a:lnTo>
                    <a:pt x="795" y="1340"/>
                  </a:lnTo>
                  <a:lnTo>
                    <a:pt x="634" y="661"/>
                  </a:lnTo>
                  <a:lnTo>
                    <a:pt x="438" y="260"/>
                  </a:lnTo>
                  <a:lnTo>
                    <a:pt x="277" y="72"/>
                  </a:lnTo>
                  <a:lnTo>
                    <a:pt x="170" y="19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4"/>
            <p:cNvSpPr/>
            <p:nvPr/>
          </p:nvSpPr>
          <p:spPr>
            <a:xfrm rot="310762">
              <a:off x="7376965" y="5245894"/>
              <a:ext cx="93050" cy="450001"/>
            </a:xfrm>
            <a:custGeom>
              <a:avLst/>
              <a:gdLst/>
              <a:ahLst/>
              <a:cxnLst/>
              <a:rect l="l" t="t" r="r" b="b"/>
              <a:pathLst>
                <a:path w="1385" h="6698" extrusionOk="0">
                  <a:moveTo>
                    <a:pt x="197" y="0"/>
                  </a:moveTo>
                  <a:lnTo>
                    <a:pt x="63" y="63"/>
                  </a:lnTo>
                  <a:lnTo>
                    <a:pt x="1" y="197"/>
                  </a:lnTo>
                  <a:lnTo>
                    <a:pt x="28" y="268"/>
                  </a:lnTo>
                  <a:lnTo>
                    <a:pt x="197" y="670"/>
                  </a:lnTo>
                  <a:lnTo>
                    <a:pt x="483" y="1456"/>
                  </a:lnTo>
                  <a:lnTo>
                    <a:pt x="688" y="2224"/>
                  </a:lnTo>
                  <a:lnTo>
                    <a:pt x="813" y="2983"/>
                  </a:lnTo>
                  <a:lnTo>
                    <a:pt x="858" y="3742"/>
                  </a:lnTo>
                  <a:lnTo>
                    <a:pt x="831" y="4510"/>
                  </a:lnTo>
                  <a:lnTo>
                    <a:pt x="724" y="5296"/>
                  </a:lnTo>
                  <a:lnTo>
                    <a:pt x="563" y="6108"/>
                  </a:lnTo>
                  <a:lnTo>
                    <a:pt x="447" y="6528"/>
                  </a:lnTo>
                  <a:lnTo>
                    <a:pt x="438" y="6573"/>
                  </a:lnTo>
                  <a:lnTo>
                    <a:pt x="474" y="6653"/>
                  </a:lnTo>
                  <a:lnTo>
                    <a:pt x="546" y="6698"/>
                  </a:lnTo>
                  <a:lnTo>
                    <a:pt x="626" y="6680"/>
                  </a:lnTo>
                  <a:lnTo>
                    <a:pt x="653" y="6644"/>
                  </a:lnTo>
                  <a:lnTo>
                    <a:pt x="849" y="6278"/>
                  </a:lnTo>
                  <a:lnTo>
                    <a:pt x="1144" y="5501"/>
                  </a:lnTo>
                  <a:lnTo>
                    <a:pt x="1322" y="4671"/>
                  </a:lnTo>
                  <a:lnTo>
                    <a:pt x="1385" y="3804"/>
                  </a:lnTo>
                  <a:lnTo>
                    <a:pt x="1340" y="2929"/>
                  </a:lnTo>
                  <a:lnTo>
                    <a:pt x="1197" y="2063"/>
                  </a:lnTo>
                  <a:lnTo>
                    <a:pt x="947" y="1233"/>
                  </a:lnTo>
                  <a:lnTo>
                    <a:pt x="608" y="456"/>
                  </a:lnTo>
                  <a:lnTo>
                    <a:pt x="394" y="98"/>
                  </a:lnTo>
                  <a:lnTo>
                    <a:pt x="340" y="27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4"/>
            <p:cNvSpPr/>
            <p:nvPr/>
          </p:nvSpPr>
          <p:spPr>
            <a:xfrm rot="310762">
              <a:off x="8013121" y="4936084"/>
              <a:ext cx="139273" cy="579599"/>
            </a:xfrm>
            <a:custGeom>
              <a:avLst/>
              <a:gdLst/>
              <a:ahLst/>
              <a:cxnLst/>
              <a:rect l="l" t="t" r="r" b="b"/>
              <a:pathLst>
                <a:path w="2073" h="8627" extrusionOk="0">
                  <a:moveTo>
                    <a:pt x="1402" y="0"/>
                  </a:moveTo>
                  <a:lnTo>
                    <a:pt x="1260" y="81"/>
                  </a:lnTo>
                  <a:lnTo>
                    <a:pt x="1188" y="232"/>
                  </a:lnTo>
                  <a:lnTo>
                    <a:pt x="1215" y="322"/>
                  </a:lnTo>
                  <a:lnTo>
                    <a:pt x="1331" y="572"/>
                  </a:lnTo>
                  <a:lnTo>
                    <a:pt x="1501" y="1072"/>
                  </a:lnTo>
                  <a:lnTo>
                    <a:pt x="1626" y="1581"/>
                  </a:lnTo>
                  <a:lnTo>
                    <a:pt x="1697" y="2090"/>
                  </a:lnTo>
                  <a:lnTo>
                    <a:pt x="1715" y="2858"/>
                  </a:lnTo>
                  <a:lnTo>
                    <a:pt x="1599" y="3894"/>
                  </a:lnTo>
                  <a:lnTo>
                    <a:pt x="1349" y="4930"/>
                  </a:lnTo>
                  <a:lnTo>
                    <a:pt x="1010" y="5974"/>
                  </a:lnTo>
                  <a:lnTo>
                    <a:pt x="411" y="7546"/>
                  </a:lnTo>
                  <a:lnTo>
                    <a:pt x="0" y="8573"/>
                  </a:lnTo>
                  <a:lnTo>
                    <a:pt x="0" y="8600"/>
                  </a:lnTo>
                  <a:lnTo>
                    <a:pt x="36" y="8627"/>
                  </a:lnTo>
                  <a:lnTo>
                    <a:pt x="54" y="8609"/>
                  </a:lnTo>
                  <a:lnTo>
                    <a:pt x="349" y="8135"/>
                  </a:lnTo>
                  <a:lnTo>
                    <a:pt x="885" y="7126"/>
                  </a:lnTo>
                  <a:lnTo>
                    <a:pt x="1340" y="6055"/>
                  </a:lnTo>
                  <a:lnTo>
                    <a:pt x="1706" y="4939"/>
                  </a:lnTo>
                  <a:lnTo>
                    <a:pt x="1956" y="3822"/>
                  </a:lnTo>
                  <a:lnTo>
                    <a:pt x="2072" y="2706"/>
                  </a:lnTo>
                  <a:lnTo>
                    <a:pt x="2045" y="1893"/>
                  </a:lnTo>
                  <a:lnTo>
                    <a:pt x="1983" y="1358"/>
                  </a:lnTo>
                  <a:lnTo>
                    <a:pt x="1867" y="840"/>
                  </a:lnTo>
                  <a:lnTo>
                    <a:pt x="1706" y="340"/>
                  </a:lnTo>
                  <a:lnTo>
                    <a:pt x="1608" y="99"/>
                  </a:lnTo>
                  <a:lnTo>
                    <a:pt x="1554" y="27"/>
                  </a:lnTo>
                  <a:lnTo>
                    <a:pt x="14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4" name="Google Shape;204;p4"/>
          <p:cNvSpPr/>
          <p:nvPr/>
        </p:nvSpPr>
        <p:spPr>
          <a:xfrm>
            <a:off x="11704801" y="1285721"/>
            <a:ext cx="20652" cy="20275"/>
          </a:xfrm>
          <a:custGeom>
            <a:avLst/>
            <a:gdLst/>
            <a:ahLst/>
            <a:cxnLst/>
            <a:rect l="l" t="t" r="r" b="b"/>
            <a:pathLst>
              <a:path w="492" h="483" extrusionOk="0">
                <a:moveTo>
                  <a:pt x="197" y="0"/>
                </a:moveTo>
                <a:lnTo>
                  <a:pt x="81" y="63"/>
                </a:lnTo>
                <a:lnTo>
                  <a:pt x="0" y="232"/>
                </a:lnTo>
                <a:lnTo>
                  <a:pt x="27" y="357"/>
                </a:lnTo>
                <a:lnTo>
                  <a:pt x="89" y="438"/>
                </a:lnTo>
                <a:lnTo>
                  <a:pt x="143" y="464"/>
                </a:lnTo>
                <a:lnTo>
                  <a:pt x="188" y="482"/>
                </a:lnTo>
                <a:lnTo>
                  <a:pt x="286" y="482"/>
                </a:lnTo>
                <a:lnTo>
                  <a:pt x="411" y="420"/>
                </a:lnTo>
                <a:lnTo>
                  <a:pt x="491" y="259"/>
                </a:lnTo>
                <a:lnTo>
                  <a:pt x="465" y="125"/>
                </a:lnTo>
                <a:lnTo>
                  <a:pt x="402" y="45"/>
                </a:lnTo>
                <a:lnTo>
                  <a:pt x="348" y="18"/>
                </a:lnTo>
                <a:lnTo>
                  <a:pt x="295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05" name="Google Shape;205;p4"/>
          <p:cNvGrpSpPr/>
          <p:nvPr/>
        </p:nvGrpSpPr>
        <p:grpSpPr>
          <a:xfrm>
            <a:off x="10591020" y="222941"/>
            <a:ext cx="1367897" cy="1307648"/>
            <a:chOff x="272975" y="3808881"/>
            <a:chExt cx="877007" cy="838379"/>
          </a:xfrm>
        </p:grpSpPr>
        <p:sp>
          <p:nvSpPr>
            <p:cNvPr id="206" name="Google Shape;206;p4"/>
            <p:cNvSpPr/>
            <p:nvPr/>
          </p:nvSpPr>
          <p:spPr>
            <a:xfrm>
              <a:off x="272975" y="3808881"/>
              <a:ext cx="877007" cy="838379"/>
            </a:xfrm>
            <a:custGeom>
              <a:avLst/>
              <a:gdLst/>
              <a:ahLst/>
              <a:cxnLst/>
              <a:rect l="l" t="t" r="r" b="b"/>
              <a:pathLst>
                <a:path w="60234" h="57581" extrusionOk="0">
                  <a:moveTo>
                    <a:pt x="41597" y="0"/>
                  </a:moveTo>
                  <a:lnTo>
                    <a:pt x="41043" y="1000"/>
                  </a:lnTo>
                  <a:lnTo>
                    <a:pt x="39837" y="3117"/>
                  </a:lnTo>
                  <a:lnTo>
                    <a:pt x="39123" y="4197"/>
                  </a:lnTo>
                  <a:lnTo>
                    <a:pt x="38623" y="4876"/>
                  </a:lnTo>
                  <a:lnTo>
                    <a:pt x="38096" y="5492"/>
                  </a:lnTo>
                  <a:lnTo>
                    <a:pt x="37551" y="6019"/>
                  </a:lnTo>
                  <a:lnTo>
                    <a:pt x="36989" y="6439"/>
                  </a:lnTo>
                  <a:lnTo>
                    <a:pt x="36426" y="6715"/>
                  </a:lnTo>
                  <a:lnTo>
                    <a:pt x="35989" y="6814"/>
                  </a:lnTo>
                  <a:lnTo>
                    <a:pt x="35703" y="6832"/>
                  </a:lnTo>
                  <a:lnTo>
                    <a:pt x="35417" y="6796"/>
                  </a:lnTo>
                  <a:lnTo>
                    <a:pt x="35122" y="6707"/>
                  </a:lnTo>
                  <a:lnTo>
                    <a:pt x="34837" y="6564"/>
                  </a:lnTo>
                  <a:lnTo>
                    <a:pt x="34551" y="6367"/>
                  </a:lnTo>
                  <a:lnTo>
                    <a:pt x="34265" y="6108"/>
                  </a:lnTo>
                  <a:lnTo>
                    <a:pt x="33979" y="5778"/>
                  </a:lnTo>
                  <a:lnTo>
                    <a:pt x="33845" y="5590"/>
                  </a:lnTo>
                  <a:lnTo>
                    <a:pt x="33738" y="5715"/>
                  </a:lnTo>
                  <a:lnTo>
                    <a:pt x="33577" y="6144"/>
                  </a:lnTo>
                  <a:lnTo>
                    <a:pt x="33417" y="7055"/>
                  </a:lnTo>
                  <a:lnTo>
                    <a:pt x="33301" y="8519"/>
                  </a:lnTo>
                  <a:lnTo>
                    <a:pt x="33211" y="9823"/>
                  </a:lnTo>
                  <a:lnTo>
                    <a:pt x="33149" y="10234"/>
                  </a:lnTo>
                  <a:lnTo>
                    <a:pt x="32988" y="10886"/>
                  </a:lnTo>
                  <a:lnTo>
                    <a:pt x="32479" y="12600"/>
                  </a:lnTo>
                  <a:lnTo>
                    <a:pt x="31854" y="14395"/>
                  </a:lnTo>
                  <a:lnTo>
                    <a:pt x="31282" y="15869"/>
                  </a:lnTo>
                  <a:lnTo>
                    <a:pt x="31068" y="16306"/>
                  </a:lnTo>
                  <a:lnTo>
                    <a:pt x="30863" y="16681"/>
                  </a:lnTo>
                  <a:lnTo>
                    <a:pt x="30515" y="17155"/>
                  </a:lnTo>
                  <a:lnTo>
                    <a:pt x="30291" y="17324"/>
                  </a:lnTo>
                  <a:lnTo>
                    <a:pt x="30148" y="17360"/>
                  </a:lnTo>
                  <a:lnTo>
                    <a:pt x="29961" y="17324"/>
                  </a:lnTo>
                  <a:lnTo>
                    <a:pt x="29747" y="17119"/>
                  </a:lnTo>
                  <a:lnTo>
                    <a:pt x="29541" y="16806"/>
                  </a:lnTo>
                  <a:lnTo>
                    <a:pt x="29264" y="16226"/>
                  </a:lnTo>
                  <a:lnTo>
                    <a:pt x="29059" y="15869"/>
                  </a:lnTo>
                  <a:lnTo>
                    <a:pt x="28764" y="15333"/>
                  </a:lnTo>
                  <a:lnTo>
                    <a:pt x="27925" y="13681"/>
                  </a:lnTo>
                  <a:lnTo>
                    <a:pt x="26594" y="10877"/>
                  </a:lnTo>
                  <a:lnTo>
                    <a:pt x="26076" y="9805"/>
                  </a:lnTo>
                  <a:lnTo>
                    <a:pt x="25916" y="9430"/>
                  </a:lnTo>
                  <a:lnTo>
                    <a:pt x="25648" y="8555"/>
                  </a:lnTo>
                  <a:lnTo>
                    <a:pt x="25460" y="7573"/>
                  </a:lnTo>
                  <a:lnTo>
                    <a:pt x="25362" y="6519"/>
                  </a:lnTo>
                  <a:lnTo>
                    <a:pt x="25353" y="5983"/>
                  </a:lnTo>
                  <a:lnTo>
                    <a:pt x="24996" y="6385"/>
                  </a:lnTo>
                  <a:lnTo>
                    <a:pt x="24308" y="7341"/>
                  </a:lnTo>
                  <a:lnTo>
                    <a:pt x="23603" y="8287"/>
                  </a:lnTo>
                  <a:lnTo>
                    <a:pt x="23022" y="8903"/>
                  </a:lnTo>
                  <a:lnTo>
                    <a:pt x="22594" y="9234"/>
                  </a:lnTo>
                  <a:lnTo>
                    <a:pt x="22370" y="9359"/>
                  </a:lnTo>
                  <a:lnTo>
                    <a:pt x="22281" y="9394"/>
                  </a:lnTo>
                  <a:lnTo>
                    <a:pt x="22085" y="9403"/>
                  </a:lnTo>
                  <a:lnTo>
                    <a:pt x="21879" y="9332"/>
                  </a:lnTo>
                  <a:lnTo>
                    <a:pt x="21674" y="9198"/>
                  </a:lnTo>
                  <a:lnTo>
                    <a:pt x="21335" y="8885"/>
                  </a:lnTo>
                  <a:lnTo>
                    <a:pt x="20879" y="8314"/>
                  </a:lnTo>
                  <a:lnTo>
                    <a:pt x="20191" y="7242"/>
                  </a:lnTo>
                  <a:lnTo>
                    <a:pt x="19388" y="5742"/>
                  </a:lnTo>
                  <a:lnTo>
                    <a:pt x="19084" y="5144"/>
                  </a:lnTo>
                  <a:lnTo>
                    <a:pt x="18959" y="5546"/>
                  </a:lnTo>
                  <a:lnTo>
                    <a:pt x="18700" y="6215"/>
                  </a:lnTo>
                  <a:lnTo>
                    <a:pt x="18441" y="6742"/>
                  </a:lnTo>
                  <a:lnTo>
                    <a:pt x="18173" y="7144"/>
                  </a:lnTo>
                  <a:lnTo>
                    <a:pt x="17870" y="7412"/>
                  </a:lnTo>
                  <a:lnTo>
                    <a:pt x="17539" y="7564"/>
                  </a:lnTo>
                  <a:lnTo>
                    <a:pt x="17164" y="7591"/>
                  </a:lnTo>
                  <a:lnTo>
                    <a:pt x="16736" y="7510"/>
                  </a:lnTo>
                  <a:lnTo>
                    <a:pt x="16494" y="7421"/>
                  </a:lnTo>
                  <a:lnTo>
                    <a:pt x="16227" y="7314"/>
                  </a:lnTo>
                  <a:lnTo>
                    <a:pt x="15673" y="7019"/>
                  </a:lnTo>
                  <a:lnTo>
                    <a:pt x="15110" y="6644"/>
                  </a:lnTo>
                  <a:lnTo>
                    <a:pt x="14566" y="6224"/>
                  </a:lnTo>
                  <a:lnTo>
                    <a:pt x="13771" y="5519"/>
                  </a:lnTo>
                  <a:lnTo>
                    <a:pt x="12833" y="4501"/>
                  </a:lnTo>
                  <a:lnTo>
                    <a:pt x="12449" y="4010"/>
                  </a:lnTo>
                  <a:lnTo>
                    <a:pt x="12458" y="4072"/>
                  </a:lnTo>
                  <a:lnTo>
                    <a:pt x="12485" y="4161"/>
                  </a:lnTo>
                  <a:lnTo>
                    <a:pt x="12467" y="4117"/>
                  </a:lnTo>
                  <a:lnTo>
                    <a:pt x="12449" y="4081"/>
                  </a:lnTo>
                  <a:lnTo>
                    <a:pt x="12547" y="4787"/>
                  </a:lnTo>
                  <a:lnTo>
                    <a:pt x="12824" y="6126"/>
                  </a:lnTo>
                  <a:lnTo>
                    <a:pt x="13128" y="7385"/>
                  </a:lnTo>
                  <a:lnTo>
                    <a:pt x="13369" y="8564"/>
                  </a:lnTo>
                  <a:lnTo>
                    <a:pt x="13440" y="9127"/>
                  </a:lnTo>
                  <a:lnTo>
                    <a:pt x="13458" y="9511"/>
                  </a:lnTo>
                  <a:lnTo>
                    <a:pt x="13414" y="9939"/>
                  </a:lnTo>
                  <a:lnTo>
                    <a:pt x="13351" y="10162"/>
                  </a:lnTo>
                  <a:lnTo>
                    <a:pt x="13253" y="10341"/>
                  </a:lnTo>
                  <a:lnTo>
                    <a:pt x="13128" y="10466"/>
                  </a:lnTo>
                  <a:lnTo>
                    <a:pt x="12896" y="10600"/>
                  </a:lnTo>
                  <a:lnTo>
                    <a:pt x="12512" y="10680"/>
                  </a:lnTo>
                  <a:lnTo>
                    <a:pt x="12056" y="10689"/>
                  </a:lnTo>
                  <a:lnTo>
                    <a:pt x="11556" y="10671"/>
                  </a:lnTo>
                  <a:lnTo>
                    <a:pt x="11011" y="10689"/>
                  </a:lnTo>
                  <a:lnTo>
                    <a:pt x="10735" y="10725"/>
                  </a:lnTo>
                  <a:lnTo>
                    <a:pt x="11145" y="11430"/>
                  </a:lnTo>
                  <a:lnTo>
                    <a:pt x="11878" y="12565"/>
                  </a:lnTo>
                  <a:lnTo>
                    <a:pt x="12297" y="13315"/>
                  </a:lnTo>
                  <a:lnTo>
                    <a:pt x="12449" y="13672"/>
                  </a:lnTo>
                  <a:lnTo>
                    <a:pt x="12610" y="14056"/>
                  </a:lnTo>
                  <a:lnTo>
                    <a:pt x="12985" y="14860"/>
                  </a:lnTo>
                  <a:lnTo>
                    <a:pt x="13226" y="15458"/>
                  </a:lnTo>
                  <a:lnTo>
                    <a:pt x="13396" y="16047"/>
                  </a:lnTo>
                  <a:lnTo>
                    <a:pt x="13440" y="16458"/>
                  </a:lnTo>
                  <a:lnTo>
                    <a:pt x="13431" y="16717"/>
                  </a:lnTo>
                  <a:lnTo>
                    <a:pt x="13369" y="16949"/>
                  </a:lnTo>
                  <a:lnTo>
                    <a:pt x="13262" y="17155"/>
                  </a:lnTo>
                  <a:lnTo>
                    <a:pt x="13092" y="17315"/>
                  </a:lnTo>
                  <a:lnTo>
                    <a:pt x="12860" y="17449"/>
                  </a:lnTo>
                  <a:lnTo>
                    <a:pt x="12708" y="17494"/>
                  </a:lnTo>
                  <a:lnTo>
                    <a:pt x="12235" y="17601"/>
                  </a:lnTo>
                  <a:lnTo>
                    <a:pt x="11199" y="17735"/>
                  </a:lnTo>
                  <a:lnTo>
                    <a:pt x="10083" y="17851"/>
                  </a:lnTo>
                  <a:lnTo>
                    <a:pt x="9190" y="18030"/>
                  </a:lnTo>
                  <a:lnTo>
                    <a:pt x="8591" y="18208"/>
                  </a:lnTo>
                  <a:lnTo>
                    <a:pt x="8288" y="18324"/>
                  </a:lnTo>
                  <a:lnTo>
                    <a:pt x="8520" y="18494"/>
                  </a:lnTo>
                  <a:lnTo>
                    <a:pt x="9083" y="18860"/>
                  </a:lnTo>
                  <a:lnTo>
                    <a:pt x="10065" y="19414"/>
                  </a:lnTo>
                  <a:lnTo>
                    <a:pt x="11485" y="20155"/>
                  </a:lnTo>
                  <a:lnTo>
                    <a:pt x="12797" y="20869"/>
                  </a:lnTo>
                  <a:lnTo>
                    <a:pt x="13306" y="21209"/>
                  </a:lnTo>
                  <a:lnTo>
                    <a:pt x="13619" y="21432"/>
                  </a:lnTo>
                  <a:lnTo>
                    <a:pt x="14369" y="22066"/>
                  </a:lnTo>
                  <a:lnTo>
                    <a:pt x="15209" y="22843"/>
                  </a:lnTo>
                  <a:lnTo>
                    <a:pt x="16066" y="23736"/>
                  </a:lnTo>
                  <a:lnTo>
                    <a:pt x="16878" y="24674"/>
                  </a:lnTo>
                  <a:lnTo>
                    <a:pt x="17593" y="25611"/>
                  </a:lnTo>
                  <a:lnTo>
                    <a:pt x="18138" y="26495"/>
                  </a:lnTo>
                  <a:lnTo>
                    <a:pt x="18388" y="27094"/>
                  </a:lnTo>
                  <a:lnTo>
                    <a:pt x="18477" y="27442"/>
                  </a:lnTo>
                  <a:lnTo>
                    <a:pt x="18486" y="27603"/>
                  </a:lnTo>
                  <a:lnTo>
                    <a:pt x="18459" y="27701"/>
                  </a:lnTo>
                  <a:lnTo>
                    <a:pt x="18280" y="27853"/>
                  </a:lnTo>
                  <a:lnTo>
                    <a:pt x="17995" y="27942"/>
                  </a:lnTo>
                  <a:lnTo>
                    <a:pt x="17629" y="27995"/>
                  </a:lnTo>
                  <a:lnTo>
                    <a:pt x="16557" y="28004"/>
                  </a:lnTo>
                  <a:lnTo>
                    <a:pt x="15869" y="27969"/>
                  </a:lnTo>
                  <a:lnTo>
                    <a:pt x="15414" y="27942"/>
                  </a:lnTo>
                  <a:lnTo>
                    <a:pt x="14119" y="27754"/>
                  </a:lnTo>
                  <a:lnTo>
                    <a:pt x="11967" y="27370"/>
                  </a:lnTo>
                  <a:lnTo>
                    <a:pt x="11011" y="27174"/>
                  </a:lnTo>
                  <a:lnTo>
                    <a:pt x="10243" y="26986"/>
                  </a:lnTo>
                  <a:lnTo>
                    <a:pt x="8743" y="26522"/>
                  </a:lnTo>
                  <a:lnTo>
                    <a:pt x="7841" y="26201"/>
                  </a:lnTo>
                  <a:lnTo>
                    <a:pt x="7493" y="26049"/>
                  </a:lnTo>
                  <a:lnTo>
                    <a:pt x="7698" y="26504"/>
                  </a:lnTo>
                  <a:lnTo>
                    <a:pt x="7940" y="27129"/>
                  </a:lnTo>
                  <a:lnTo>
                    <a:pt x="8038" y="27513"/>
                  </a:lnTo>
                  <a:lnTo>
                    <a:pt x="8056" y="27879"/>
                  </a:lnTo>
                  <a:lnTo>
                    <a:pt x="7975" y="28237"/>
                  </a:lnTo>
                  <a:lnTo>
                    <a:pt x="7788" y="28585"/>
                  </a:lnTo>
                  <a:lnTo>
                    <a:pt x="7457" y="28933"/>
                  </a:lnTo>
                  <a:lnTo>
                    <a:pt x="7234" y="29103"/>
                  </a:lnTo>
                  <a:lnTo>
                    <a:pt x="7073" y="29210"/>
                  </a:lnTo>
                  <a:lnTo>
                    <a:pt x="6680" y="29353"/>
                  </a:lnTo>
                  <a:lnTo>
                    <a:pt x="5975" y="29487"/>
                  </a:lnTo>
                  <a:lnTo>
                    <a:pt x="4903" y="29594"/>
                  </a:lnTo>
                  <a:lnTo>
                    <a:pt x="4135" y="29692"/>
                  </a:lnTo>
                  <a:lnTo>
                    <a:pt x="3689" y="29799"/>
                  </a:lnTo>
                  <a:lnTo>
                    <a:pt x="3492" y="29871"/>
                  </a:lnTo>
                  <a:lnTo>
                    <a:pt x="3859" y="30005"/>
                  </a:lnTo>
                  <a:lnTo>
                    <a:pt x="4341" y="30273"/>
                  </a:lnTo>
                  <a:lnTo>
                    <a:pt x="4528" y="30487"/>
                  </a:lnTo>
                  <a:lnTo>
                    <a:pt x="4600" y="30630"/>
                  </a:lnTo>
                  <a:lnTo>
                    <a:pt x="4609" y="30844"/>
                  </a:lnTo>
                  <a:lnTo>
                    <a:pt x="4466" y="31112"/>
                  </a:lnTo>
                  <a:lnTo>
                    <a:pt x="4198" y="31353"/>
                  </a:lnTo>
                  <a:lnTo>
                    <a:pt x="3850" y="31559"/>
                  </a:lnTo>
                  <a:lnTo>
                    <a:pt x="3448" y="31710"/>
                  </a:lnTo>
                  <a:lnTo>
                    <a:pt x="3233" y="31764"/>
                  </a:lnTo>
                  <a:lnTo>
                    <a:pt x="2885" y="31835"/>
                  </a:lnTo>
                  <a:lnTo>
                    <a:pt x="2064" y="31951"/>
                  </a:lnTo>
                  <a:lnTo>
                    <a:pt x="1197" y="31987"/>
                  </a:lnTo>
                  <a:lnTo>
                    <a:pt x="563" y="31943"/>
                  </a:lnTo>
                  <a:lnTo>
                    <a:pt x="179" y="31871"/>
                  </a:lnTo>
                  <a:lnTo>
                    <a:pt x="1" y="31818"/>
                  </a:lnTo>
                  <a:lnTo>
                    <a:pt x="269" y="32210"/>
                  </a:lnTo>
                  <a:lnTo>
                    <a:pt x="930" y="32969"/>
                  </a:lnTo>
                  <a:lnTo>
                    <a:pt x="1662" y="33666"/>
                  </a:lnTo>
                  <a:lnTo>
                    <a:pt x="2439" y="34309"/>
                  </a:lnTo>
                  <a:lnTo>
                    <a:pt x="2823" y="34604"/>
                  </a:lnTo>
                  <a:lnTo>
                    <a:pt x="3216" y="34836"/>
                  </a:lnTo>
                  <a:lnTo>
                    <a:pt x="4037" y="35309"/>
                  </a:lnTo>
                  <a:lnTo>
                    <a:pt x="4350" y="35622"/>
                  </a:lnTo>
                  <a:lnTo>
                    <a:pt x="4475" y="35863"/>
                  </a:lnTo>
                  <a:lnTo>
                    <a:pt x="4502" y="35997"/>
                  </a:lnTo>
                  <a:lnTo>
                    <a:pt x="4519" y="36113"/>
                  </a:lnTo>
                  <a:lnTo>
                    <a:pt x="4484" y="36318"/>
                  </a:lnTo>
                  <a:lnTo>
                    <a:pt x="4376" y="36497"/>
                  </a:lnTo>
                  <a:lnTo>
                    <a:pt x="4198" y="36658"/>
                  </a:lnTo>
                  <a:lnTo>
                    <a:pt x="3805" y="36899"/>
                  </a:lnTo>
                  <a:lnTo>
                    <a:pt x="3010" y="37274"/>
                  </a:lnTo>
                  <a:lnTo>
                    <a:pt x="2483" y="37506"/>
                  </a:lnTo>
                  <a:lnTo>
                    <a:pt x="2635" y="37586"/>
                  </a:lnTo>
                  <a:lnTo>
                    <a:pt x="2974" y="37711"/>
                  </a:lnTo>
                  <a:lnTo>
                    <a:pt x="3519" y="37836"/>
                  </a:lnTo>
                  <a:lnTo>
                    <a:pt x="4725" y="37961"/>
                  </a:lnTo>
                  <a:lnTo>
                    <a:pt x="5921" y="38068"/>
                  </a:lnTo>
                  <a:lnTo>
                    <a:pt x="6457" y="38193"/>
                  </a:lnTo>
                  <a:lnTo>
                    <a:pt x="6770" y="38310"/>
                  </a:lnTo>
                  <a:lnTo>
                    <a:pt x="7055" y="38461"/>
                  </a:lnTo>
                  <a:lnTo>
                    <a:pt x="7297" y="38667"/>
                  </a:lnTo>
                  <a:lnTo>
                    <a:pt x="7484" y="38926"/>
                  </a:lnTo>
                  <a:lnTo>
                    <a:pt x="7609" y="39247"/>
                  </a:lnTo>
                  <a:lnTo>
                    <a:pt x="7654" y="39435"/>
                  </a:lnTo>
                  <a:lnTo>
                    <a:pt x="7672" y="39613"/>
                  </a:lnTo>
                  <a:lnTo>
                    <a:pt x="7627" y="39962"/>
                  </a:lnTo>
                  <a:lnTo>
                    <a:pt x="7493" y="40283"/>
                  </a:lnTo>
                  <a:lnTo>
                    <a:pt x="7323" y="40542"/>
                  </a:lnTo>
                  <a:lnTo>
                    <a:pt x="7234" y="40649"/>
                  </a:lnTo>
                  <a:lnTo>
                    <a:pt x="6546" y="41355"/>
                  </a:lnTo>
                  <a:lnTo>
                    <a:pt x="5403" y="42391"/>
                  </a:lnTo>
                  <a:lnTo>
                    <a:pt x="4609" y="43025"/>
                  </a:lnTo>
                  <a:lnTo>
                    <a:pt x="6332" y="42873"/>
                  </a:lnTo>
                  <a:lnTo>
                    <a:pt x="8770" y="42748"/>
                  </a:lnTo>
                  <a:lnTo>
                    <a:pt x="10324" y="42792"/>
                  </a:lnTo>
                  <a:lnTo>
                    <a:pt x="11092" y="42873"/>
                  </a:lnTo>
                  <a:lnTo>
                    <a:pt x="12056" y="42998"/>
                  </a:lnTo>
                  <a:lnTo>
                    <a:pt x="13494" y="43239"/>
                  </a:lnTo>
                  <a:lnTo>
                    <a:pt x="14423" y="43480"/>
                  </a:lnTo>
                  <a:lnTo>
                    <a:pt x="14887" y="43650"/>
                  </a:lnTo>
                  <a:lnTo>
                    <a:pt x="15101" y="43748"/>
                  </a:lnTo>
                  <a:lnTo>
                    <a:pt x="15414" y="43989"/>
                  </a:lnTo>
                  <a:lnTo>
                    <a:pt x="15601" y="44284"/>
                  </a:lnTo>
                  <a:lnTo>
                    <a:pt x="15673" y="44614"/>
                  </a:lnTo>
                  <a:lnTo>
                    <a:pt x="15628" y="44989"/>
                  </a:lnTo>
                  <a:lnTo>
                    <a:pt x="15503" y="45382"/>
                  </a:lnTo>
                  <a:lnTo>
                    <a:pt x="15298" y="45793"/>
                  </a:lnTo>
                  <a:lnTo>
                    <a:pt x="15021" y="46221"/>
                  </a:lnTo>
                  <a:lnTo>
                    <a:pt x="14530" y="46847"/>
                  </a:lnTo>
                  <a:lnTo>
                    <a:pt x="13771" y="47632"/>
                  </a:lnTo>
                  <a:lnTo>
                    <a:pt x="12994" y="48293"/>
                  </a:lnTo>
                  <a:lnTo>
                    <a:pt x="12315" y="48758"/>
                  </a:lnTo>
                  <a:lnTo>
                    <a:pt x="12056" y="48883"/>
                  </a:lnTo>
                  <a:lnTo>
                    <a:pt x="12387" y="48999"/>
                  </a:lnTo>
                  <a:lnTo>
                    <a:pt x="12735" y="49195"/>
                  </a:lnTo>
                  <a:lnTo>
                    <a:pt x="12896" y="49356"/>
                  </a:lnTo>
                  <a:lnTo>
                    <a:pt x="13003" y="49535"/>
                  </a:lnTo>
                  <a:lnTo>
                    <a:pt x="13039" y="49758"/>
                  </a:lnTo>
                  <a:lnTo>
                    <a:pt x="13021" y="50017"/>
                  </a:lnTo>
                  <a:lnTo>
                    <a:pt x="12940" y="50320"/>
                  </a:lnTo>
                  <a:lnTo>
                    <a:pt x="12699" y="50883"/>
                  </a:lnTo>
                  <a:lnTo>
                    <a:pt x="12154" y="51874"/>
                  </a:lnTo>
                  <a:lnTo>
                    <a:pt x="10878" y="53910"/>
                  </a:lnTo>
                  <a:lnTo>
                    <a:pt x="9627" y="55866"/>
                  </a:lnTo>
                  <a:lnTo>
                    <a:pt x="10217" y="55553"/>
                  </a:lnTo>
                  <a:lnTo>
                    <a:pt x="11610" y="54857"/>
                  </a:lnTo>
                  <a:lnTo>
                    <a:pt x="12637" y="54419"/>
                  </a:lnTo>
                  <a:lnTo>
                    <a:pt x="13405" y="54178"/>
                  </a:lnTo>
                  <a:lnTo>
                    <a:pt x="13896" y="54080"/>
                  </a:lnTo>
                  <a:lnTo>
                    <a:pt x="14351" y="54035"/>
                  </a:lnTo>
                  <a:lnTo>
                    <a:pt x="14762" y="54071"/>
                  </a:lnTo>
                  <a:lnTo>
                    <a:pt x="15110" y="54196"/>
                  </a:lnTo>
                  <a:lnTo>
                    <a:pt x="15396" y="54419"/>
                  </a:lnTo>
                  <a:lnTo>
                    <a:pt x="15593" y="54750"/>
                  </a:lnTo>
                  <a:lnTo>
                    <a:pt x="15700" y="55205"/>
                  </a:lnTo>
                  <a:lnTo>
                    <a:pt x="15718" y="55491"/>
                  </a:lnTo>
                  <a:lnTo>
                    <a:pt x="15780" y="55428"/>
                  </a:lnTo>
                  <a:lnTo>
                    <a:pt x="16459" y="54794"/>
                  </a:lnTo>
                  <a:lnTo>
                    <a:pt x="17236" y="54223"/>
                  </a:lnTo>
                  <a:lnTo>
                    <a:pt x="17798" y="53919"/>
                  </a:lnTo>
                  <a:lnTo>
                    <a:pt x="18218" y="53785"/>
                  </a:lnTo>
                  <a:lnTo>
                    <a:pt x="18495" y="53749"/>
                  </a:lnTo>
                  <a:lnTo>
                    <a:pt x="18754" y="53767"/>
                  </a:lnTo>
                  <a:lnTo>
                    <a:pt x="18995" y="53857"/>
                  </a:lnTo>
                  <a:lnTo>
                    <a:pt x="19111" y="53937"/>
                  </a:lnTo>
                  <a:lnTo>
                    <a:pt x="19298" y="54089"/>
                  </a:lnTo>
                  <a:lnTo>
                    <a:pt x="19593" y="54455"/>
                  </a:lnTo>
                  <a:lnTo>
                    <a:pt x="19781" y="54892"/>
                  </a:lnTo>
                  <a:lnTo>
                    <a:pt x="19888" y="55357"/>
                  </a:lnTo>
                  <a:lnTo>
                    <a:pt x="19941" y="56098"/>
                  </a:lnTo>
                  <a:lnTo>
                    <a:pt x="19861" y="57080"/>
                  </a:lnTo>
                  <a:lnTo>
                    <a:pt x="19799" y="57500"/>
                  </a:lnTo>
                  <a:lnTo>
                    <a:pt x="20602" y="56812"/>
                  </a:lnTo>
                  <a:lnTo>
                    <a:pt x="21727" y="55768"/>
                  </a:lnTo>
                  <a:lnTo>
                    <a:pt x="22451" y="54955"/>
                  </a:lnTo>
                  <a:lnTo>
                    <a:pt x="24183" y="53098"/>
                  </a:lnTo>
                  <a:lnTo>
                    <a:pt x="24906" y="52392"/>
                  </a:lnTo>
                  <a:lnTo>
                    <a:pt x="25603" y="51794"/>
                  </a:lnTo>
                  <a:lnTo>
                    <a:pt x="26228" y="51356"/>
                  </a:lnTo>
                  <a:lnTo>
                    <a:pt x="26496" y="51231"/>
                  </a:lnTo>
                  <a:lnTo>
                    <a:pt x="26800" y="51124"/>
                  </a:lnTo>
                  <a:lnTo>
                    <a:pt x="27201" y="51053"/>
                  </a:lnTo>
                  <a:lnTo>
                    <a:pt x="27443" y="51070"/>
                  </a:lnTo>
                  <a:lnTo>
                    <a:pt x="27675" y="51124"/>
                  </a:lnTo>
                  <a:lnTo>
                    <a:pt x="27898" y="51231"/>
                  </a:lnTo>
                  <a:lnTo>
                    <a:pt x="28220" y="51481"/>
                  </a:lnTo>
                  <a:lnTo>
                    <a:pt x="28452" y="51713"/>
                  </a:lnTo>
                  <a:lnTo>
                    <a:pt x="28559" y="51856"/>
                  </a:lnTo>
                  <a:lnTo>
                    <a:pt x="28854" y="52365"/>
                  </a:lnTo>
                  <a:lnTo>
                    <a:pt x="29389" y="53473"/>
                  </a:lnTo>
                  <a:lnTo>
                    <a:pt x="29925" y="54839"/>
                  </a:lnTo>
                  <a:lnTo>
                    <a:pt x="30229" y="55750"/>
                  </a:lnTo>
                  <a:lnTo>
                    <a:pt x="30461" y="56598"/>
                  </a:lnTo>
                  <a:lnTo>
                    <a:pt x="30586" y="57304"/>
                  </a:lnTo>
                  <a:lnTo>
                    <a:pt x="30586" y="57580"/>
                  </a:lnTo>
                  <a:lnTo>
                    <a:pt x="30729" y="57295"/>
                  </a:lnTo>
                  <a:lnTo>
                    <a:pt x="30979" y="56714"/>
                  </a:lnTo>
                  <a:lnTo>
                    <a:pt x="31274" y="55821"/>
                  </a:lnTo>
                  <a:lnTo>
                    <a:pt x="31738" y="53999"/>
                  </a:lnTo>
                  <a:lnTo>
                    <a:pt x="32068" y="52803"/>
                  </a:lnTo>
                  <a:lnTo>
                    <a:pt x="32149" y="52472"/>
                  </a:lnTo>
                  <a:lnTo>
                    <a:pt x="32363" y="51740"/>
                  </a:lnTo>
                  <a:lnTo>
                    <a:pt x="32559" y="51240"/>
                  </a:lnTo>
                  <a:lnTo>
                    <a:pt x="32756" y="50928"/>
                  </a:lnTo>
                  <a:lnTo>
                    <a:pt x="32908" y="50758"/>
                  </a:lnTo>
                  <a:lnTo>
                    <a:pt x="33086" y="50633"/>
                  </a:lnTo>
                  <a:lnTo>
                    <a:pt x="33292" y="50561"/>
                  </a:lnTo>
                  <a:lnTo>
                    <a:pt x="33515" y="50561"/>
                  </a:lnTo>
                  <a:lnTo>
                    <a:pt x="33765" y="50642"/>
                  </a:lnTo>
                  <a:lnTo>
                    <a:pt x="34051" y="50803"/>
                  </a:lnTo>
                  <a:lnTo>
                    <a:pt x="34372" y="51062"/>
                  </a:lnTo>
                  <a:lnTo>
                    <a:pt x="34542" y="51240"/>
                  </a:lnTo>
                  <a:lnTo>
                    <a:pt x="34587" y="50999"/>
                  </a:lnTo>
                  <a:lnTo>
                    <a:pt x="34613" y="50490"/>
                  </a:lnTo>
                  <a:lnTo>
                    <a:pt x="34569" y="49686"/>
                  </a:lnTo>
                  <a:lnTo>
                    <a:pt x="34488" y="48588"/>
                  </a:lnTo>
                  <a:lnTo>
                    <a:pt x="34533" y="47802"/>
                  </a:lnTo>
                  <a:lnTo>
                    <a:pt x="34649" y="47311"/>
                  </a:lnTo>
                  <a:lnTo>
                    <a:pt x="34756" y="47088"/>
                  </a:lnTo>
                  <a:lnTo>
                    <a:pt x="34881" y="46873"/>
                  </a:lnTo>
                  <a:lnTo>
                    <a:pt x="35087" y="46677"/>
                  </a:lnTo>
                  <a:lnTo>
                    <a:pt x="35247" y="46597"/>
                  </a:lnTo>
                  <a:lnTo>
                    <a:pt x="35489" y="46552"/>
                  </a:lnTo>
                  <a:lnTo>
                    <a:pt x="35837" y="46623"/>
                  </a:lnTo>
                  <a:lnTo>
                    <a:pt x="36185" y="46811"/>
                  </a:lnTo>
                  <a:lnTo>
                    <a:pt x="36533" y="47070"/>
                  </a:lnTo>
                  <a:lnTo>
                    <a:pt x="37016" y="47543"/>
                  </a:lnTo>
                  <a:lnTo>
                    <a:pt x="37266" y="47865"/>
                  </a:lnTo>
                  <a:lnTo>
                    <a:pt x="37283" y="47248"/>
                  </a:lnTo>
                  <a:lnTo>
                    <a:pt x="37310" y="46123"/>
                  </a:lnTo>
                  <a:lnTo>
                    <a:pt x="37221" y="45230"/>
                  </a:lnTo>
                  <a:lnTo>
                    <a:pt x="37069" y="44561"/>
                  </a:lnTo>
                  <a:lnTo>
                    <a:pt x="36828" y="43801"/>
                  </a:lnTo>
                  <a:lnTo>
                    <a:pt x="36462" y="42908"/>
                  </a:lnTo>
                  <a:lnTo>
                    <a:pt x="36221" y="42408"/>
                  </a:lnTo>
                  <a:lnTo>
                    <a:pt x="35935" y="41712"/>
                  </a:lnTo>
                  <a:lnTo>
                    <a:pt x="35542" y="40739"/>
                  </a:lnTo>
                  <a:lnTo>
                    <a:pt x="35730" y="40899"/>
                  </a:lnTo>
                  <a:lnTo>
                    <a:pt x="36364" y="41364"/>
                  </a:lnTo>
                  <a:lnTo>
                    <a:pt x="37676" y="42248"/>
                  </a:lnTo>
                  <a:lnTo>
                    <a:pt x="39748" y="43507"/>
                  </a:lnTo>
                  <a:lnTo>
                    <a:pt x="41105" y="44248"/>
                  </a:lnTo>
                  <a:lnTo>
                    <a:pt x="41766" y="44552"/>
                  </a:lnTo>
                  <a:lnTo>
                    <a:pt x="41981" y="44605"/>
                  </a:lnTo>
                  <a:lnTo>
                    <a:pt x="41793" y="44096"/>
                  </a:lnTo>
                  <a:lnTo>
                    <a:pt x="41543" y="43355"/>
                  </a:lnTo>
                  <a:lnTo>
                    <a:pt x="41436" y="42900"/>
                  </a:lnTo>
                  <a:lnTo>
                    <a:pt x="41409" y="42498"/>
                  </a:lnTo>
                  <a:lnTo>
                    <a:pt x="41489" y="42149"/>
                  </a:lnTo>
                  <a:lnTo>
                    <a:pt x="41650" y="41944"/>
                  </a:lnTo>
                  <a:lnTo>
                    <a:pt x="41802" y="41828"/>
                  </a:lnTo>
                  <a:lnTo>
                    <a:pt x="42106" y="41703"/>
                  </a:lnTo>
                  <a:lnTo>
                    <a:pt x="42382" y="41649"/>
                  </a:lnTo>
                  <a:lnTo>
                    <a:pt x="42588" y="41632"/>
                  </a:lnTo>
                  <a:lnTo>
                    <a:pt x="42918" y="41623"/>
                  </a:lnTo>
                  <a:lnTo>
                    <a:pt x="43213" y="41685"/>
                  </a:lnTo>
                  <a:lnTo>
                    <a:pt x="43508" y="41819"/>
                  </a:lnTo>
                  <a:lnTo>
                    <a:pt x="44061" y="42203"/>
                  </a:lnTo>
                  <a:lnTo>
                    <a:pt x="45294" y="43141"/>
                  </a:lnTo>
                  <a:lnTo>
                    <a:pt x="46276" y="43855"/>
                  </a:lnTo>
                  <a:lnTo>
                    <a:pt x="46329" y="43525"/>
                  </a:lnTo>
                  <a:lnTo>
                    <a:pt x="46517" y="42971"/>
                  </a:lnTo>
                  <a:lnTo>
                    <a:pt x="46776" y="42525"/>
                  </a:lnTo>
                  <a:lnTo>
                    <a:pt x="47097" y="42176"/>
                  </a:lnTo>
                  <a:lnTo>
                    <a:pt x="47490" y="41926"/>
                  </a:lnTo>
                  <a:lnTo>
                    <a:pt x="47928" y="41748"/>
                  </a:lnTo>
                  <a:lnTo>
                    <a:pt x="48410" y="41632"/>
                  </a:lnTo>
                  <a:lnTo>
                    <a:pt x="48928" y="41560"/>
                  </a:lnTo>
                  <a:lnTo>
                    <a:pt x="50312" y="41533"/>
                  </a:lnTo>
                  <a:lnTo>
                    <a:pt x="52009" y="41560"/>
                  </a:lnTo>
                  <a:lnTo>
                    <a:pt x="52813" y="41489"/>
                  </a:lnTo>
                  <a:lnTo>
                    <a:pt x="53304" y="41390"/>
                  </a:lnTo>
                  <a:lnTo>
                    <a:pt x="53536" y="41310"/>
                  </a:lnTo>
                  <a:lnTo>
                    <a:pt x="53054" y="40837"/>
                  </a:lnTo>
                  <a:lnTo>
                    <a:pt x="52071" y="39988"/>
                  </a:lnTo>
                  <a:lnTo>
                    <a:pt x="51098" y="39256"/>
                  </a:lnTo>
                  <a:lnTo>
                    <a:pt x="50169" y="38622"/>
                  </a:lnTo>
                  <a:lnTo>
                    <a:pt x="48919" y="37863"/>
                  </a:lnTo>
                  <a:lnTo>
                    <a:pt x="47740" y="37184"/>
                  </a:lnTo>
                  <a:lnTo>
                    <a:pt x="47473" y="36988"/>
                  </a:lnTo>
                  <a:lnTo>
                    <a:pt x="47222" y="36774"/>
                  </a:lnTo>
                  <a:lnTo>
                    <a:pt x="46838" y="36425"/>
                  </a:lnTo>
                  <a:lnTo>
                    <a:pt x="46713" y="36175"/>
                  </a:lnTo>
                  <a:lnTo>
                    <a:pt x="46713" y="36015"/>
                  </a:lnTo>
                  <a:lnTo>
                    <a:pt x="46794" y="35836"/>
                  </a:lnTo>
                  <a:lnTo>
                    <a:pt x="46990" y="35648"/>
                  </a:lnTo>
                  <a:lnTo>
                    <a:pt x="47133" y="35541"/>
                  </a:lnTo>
                  <a:lnTo>
                    <a:pt x="47410" y="35345"/>
                  </a:lnTo>
                  <a:lnTo>
                    <a:pt x="48267" y="34836"/>
                  </a:lnTo>
                  <a:lnTo>
                    <a:pt x="49991" y="33880"/>
                  </a:lnTo>
                  <a:lnTo>
                    <a:pt x="52634" y="32523"/>
                  </a:lnTo>
                  <a:lnTo>
                    <a:pt x="54349" y="31737"/>
                  </a:lnTo>
                  <a:lnTo>
                    <a:pt x="55179" y="31407"/>
                  </a:lnTo>
                  <a:lnTo>
                    <a:pt x="55447" y="31326"/>
                  </a:lnTo>
                  <a:lnTo>
                    <a:pt x="54759" y="30916"/>
                  </a:lnTo>
                  <a:lnTo>
                    <a:pt x="53938" y="30362"/>
                  </a:lnTo>
                  <a:lnTo>
                    <a:pt x="53500" y="30005"/>
                  </a:lnTo>
                  <a:lnTo>
                    <a:pt x="53152" y="29674"/>
                  </a:lnTo>
                  <a:lnTo>
                    <a:pt x="52884" y="29353"/>
                  </a:lnTo>
                  <a:lnTo>
                    <a:pt x="52714" y="29049"/>
                  </a:lnTo>
                  <a:lnTo>
                    <a:pt x="52616" y="28746"/>
                  </a:lnTo>
                  <a:lnTo>
                    <a:pt x="52598" y="28451"/>
                  </a:lnTo>
                  <a:lnTo>
                    <a:pt x="52670" y="28156"/>
                  </a:lnTo>
                  <a:lnTo>
                    <a:pt x="52804" y="27862"/>
                  </a:lnTo>
                  <a:lnTo>
                    <a:pt x="53018" y="27567"/>
                  </a:lnTo>
                  <a:lnTo>
                    <a:pt x="53465" y="27102"/>
                  </a:lnTo>
                  <a:lnTo>
                    <a:pt x="54295" y="26451"/>
                  </a:lnTo>
                  <a:lnTo>
                    <a:pt x="54822" y="26102"/>
                  </a:lnTo>
                  <a:lnTo>
                    <a:pt x="55054" y="25959"/>
                  </a:lnTo>
                  <a:lnTo>
                    <a:pt x="55733" y="25647"/>
                  </a:lnTo>
                  <a:lnTo>
                    <a:pt x="56903" y="25165"/>
                  </a:lnTo>
                  <a:lnTo>
                    <a:pt x="57465" y="24897"/>
                  </a:lnTo>
                  <a:lnTo>
                    <a:pt x="57072" y="24700"/>
                  </a:lnTo>
                  <a:lnTo>
                    <a:pt x="56492" y="24307"/>
                  </a:lnTo>
                  <a:lnTo>
                    <a:pt x="56152" y="23932"/>
                  </a:lnTo>
                  <a:lnTo>
                    <a:pt x="56036" y="23656"/>
                  </a:lnTo>
                  <a:lnTo>
                    <a:pt x="56010" y="23477"/>
                  </a:lnTo>
                  <a:lnTo>
                    <a:pt x="56045" y="23209"/>
                  </a:lnTo>
                  <a:lnTo>
                    <a:pt x="56233" y="22870"/>
                  </a:lnTo>
                  <a:lnTo>
                    <a:pt x="56536" y="22530"/>
                  </a:lnTo>
                  <a:lnTo>
                    <a:pt x="56929" y="22191"/>
                  </a:lnTo>
                  <a:lnTo>
                    <a:pt x="57635" y="21691"/>
                  </a:lnTo>
                  <a:lnTo>
                    <a:pt x="58662" y="21012"/>
                  </a:lnTo>
                  <a:lnTo>
                    <a:pt x="59358" y="20485"/>
                  </a:lnTo>
                  <a:lnTo>
                    <a:pt x="59742" y="20128"/>
                  </a:lnTo>
                  <a:lnTo>
                    <a:pt x="60028" y="19753"/>
                  </a:lnTo>
                  <a:lnTo>
                    <a:pt x="60189" y="19369"/>
                  </a:lnTo>
                  <a:lnTo>
                    <a:pt x="60207" y="19173"/>
                  </a:lnTo>
                  <a:lnTo>
                    <a:pt x="60216" y="19155"/>
                  </a:lnTo>
                  <a:lnTo>
                    <a:pt x="60233" y="19146"/>
                  </a:lnTo>
                  <a:lnTo>
                    <a:pt x="59805" y="19351"/>
                  </a:lnTo>
                  <a:lnTo>
                    <a:pt x="58921" y="19682"/>
                  </a:lnTo>
                  <a:lnTo>
                    <a:pt x="58001" y="19941"/>
                  </a:lnTo>
                  <a:lnTo>
                    <a:pt x="57081" y="20128"/>
                  </a:lnTo>
                  <a:lnTo>
                    <a:pt x="56626" y="20191"/>
                  </a:lnTo>
                  <a:lnTo>
                    <a:pt x="56126" y="20262"/>
                  </a:lnTo>
                  <a:lnTo>
                    <a:pt x="55224" y="20369"/>
                  </a:lnTo>
                  <a:lnTo>
                    <a:pt x="54661" y="20396"/>
                  </a:lnTo>
                  <a:lnTo>
                    <a:pt x="54420" y="20387"/>
                  </a:lnTo>
                  <a:lnTo>
                    <a:pt x="54215" y="20360"/>
                  </a:lnTo>
                  <a:lnTo>
                    <a:pt x="53929" y="20218"/>
                  </a:lnTo>
                  <a:lnTo>
                    <a:pt x="53768" y="19994"/>
                  </a:lnTo>
                  <a:lnTo>
                    <a:pt x="53706" y="19682"/>
                  </a:lnTo>
                  <a:lnTo>
                    <a:pt x="53715" y="19101"/>
                  </a:lnTo>
                  <a:lnTo>
                    <a:pt x="53768" y="18396"/>
                  </a:lnTo>
                  <a:lnTo>
                    <a:pt x="53777" y="17878"/>
                  </a:lnTo>
                  <a:lnTo>
                    <a:pt x="53759" y="17619"/>
                  </a:lnTo>
                  <a:lnTo>
                    <a:pt x="53170" y="18208"/>
                  </a:lnTo>
                  <a:lnTo>
                    <a:pt x="51991" y="19262"/>
                  </a:lnTo>
                  <a:lnTo>
                    <a:pt x="51125" y="19905"/>
                  </a:lnTo>
                  <a:lnTo>
                    <a:pt x="50571" y="20253"/>
                  </a:lnTo>
                  <a:lnTo>
                    <a:pt x="50026" y="20539"/>
                  </a:lnTo>
                  <a:lnTo>
                    <a:pt x="49517" y="20735"/>
                  </a:lnTo>
                  <a:lnTo>
                    <a:pt x="49276" y="20798"/>
                  </a:lnTo>
                  <a:lnTo>
                    <a:pt x="49008" y="20860"/>
                  </a:lnTo>
                  <a:lnTo>
                    <a:pt x="48383" y="20977"/>
                  </a:lnTo>
                  <a:lnTo>
                    <a:pt x="47731" y="21003"/>
                  </a:lnTo>
                  <a:lnTo>
                    <a:pt x="47285" y="20932"/>
                  </a:lnTo>
                  <a:lnTo>
                    <a:pt x="47017" y="20825"/>
                  </a:lnTo>
                  <a:lnTo>
                    <a:pt x="46901" y="20753"/>
                  </a:lnTo>
                  <a:lnTo>
                    <a:pt x="46830" y="20691"/>
                  </a:lnTo>
                  <a:lnTo>
                    <a:pt x="46731" y="20503"/>
                  </a:lnTo>
                  <a:lnTo>
                    <a:pt x="46669" y="20092"/>
                  </a:lnTo>
                  <a:lnTo>
                    <a:pt x="46740" y="19360"/>
                  </a:lnTo>
                  <a:lnTo>
                    <a:pt x="46928" y="18485"/>
                  </a:lnTo>
                  <a:lnTo>
                    <a:pt x="47321" y="17074"/>
                  </a:lnTo>
                  <a:lnTo>
                    <a:pt x="47848" y="15431"/>
                  </a:lnTo>
                  <a:lnTo>
                    <a:pt x="47982" y="14940"/>
                  </a:lnTo>
                  <a:lnTo>
                    <a:pt x="48178" y="14109"/>
                  </a:lnTo>
                  <a:lnTo>
                    <a:pt x="48526" y="12770"/>
                  </a:lnTo>
                  <a:lnTo>
                    <a:pt x="48875" y="11654"/>
                  </a:lnTo>
                  <a:lnTo>
                    <a:pt x="49276" y="10564"/>
                  </a:lnTo>
                  <a:lnTo>
                    <a:pt x="49509" y="9966"/>
                  </a:lnTo>
                  <a:lnTo>
                    <a:pt x="49169" y="10118"/>
                  </a:lnTo>
                  <a:lnTo>
                    <a:pt x="48482" y="10529"/>
                  </a:lnTo>
                  <a:lnTo>
                    <a:pt x="47473" y="11252"/>
                  </a:lnTo>
                  <a:lnTo>
                    <a:pt x="46571" y="11868"/>
                  </a:lnTo>
                  <a:lnTo>
                    <a:pt x="46169" y="12047"/>
                  </a:lnTo>
                  <a:lnTo>
                    <a:pt x="45928" y="12109"/>
                  </a:lnTo>
                  <a:lnTo>
                    <a:pt x="45704" y="12100"/>
                  </a:lnTo>
                  <a:lnTo>
                    <a:pt x="45508" y="12011"/>
                  </a:lnTo>
                  <a:lnTo>
                    <a:pt x="45338" y="11850"/>
                  </a:lnTo>
                  <a:lnTo>
                    <a:pt x="45195" y="11582"/>
                  </a:lnTo>
                  <a:lnTo>
                    <a:pt x="45142" y="11413"/>
                  </a:lnTo>
                  <a:lnTo>
                    <a:pt x="45070" y="11145"/>
                  </a:lnTo>
                  <a:lnTo>
                    <a:pt x="44990" y="10609"/>
                  </a:lnTo>
                  <a:lnTo>
                    <a:pt x="44999" y="10055"/>
                  </a:lnTo>
                  <a:lnTo>
                    <a:pt x="45070" y="9457"/>
                  </a:lnTo>
                  <a:lnTo>
                    <a:pt x="45276" y="8475"/>
                  </a:lnTo>
                  <a:lnTo>
                    <a:pt x="45722" y="6903"/>
                  </a:lnTo>
                  <a:lnTo>
                    <a:pt x="45999" y="5965"/>
                  </a:lnTo>
                  <a:lnTo>
                    <a:pt x="45749" y="6162"/>
                  </a:lnTo>
                  <a:lnTo>
                    <a:pt x="45294" y="6465"/>
                  </a:lnTo>
                  <a:lnTo>
                    <a:pt x="44874" y="6689"/>
                  </a:lnTo>
                  <a:lnTo>
                    <a:pt x="44508" y="6832"/>
                  </a:lnTo>
                  <a:lnTo>
                    <a:pt x="44177" y="6903"/>
                  </a:lnTo>
                  <a:lnTo>
                    <a:pt x="43883" y="6912"/>
                  </a:lnTo>
                  <a:lnTo>
                    <a:pt x="43624" y="6840"/>
                  </a:lnTo>
                  <a:lnTo>
                    <a:pt x="43400" y="6707"/>
                  </a:lnTo>
                  <a:lnTo>
                    <a:pt x="43204" y="6519"/>
                  </a:lnTo>
                  <a:lnTo>
                    <a:pt x="43034" y="6269"/>
                  </a:lnTo>
                  <a:lnTo>
                    <a:pt x="42820" y="5796"/>
                  </a:lnTo>
                  <a:lnTo>
                    <a:pt x="42597" y="4983"/>
                  </a:lnTo>
                  <a:lnTo>
                    <a:pt x="42436" y="3992"/>
                  </a:lnTo>
                  <a:lnTo>
                    <a:pt x="42365" y="3438"/>
                  </a:lnTo>
                  <a:lnTo>
                    <a:pt x="42248" y="2768"/>
                  </a:lnTo>
                  <a:lnTo>
                    <a:pt x="41748" y="804"/>
                  </a:lnTo>
                  <a:lnTo>
                    <a:pt x="4159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4"/>
            <p:cNvSpPr/>
            <p:nvPr/>
          </p:nvSpPr>
          <p:spPr>
            <a:xfrm>
              <a:off x="352945" y="3885458"/>
              <a:ext cx="750102" cy="701472"/>
            </a:xfrm>
            <a:custGeom>
              <a:avLst/>
              <a:gdLst/>
              <a:ahLst/>
              <a:cxnLst/>
              <a:rect l="l" t="t" r="r" b="b"/>
              <a:pathLst>
                <a:path w="51518" h="48178" extrusionOk="0">
                  <a:moveTo>
                    <a:pt x="51518" y="15744"/>
                  </a:moveTo>
                  <a:lnTo>
                    <a:pt x="51375" y="15789"/>
                  </a:lnTo>
                  <a:lnTo>
                    <a:pt x="51355" y="15797"/>
                  </a:lnTo>
                  <a:lnTo>
                    <a:pt x="51355" y="15797"/>
                  </a:lnTo>
                  <a:lnTo>
                    <a:pt x="51518" y="15744"/>
                  </a:lnTo>
                  <a:close/>
                  <a:moveTo>
                    <a:pt x="35346" y="1"/>
                  </a:moveTo>
                  <a:lnTo>
                    <a:pt x="34962" y="2582"/>
                  </a:lnTo>
                  <a:lnTo>
                    <a:pt x="34461" y="6091"/>
                  </a:lnTo>
                  <a:lnTo>
                    <a:pt x="34104" y="8297"/>
                  </a:lnTo>
                  <a:lnTo>
                    <a:pt x="33899" y="9359"/>
                  </a:lnTo>
                  <a:lnTo>
                    <a:pt x="33631" y="10806"/>
                  </a:lnTo>
                  <a:lnTo>
                    <a:pt x="33372" y="12244"/>
                  </a:lnTo>
                  <a:lnTo>
                    <a:pt x="32908" y="11315"/>
                  </a:lnTo>
                  <a:lnTo>
                    <a:pt x="32015" y="9449"/>
                  </a:lnTo>
                  <a:lnTo>
                    <a:pt x="31604" y="8502"/>
                  </a:lnTo>
                  <a:lnTo>
                    <a:pt x="31175" y="7466"/>
                  </a:lnTo>
                  <a:lnTo>
                    <a:pt x="30613" y="5886"/>
                  </a:lnTo>
                  <a:lnTo>
                    <a:pt x="30309" y="4805"/>
                  </a:lnTo>
                  <a:lnTo>
                    <a:pt x="30184" y="4260"/>
                  </a:lnTo>
                  <a:lnTo>
                    <a:pt x="30291" y="4814"/>
                  </a:lnTo>
                  <a:lnTo>
                    <a:pt x="30568" y="5904"/>
                  </a:lnTo>
                  <a:lnTo>
                    <a:pt x="31086" y="7502"/>
                  </a:lnTo>
                  <a:lnTo>
                    <a:pt x="31488" y="8547"/>
                  </a:lnTo>
                  <a:lnTo>
                    <a:pt x="31916" y="9583"/>
                  </a:lnTo>
                  <a:lnTo>
                    <a:pt x="32827" y="11628"/>
                  </a:lnTo>
                  <a:lnTo>
                    <a:pt x="33299" y="12643"/>
                  </a:lnTo>
                  <a:lnTo>
                    <a:pt x="33299" y="12643"/>
                  </a:lnTo>
                  <a:lnTo>
                    <a:pt x="32845" y="15262"/>
                  </a:lnTo>
                  <a:lnTo>
                    <a:pt x="32417" y="17888"/>
                  </a:lnTo>
                  <a:lnTo>
                    <a:pt x="31881" y="21468"/>
                  </a:lnTo>
                  <a:lnTo>
                    <a:pt x="31256" y="20495"/>
                  </a:lnTo>
                  <a:lnTo>
                    <a:pt x="30050" y="18530"/>
                  </a:lnTo>
                  <a:lnTo>
                    <a:pt x="29470" y="17539"/>
                  </a:lnTo>
                  <a:lnTo>
                    <a:pt x="29157" y="16977"/>
                  </a:lnTo>
                  <a:lnTo>
                    <a:pt x="28568" y="15834"/>
                  </a:lnTo>
                  <a:lnTo>
                    <a:pt x="28014" y="14673"/>
                  </a:lnTo>
                  <a:lnTo>
                    <a:pt x="27523" y="13476"/>
                  </a:lnTo>
                  <a:lnTo>
                    <a:pt x="27309" y="12869"/>
                  </a:lnTo>
                  <a:lnTo>
                    <a:pt x="27505" y="13485"/>
                  </a:lnTo>
                  <a:lnTo>
                    <a:pt x="27969" y="14691"/>
                  </a:lnTo>
                  <a:lnTo>
                    <a:pt x="28496" y="15869"/>
                  </a:lnTo>
                  <a:lnTo>
                    <a:pt x="29068" y="17021"/>
                  </a:lnTo>
                  <a:lnTo>
                    <a:pt x="29371" y="17593"/>
                  </a:lnTo>
                  <a:lnTo>
                    <a:pt x="29952" y="18664"/>
                  </a:lnTo>
                  <a:lnTo>
                    <a:pt x="31193" y="20772"/>
                  </a:lnTo>
                  <a:lnTo>
                    <a:pt x="31827" y="21817"/>
                  </a:lnTo>
                  <a:lnTo>
                    <a:pt x="31131" y="26425"/>
                  </a:lnTo>
                  <a:lnTo>
                    <a:pt x="30800" y="28559"/>
                  </a:lnTo>
                  <a:lnTo>
                    <a:pt x="30443" y="30693"/>
                  </a:lnTo>
                  <a:lnTo>
                    <a:pt x="30264" y="31640"/>
                  </a:lnTo>
                  <a:lnTo>
                    <a:pt x="29979" y="33051"/>
                  </a:lnTo>
                  <a:lnTo>
                    <a:pt x="29746" y="33979"/>
                  </a:lnTo>
                  <a:lnTo>
                    <a:pt x="29613" y="34435"/>
                  </a:lnTo>
                  <a:lnTo>
                    <a:pt x="28916" y="33185"/>
                  </a:lnTo>
                  <a:lnTo>
                    <a:pt x="25621" y="27246"/>
                  </a:lnTo>
                  <a:lnTo>
                    <a:pt x="23263" y="23085"/>
                  </a:lnTo>
                  <a:lnTo>
                    <a:pt x="22281" y="21442"/>
                  </a:lnTo>
                  <a:lnTo>
                    <a:pt x="22424" y="20388"/>
                  </a:lnTo>
                  <a:lnTo>
                    <a:pt x="22647" y="18280"/>
                  </a:lnTo>
                  <a:lnTo>
                    <a:pt x="22701" y="17218"/>
                  </a:lnTo>
                  <a:lnTo>
                    <a:pt x="22710" y="16673"/>
                  </a:lnTo>
                  <a:lnTo>
                    <a:pt x="22683" y="15575"/>
                  </a:lnTo>
                  <a:lnTo>
                    <a:pt x="22576" y="14494"/>
                  </a:lnTo>
                  <a:lnTo>
                    <a:pt x="22370" y="13431"/>
                  </a:lnTo>
                  <a:lnTo>
                    <a:pt x="22210" y="12914"/>
                  </a:lnTo>
                  <a:lnTo>
                    <a:pt x="22352" y="13431"/>
                  </a:lnTo>
                  <a:lnTo>
                    <a:pt x="22531" y="14503"/>
                  </a:lnTo>
                  <a:lnTo>
                    <a:pt x="22602" y="15584"/>
                  </a:lnTo>
                  <a:lnTo>
                    <a:pt x="22602" y="16673"/>
                  </a:lnTo>
                  <a:lnTo>
                    <a:pt x="22585" y="17218"/>
                  </a:lnTo>
                  <a:lnTo>
                    <a:pt x="22513" y="18209"/>
                  </a:lnTo>
                  <a:lnTo>
                    <a:pt x="22263" y="20183"/>
                  </a:lnTo>
                  <a:lnTo>
                    <a:pt x="22111" y="21174"/>
                  </a:lnTo>
                  <a:lnTo>
                    <a:pt x="21665" y="20450"/>
                  </a:lnTo>
                  <a:lnTo>
                    <a:pt x="21218" y="19727"/>
                  </a:lnTo>
                  <a:lnTo>
                    <a:pt x="20191" y="18111"/>
                  </a:lnTo>
                  <a:lnTo>
                    <a:pt x="19665" y="17307"/>
                  </a:lnTo>
                  <a:lnTo>
                    <a:pt x="18432" y="15450"/>
                  </a:lnTo>
                  <a:lnTo>
                    <a:pt x="17155" y="13628"/>
                  </a:lnTo>
                  <a:lnTo>
                    <a:pt x="17128" y="13512"/>
                  </a:lnTo>
                  <a:lnTo>
                    <a:pt x="17075" y="12530"/>
                  </a:lnTo>
                  <a:lnTo>
                    <a:pt x="16977" y="11110"/>
                  </a:lnTo>
                  <a:lnTo>
                    <a:pt x="16878" y="10154"/>
                  </a:lnTo>
                  <a:lnTo>
                    <a:pt x="16798" y="9672"/>
                  </a:lnTo>
                  <a:lnTo>
                    <a:pt x="16709" y="9172"/>
                  </a:lnTo>
                  <a:lnTo>
                    <a:pt x="16494" y="8199"/>
                  </a:lnTo>
                  <a:lnTo>
                    <a:pt x="16218" y="7243"/>
                  </a:lnTo>
                  <a:lnTo>
                    <a:pt x="15869" y="6314"/>
                  </a:lnTo>
                  <a:lnTo>
                    <a:pt x="15655" y="5868"/>
                  </a:lnTo>
                  <a:lnTo>
                    <a:pt x="15655" y="5868"/>
                  </a:lnTo>
                  <a:lnTo>
                    <a:pt x="15860" y="6323"/>
                  </a:lnTo>
                  <a:lnTo>
                    <a:pt x="16182" y="7261"/>
                  </a:lnTo>
                  <a:lnTo>
                    <a:pt x="16423" y="8216"/>
                  </a:lnTo>
                  <a:lnTo>
                    <a:pt x="16610" y="9199"/>
                  </a:lnTo>
                  <a:lnTo>
                    <a:pt x="16682" y="9681"/>
                  </a:lnTo>
                  <a:lnTo>
                    <a:pt x="16798" y="10601"/>
                  </a:lnTo>
                  <a:lnTo>
                    <a:pt x="16932" y="12440"/>
                  </a:lnTo>
                  <a:lnTo>
                    <a:pt x="16968" y="13360"/>
                  </a:lnTo>
                  <a:lnTo>
                    <a:pt x="15619" y="11494"/>
                  </a:lnTo>
                  <a:lnTo>
                    <a:pt x="12521" y="7341"/>
                  </a:lnTo>
                  <a:lnTo>
                    <a:pt x="11163" y="5484"/>
                  </a:lnTo>
                  <a:lnTo>
                    <a:pt x="13164" y="8243"/>
                  </a:lnTo>
                  <a:lnTo>
                    <a:pt x="16334" y="12753"/>
                  </a:lnTo>
                  <a:lnTo>
                    <a:pt x="18334" y="15709"/>
                  </a:lnTo>
                  <a:lnTo>
                    <a:pt x="19227" y="17111"/>
                  </a:lnTo>
                  <a:lnTo>
                    <a:pt x="18254" y="16664"/>
                  </a:lnTo>
                  <a:lnTo>
                    <a:pt x="16325" y="15726"/>
                  </a:lnTo>
                  <a:lnTo>
                    <a:pt x="15378" y="15226"/>
                  </a:lnTo>
                  <a:lnTo>
                    <a:pt x="14851" y="14941"/>
                  </a:lnTo>
                  <a:lnTo>
                    <a:pt x="13815" y="14342"/>
                  </a:lnTo>
                  <a:lnTo>
                    <a:pt x="12806" y="13699"/>
                  </a:lnTo>
                  <a:lnTo>
                    <a:pt x="11833" y="13003"/>
                  </a:lnTo>
                  <a:lnTo>
                    <a:pt x="11369" y="12619"/>
                  </a:lnTo>
                  <a:lnTo>
                    <a:pt x="11824" y="13012"/>
                  </a:lnTo>
                  <a:lnTo>
                    <a:pt x="12780" y="13735"/>
                  </a:lnTo>
                  <a:lnTo>
                    <a:pt x="13780" y="14405"/>
                  </a:lnTo>
                  <a:lnTo>
                    <a:pt x="14798" y="15039"/>
                  </a:lnTo>
                  <a:lnTo>
                    <a:pt x="15325" y="15334"/>
                  </a:lnTo>
                  <a:lnTo>
                    <a:pt x="16334" y="15896"/>
                  </a:lnTo>
                  <a:lnTo>
                    <a:pt x="18370" y="16914"/>
                  </a:lnTo>
                  <a:lnTo>
                    <a:pt x="19406" y="17414"/>
                  </a:lnTo>
                  <a:lnTo>
                    <a:pt x="20191" y="18647"/>
                  </a:lnTo>
                  <a:lnTo>
                    <a:pt x="20950" y="19897"/>
                  </a:lnTo>
                  <a:lnTo>
                    <a:pt x="21674" y="21102"/>
                  </a:lnTo>
                  <a:lnTo>
                    <a:pt x="23067" y="23549"/>
                  </a:lnTo>
                  <a:lnTo>
                    <a:pt x="23754" y="24773"/>
                  </a:lnTo>
                  <a:lnTo>
                    <a:pt x="23219" y="24567"/>
                  </a:lnTo>
                  <a:lnTo>
                    <a:pt x="22156" y="24094"/>
                  </a:lnTo>
                  <a:lnTo>
                    <a:pt x="20602" y="23308"/>
                  </a:lnTo>
                  <a:lnTo>
                    <a:pt x="19593" y="22728"/>
                  </a:lnTo>
                  <a:lnTo>
                    <a:pt x="18504" y="22076"/>
                  </a:lnTo>
                  <a:lnTo>
                    <a:pt x="16378" y="20683"/>
                  </a:lnTo>
                  <a:lnTo>
                    <a:pt x="15325" y="19968"/>
                  </a:lnTo>
                  <a:lnTo>
                    <a:pt x="16360" y="20709"/>
                  </a:lnTo>
                  <a:lnTo>
                    <a:pt x="18459" y="22147"/>
                  </a:lnTo>
                  <a:lnTo>
                    <a:pt x="19531" y="22835"/>
                  </a:lnTo>
                  <a:lnTo>
                    <a:pt x="20057" y="23156"/>
                  </a:lnTo>
                  <a:lnTo>
                    <a:pt x="21129" y="23772"/>
                  </a:lnTo>
                  <a:lnTo>
                    <a:pt x="22227" y="24353"/>
                  </a:lnTo>
                  <a:lnTo>
                    <a:pt x="23362" y="24871"/>
                  </a:lnTo>
                  <a:lnTo>
                    <a:pt x="23933" y="25103"/>
                  </a:lnTo>
                  <a:lnTo>
                    <a:pt x="25353" y="27755"/>
                  </a:lnTo>
                  <a:lnTo>
                    <a:pt x="28469" y="33765"/>
                  </a:lnTo>
                  <a:lnTo>
                    <a:pt x="28934" y="34658"/>
                  </a:lnTo>
                  <a:lnTo>
                    <a:pt x="28532" y="34622"/>
                  </a:lnTo>
                  <a:lnTo>
                    <a:pt x="27862" y="34542"/>
                  </a:lnTo>
                  <a:lnTo>
                    <a:pt x="26925" y="34399"/>
                  </a:lnTo>
                  <a:lnTo>
                    <a:pt x="25996" y="34229"/>
                  </a:lnTo>
                  <a:lnTo>
                    <a:pt x="24121" y="33863"/>
                  </a:lnTo>
                  <a:lnTo>
                    <a:pt x="22263" y="33461"/>
                  </a:lnTo>
                  <a:lnTo>
                    <a:pt x="20638" y="33104"/>
                  </a:lnTo>
                  <a:lnTo>
                    <a:pt x="19013" y="32729"/>
                  </a:lnTo>
                  <a:lnTo>
                    <a:pt x="18191" y="31738"/>
                  </a:lnTo>
                  <a:lnTo>
                    <a:pt x="16530" y="29764"/>
                  </a:lnTo>
                  <a:lnTo>
                    <a:pt x="15673" y="28800"/>
                  </a:lnTo>
                  <a:lnTo>
                    <a:pt x="14807" y="27844"/>
                  </a:lnTo>
                  <a:lnTo>
                    <a:pt x="13449" y="26460"/>
                  </a:lnTo>
                  <a:lnTo>
                    <a:pt x="12503" y="25567"/>
                  </a:lnTo>
                  <a:lnTo>
                    <a:pt x="12020" y="25148"/>
                  </a:lnTo>
                  <a:lnTo>
                    <a:pt x="12494" y="25585"/>
                  </a:lnTo>
                  <a:lnTo>
                    <a:pt x="13414" y="26487"/>
                  </a:lnTo>
                  <a:lnTo>
                    <a:pt x="14735" y="27907"/>
                  </a:lnTo>
                  <a:lnTo>
                    <a:pt x="15584" y="28880"/>
                  </a:lnTo>
                  <a:lnTo>
                    <a:pt x="16360" y="29809"/>
                  </a:lnTo>
                  <a:lnTo>
                    <a:pt x="17887" y="31693"/>
                  </a:lnTo>
                  <a:lnTo>
                    <a:pt x="18638" y="32649"/>
                  </a:lnTo>
                  <a:lnTo>
                    <a:pt x="16736" y="32211"/>
                  </a:lnTo>
                  <a:lnTo>
                    <a:pt x="14833" y="31765"/>
                  </a:lnTo>
                  <a:lnTo>
                    <a:pt x="10172" y="30657"/>
                  </a:lnTo>
                  <a:lnTo>
                    <a:pt x="9529" y="29925"/>
                  </a:lnTo>
                  <a:lnTo>
                    <a:pt x="8207" y="28470"/>
                  </a:lnTo>
                  <a:lnTo>
                    <a:pt x="7529" y="27764"/>
                  </a:lnTo>
                  <a:lnTo>
                    <a:pt x="6823" y="27059"/>
                  </a:lnTo>
                  <a:lnTo>
                    <a:pt x="5725" y="26058"/>
                  </a:lnTo>
                  <a:lnTo>
                    <a:pt x="4957" y="25424"/>
                  </a:lnTo>
                  <a:lnTo>
                    <a:pt x="4555" y="25130"/>
                  </a:lnTo>
                  <a:lnTo>
                    <a:pt x="4948" y="25442"/>
                  </a:lnTo>
                  <a:lnTo>
                    <a:pt x="5689" y="26094"/>
                  </a:lnTo>
                  <a:lnTo>
                    <a:pt x="6761" y="27130"/>
                  </a:lnTo>
                  <a:lnTo>
                    <a:pt x="7439" y="27853"/>
                  </a:lnTo>
                  <a:lnTo>
                    <a:pt x="8047" y="28514"/>
                  </a:lnTo>
                  <a:lnTo>
                    <a:pt x="9208" y="29872"/>
                  </a:lnTo>
                  <a:lnTo>
                    <a:pt x="9788" y="30559"/>
                  </a:lnTo>
                  <a:lnTo>
                    <a:pt x="1" y="28228"/>
                  </a:lnTo>
                  <a:lnTo>
                    <a:pt x="1" y="28228"/>
                  </a:lnTo>
                  <a:lnTo>
                    <a:pt x="10065" y="30845"/>
                  </a:lnTo>
                  <a:lnTo>
                    <a:pt x="12512" y="31479"/>
                  </a:lnTo>
                  <a:lnTo>
                    <a:pt x="11529" y="31934"/>
                  </a:lnTo>
                  <a:lnTo>
                    <a:pt x="9547" y="32801"/>
                  </a:lnTo>
                  <a:lnTo>
                    <a:pt x="8538" y="33202"/>
                  </a:lnTo>
                  <a:lnTo>
                    <a:pt x="8002" y="33408"/>
                  </a:lnTo>
                  <a:lnTo>
                    <a:pt x="6913" y="33792"/>
                  </a:lnTo>
                  <a:lnTo>
                    <a:pt x="5805" y="34122"/>
                  </a:lnTo>
                  <a:lnTo>
                    <a:pt x="4689" y="34399"/>
                  </a:lnTo>
                  <a:lnTo>
                    <a:pt x="4117" y="34515"/>
                  </a:lnTo>
                  <a:lnTo>
                    <a:pt x="4117" y="34515"/>
                  </a:lnTo>
                  <a:lnTo>
                    <a:pt x="4689" y="34417"/>
                  </a:lnTo>
                  <a:lnTo>
                    <a:pt x="5814" y="34167"/>
                  </a:lnTo>
                  <a:lnTo>
                    <a:pt x="6930" y="33863"/>
                  </a:lnTo>
                  <a:lnTo>
                    <a:pt x="8029" y="33506"/>
                  </a:lnTo>
                  <a:lnTo>
                    <a:pt x="8574" y="33310"/>
                  </a:lnTo>
                  <a:lnTo>
                    <a:pt x="9663" y="32917"/>
                  </a:lnTo>
                  <a:lnTo>
                    <a:pt x="11806" y="32033"/>
                  </a:lnTo>
                  <a:lnTo>
                    <a:pt x="12869" y="31577"/>
                  </a:lnTo>
                  <a:lnTo>
                    <a:pt x="14753" y="32068"/>
                  </a:lnTo>
                  <a:lnTo>
                    <a:pt x="17950" y="32872"/>
                  </a:lnTo>
                  <a:lnTo>
                    <a:pt x="21156" y="33667"/>
                  </a:lnTo>
                  <a:lnTo>
                    <a:pt x="20075" y="34274"/>
                  </a:lnTo>
                  <a:lnTo>
                    <a:pt x="17905" y="35462"/>
                  </a:lnTo>
                  <a:lnTo>
                    <a:pt x="16789" y="36015"/>
                  </a:lnTo>
                  <a:lnTo>
                    <a:pt x="16173" y="36310"/>
                  </a:lnTo>
                  <a:lnTo>
                    <a:pt x="14932" y="36864"/>
                  </a:lnTo>
                  <a:lnTo>
                    <a:pt x="13664" y="37373"/>
                  </a:lnTo>
                  <a:lnTo>
                    <a:pt x="12369" y="37819"/>
                  </a:lnTo>
                  <a:lnTo>
                    <a:pt x="11717" y="38007"/>
                  </a:lnTo>
                  <a:lnTo>
                    <a:pt x="11717" y="38007"/>
                  </a:lnTo>
                  <a:lnTo>
                    <a:pt x="12378" y="37828"/>
                  </a:lnTo>
                  <a:lnTo>
                    <a:pt x="13673" y="37417"/>
                  </a:lnTo>
                  <a:lnTo>
                    <a:pt x="14958" y="36935"/>
                  </a:lnTo>
                  <a:lnTo>
                    <a:pt x="16218" y="36399"/>
                  </a:lnTo>
                  <a:lnTo>
                    <a:pt x="16843" y="36122"/>
                  </a:lnTo>
                  <a:lnTo>
                    <a:pt x="18021" y="35560"/>
                  </a:lnTo>
                  <a:lnTo>
                    <a:pt x="20334" y="34363"/>
                  </a:lnTo>
                  <a:lnTo>
                    <a:pt x="21486" y="33747"/>
                  </a:lnTo>
                  <a:lnTo>
                    <a:pt x="21817" y="33827"/>
                  </a:lnTo>
                  <a:lnTo>
                    <a:pt x="22156" y="33908"/>
                  </a:lnTo>
                  <a:lnTo>
                    <a:pt x="24013" y="34345"/>
                  </a:lnTo>
                  <a:lnTo>
                    <a:pt x="25880" y="34747"/>
                  </a:lnTo>
                  <a:lnTo>
                    <a:pt x="26817" y="34944"/>
                  </a:lnTo>
                  <a:lnTo>
                    <a:pt x="27764" y="35113"/>
                  </a:lnTo>
                  <a:lnTo>
                    <a:pt x="28541" y="35212"/>
                  </a:lnTo>
                  <a:lnTo>
                    <a:pt x="29130" y="35265"/>
                  </a:lnTo>
                  <a:lnTo>
                    <a:pt x="28612" y="35658"/>
                  </a:lnTo>
                  <a:lnTo>
                    <a:pt x="27505" y="36346"/>
                  </a:lnTo>
                  <a:lnTo>
                    <a:pt x="26344" y="36953"/>
                  </a:lnTo>
                  <a:lnTo>
                    <a:pt x="25139" y="37480"/>
                  </a:lnTo>
                  <a:lnTo>
                    <a:pt x="24522" y="37721"/>
                  </a:lnTo>
                  <a:lnTo>
                    <a:pt x="23094" y="38257"/>
                  </a:lnTo>
                  <a:lnTo>
                    <a:pt x="20200" y="39284"/>
                  </a:lnTo>
                  <a:lnTo>
                    <a:pt x="18763" y="39837"/>
                  </a:lnTo>
                  <a:lnTo>
                    <a:pt x="18084" y="40114"/>
                  </a:lnTo>
                  <a:lnTo>
                    <a:pt x="16736" y="40695"/>
                  </a:lnTo>
                  <a:lnTo>
                    <a:pt x="16075" y="41007"/>
                  </a:lnTo>
                  <a:lnTo>
                    <a:pt x="15182" y="41061"/>
                  </a:lnTo>
                  <a:lnTo>
                    <a:pt x="13414" y="41195"/>
                  </a:lnTo>
                  <a:lnTo>
                    <a:pt x="12529" y="41284"/>
                  </a:lnTo>
                  <a:lnTo>
                    <a:pt x="11645" y="41391"/>
                  </a:lnTo>
                  <a:lnTo>
                    <a:pt x="9868" y="41695"/>
                  </a:lnTo>
                  <a:lnTo>
                    <a:pt x="8993" y="41918"/>
                  </a:lnTo>
                  <a:lnTo>
                    <a:pt x="9877" y="41730"/>
                  </a:lnTo>
                  <a:lnTo>
                    <a:pt x="11645" y="41480"/>
                  </a:lnTo>
                  <a:lnTo>
                    <a:pt x="12538" y="41409"/>
                  </a:lnTo>
                  <a:lnTo>
                    <a:pt x="14048" y="41311"/>
                  </a:lnTo>
                  <a:lnTo>
                    <a:pt x="15548" y="41257"/>
                  </a:lnTo>
                  <a:lnTo>
                    <a:pt x="15548" y="41257"/>
                  </a:lnTo>
                  <a:lnTo>
                    <a:pt x="14958" y="41561"/>
                  </a:lnTo>
                  <a:lnTo>
                    <a:pt x="13780" y="42186"/>
                  </a:lnTo>
                  <a:lnTo>
                    <a:pt x="13208" y="42516"/>
                  </a:lnTo>
                  <a:lnTo>
                    <a:pt x="12815" y="42757"/>
                  </a:lnTo>
                  <a:lnTo>
                    <a:pt x="11967" y="43311"/>
                  </a:lnTo>
                  <a:lnTo>
                    <a:pt x="10672" y="44249"/>
                  </a:lnTo>
                  <a:lnTo>
                    <a:pt x="8475" y="45981"/>
                  </a:lnTo>
                  <a:lnTo>
                    <a:pt x="8100" y="46303"/>
                  </a:lnTo>
                  <a:lnTo>
                    <a:pt x="8100" y="46303"/>
                  </a:lnTo>
                  <a:lnTo>
                    <a:pt x="9788" y="45008"/>
                  </a:lnTo>
                  <a:lnTo>
                    <a:pt x="11529" y="43749"/>
                  </a:lnTo>
                  <a:lnTo>
                    <a:pt x="12646" y="43034"/>
                  </a:lnTo>
                  <a:lnTo>
                    <a:pt x="13289" y="42668"/>
                  </a:lnTo>
                  <a:lnTo>
                    <a:pt x="13958" y="42293"/>
                  </a:lnTo>
                  <a:lnTo>
                    <a:pt x="15333" y="41605"/>
                  </a:lnTo>
                  <a:lnTo>
                    <a:pt x="16727" y="40971"/>
                  </a:lnTo>
                  <a:lnTo>
                    <a:pt x="18146" y="40400"/>
                  </a:lnTo>
                  <a:lnTo>
                    <a:pt x="18870" y="40132"/>
                  </a:lnTo>
                  <a:lnTo>
                    <a:pt x="19022" y="40078"/>
                  </a:lnTo>
                  <a:lnTo>
                    <a:pt x="19182" y="40016"/>
                  </a:lnTo>
                  <a:lnTo>
                    <a:pt x="18700" y="40909"/>
                  </a:lnTo>
                  <a:lnTo>
                    <a:pt x="17709" y="42668"/>
                  </a:lnTo>
                  <a:lnTo>
                    <a:pt x="17182" y="43525"/>
                  </a:lnTo>
                  <a:lnTo>
                    <a:pt x="16602" y="44454"/>
                  </a:lnTo>
                  <a:lnTo>
                    <a:pt x="15646" y="45794"/>
                  </a:lnTo>
                  <a:lnTo>
                    <a:pt x="14958" y="46642"/>
                  </a:lnTo>
                  <a:lnTo>
                    <a:pt x="14592" y="47053"/>
                  </a:lnTo>
                  <a:lnTo>
                    <a:pt x="14967" y="46651"/>
                  </a:lnTo>
                  <a:lnTo>
                    <a:pt x="15682" y="45820"/>
                  </a:lnTo>
                  <a:lnTo>
                    <a:pt x="16673" y="44499"/>
                  </a:lnTo>
                  <a:lnTo>
                    <a:pt x="17280" y="43588"/>
                  </a:lnTo>
                  <a:lnTo>
                    <a:pt x="17870" y="42686"/>
                  </a:lnTo>
                  <a:lnTo>
                    <a:pt x="18977" y="40837"/>
                  </a:lnTo>
                  <a:lnTo>
                    <a:pt x="19504" y="39900"/>
                  </a:lnTo>
                  <a:lnTo>
                    <a:pt x="22085" y="39025"/>
                  </a:lnTo>
                  <a:lnTo>
                    <a:pt x="24674" y="38141"/>
                  </a:lnTo>
                  <a:lnTo>
                    <a:pt x="25210" y="37944"/>
                  </a:lnTo>
                  <a:lnTo>
                    <a:pt x="26291" y="37516"/>
                  </a:lnTo>
                  <a:lnTo>
                    <a:pt x="27344" y="37024"/>
                  </a:lnTo>
                  <a:lnTo>
                    <a:pt x="28380" y="36462"/>
                  </a:lnTo>
                  <a:lnTo>
                    <a:pt x="28871" y="36140"/>
                  </a:lnTo>
                  <a:lnTo>
                    <a:pt x="28166" y="37257"/>
                  </a:lnTo>
                  <a:lnTo>
                    <a:pt x="27478" y="38382"/>
                  </a:lnTo>
                  <a:lnTo>
                    <a:pt x="26683" y="39293"/>
                  </a:lnTo>
                  <a:lnTo>
                    <a:pt x="25862" y="40168"/>
                  </a:lnTo>
                  <a:lnTo>
                    <a:pt x="25406" y="40614"/>
                  </a:lnTo>
                  <a:lnTo>
                    <a:pt x="24460" y="41454"/>
                  </a:lnTo>
                  <a:lnTo>
                    <a:pt x="23951" y="41829"/>
                  </a:lnTo>
                  <a:lnTo>
                    <a:pt x="24478" y="41472"/>
                  </a:lnTo>
                  <a:lnTo>
                    <a:pt x="25469" y="40677"/>
                  </a:lnTo>
                  <a:lnTo>
                    <a:pt x="25942" y="40248"/>
                  </a:lnTo>
                  <a:lnTo>
                    <a:pt x="26469" y="39748"/>
                  </a:lnTo>
                  <a:lnTo>
                    <a:pt x="26987" y="39221"/>
                  </a:lnTo>
                  <a:lnTo>
                    <a:pt x="26496" y="40096"/>
                  </a:lnTo>
                  <a:lnTo>
                    <a:pt x="26041" y="40998"/>
                  </a:lnTo>
                  <a:lnTo>
                    <a:pt x="25683" y="41739"/>
                  </a:lnTo>
                  <a:lnTo>
                    <a:pt x="25219" y="42882"/>
                  </a:lnTo>
                  <a:lnTo>
                    <a:pt x="24951" y="43668"/>
                  </a:lnTo>
                  <a:lnTo>
                    <a:pt x="24835" y="44061"/>
                  </a:lnTo>
                  <a:lnTo>
                    <a:pt x="24728" y="44490"/>
                  </a:lnTo>
                  <a:lnTo>
                    <a:pt x="24576" y="45552"/>
                  </a:lnTo>
                  <a:lnTo>
                    <a:pt x="24442" y="47026"/>
                  </a:lnTo>
                  <a:lnTo>
                    <a:pt x="24433" y="47303"/>
                  </a:lnTo>
                  <a:lnTo>
                    <a:pt x="24505" y="46419"/>
                  </a:lnTo>
                  <a:lnTo>
                    <a:pt x="24683" y="45240"/>
                  </a:lnTo>
                  <a:lnTo>
                    <a:pt x="24853" y="44481"/>
                  </a:lnTo>
                  <a:lnTo>
                    <a:pt x="24969" y="44097"/>
                  </a:lnTo>
                  <a:lnTo>
                    <a:pt x="25103" y="43713"/>
                  </a:lnTo>
                  <a:lnTo>
                    <a:pt x="25389" y="42945"/>
                  </a:lnTo>
                  <a:lnTo>
                    <a:pt x="25889" y="41829"/>
                  </a:lnTo>
                  <a:lnTo>
                    <a:pt x="26264" y="41105"/>
                  </a:lnTo>
                  <a:lnTo>
                    <a:pt x="26639" y="40409"/>
                  </a:lnTo>
                  <a:lnTo>
                    <a:pt x="27451" y="39060"/>
                  </a:lnTo>
                  <a:lnTo>
                    <a:pt x="28755" y="37078"/>
                  </a:lnTo>
                  <a:lnTo>
                    <a:pt x="29657" y="35774"/>
                  </a:lnTo>
                  <a:lnTo>
                    <a:pt x="30041" y="36337"/>
                  </a:lnTo>
                  <a:lnTo>
                    <a:pt x="30845" y="37453"/>
                  </a:lnTo>
                  <a:lnTo>
                    <a:pt x="31282" y="37998"/>
                  </a:lnTo>
                  <a:lnTo>
                    <a:pt x="31675" y="38453"/>
                  </a:lnTo>
                  <a:lnTo>
                    <a:pt x="32488" y="39319"/>
                  </a:lnTo>
                  <a:lnTo>
                    <a:pt x="33765" y="40561"/>
                  </a:lnTo>
                  <a:lnTo>
                    <a:pt x="34622" y="41364"/>
                  </a:lnTo>
                  <a:lnTo>
                    <a:pt x="35480" y="42159"/>
                  </a:lnTo>
                  <a:lnTo>
                    <a:pt x="37158" y="43775"/>
                  </a:lnTo>
                  <a:lnTo>
                    <a:pt x="38355" y="45026"/>
                  </a:lnTo>
                  <a:lnTo>
                    <a:pt x="39114" y="45892"/>
                  </a:lnTo>
                  <a:lnTo>
                    <a:pt x="39837" y="46776"/>
                  </a:lnTo>
                  <a:lnTo>
                    <a:pt x="40507" y="47705"/>
                  </a:lnTo>
                  <a:lnTo>
                    <a:pt x="40820" y="48178"/>
                  </a:lnTo>
                  <a:lnTo>
                    <a:pt x="42025" y="47330"/>
                  </a:lnTo>
                  <a:lnTo>
                    <a:pt x="41668" y="46829"/>
                  </a:lnTo>
                  <a:lnTo>
                    <a:pt x="40918" y="45883"/>
                  </a:lnTo>
                  <a:lnTo>
                    <a:pt x="40123" y="44972"/>
                  </a:lnTo>
                  <a:lnTo>
                    <a:pt x="39293" y="44106"/>
                  </a:lnTo>
                  <a:lnTo>
                    <a:pt x="38864" y="43686"/>
                  </a:lnTo>
                  <a:lnTo>
                    <a:pt x="38007" y="42865"/>
                  </a:lnTo>
                  <a:lnTo>
                    <a:pt x="36247" y="41293"/>
                  </a:lnTo>
                  <a:lnTo>
                    <a:pt x="35354" y="40525"/>
                  </a:lnTo>
                  <a:lnTo>
                    <a:pt x="34461" y="39766"/>
                  </a:lnTo>
                  <a:lnTo>
                    <a:pt x="33158" y="38614"/>
                  </a:lnTo>
                  <a:lnTo>
                    <a:pt x="32327" y="37819"/>
                  </a:lnTo>
                  <a:lnTo>
                    <a:pt x="31934" y="37399"/>
                  </a:lnTo>
                  <a:lnTo>
                    <a:pt x="31497" y="36908"/>
                  </a:lnTo>
                  <a:lnTo>
                    <a:pt x="30657" y="35872"/>
                  </a:lnTo>
                  <a:lnTo>
                    <a:pt x="30264" y="35328"/>
                  </a:lnTo>
                  <a:lnTo>
                    <a:pt x="31122" y="35078"/>
                  </a:lnTo>
                  <a:lnTo>
                    <a:pt x="32845" y="34613"/>
                  </a:lnTo>
                  <a:lnTo>
                    <a:pt x="34578" y="34220"/>
                  </a:lnTo>
                  <a:lnTo>
                    <a:pt x="36337" y="33908"/>
                  </a:lnTo>
                  <a:lnTo>
                    <a:pt x="37212" y="33792"/>
                  </a:lnTo>
                  <a:lnTo>
                    <a:pt x="38123" y="33685"/>
                  </a:lnTo>
                  <a:lnTo>
                    <a:pt x="39944" y="33569"/>
                  </a:lnTo>
                  <a:lnTo>
                    <a:pt x="40855" y="33569"/>
                  </a:lnTo>
                  <a:lnTo>
                    <a:pt x="41284" y="33586"/>
                  </a:lnTo>
                  <a:lnTo>
                    <a:pt x="42061" y="33658"/>
                  </a:lnTo>
                  <a:lnTo>
                    <a:pt x="43275" y="33854"/>
                  </a:lnTo>
                  <a:lnTo>
                    <a:pt x="44436" y="34078"/>
                  </a:lnTo>
                  <a:lnTo>
                    <a:pt x="44142" y="34006"/>
                  </a:lnTo>
                  <a:lnTo>
                    <a:pt x="42525" y="33667"/>
                  </a:lnTo>
                  <a:lnTo>
                    <a:pt x="41346" y="33470"/>
                  </a:lnTo>
                  <a:lnTo>
                    <a:pt x="40855" y="33435"/>
                  </a:lnTo>
                  <a:lnTo>
                    <a:pt x="39944" y="33399"/>
                  </a:lnTo>
                  <a:lnTo>
                    <a:pt x="38114" y="33452"/>
                  </a:lnTo>
                  <a:lnTo>
                    <a:pt x="37194" y="33533"/>
                  </a:lnTo>
                  <a:lnTo>
                    <a:pt x="36087" y="33658"/>
                  </a:lnTo>
                  <a:lnTo>
                    <a:pt x="34979" y="33827"/>
                  </a:lnTo>
                  <a:lnTo>
                    <a:pt x="36024" y="33292"/>
                  </a:lnTo>
                  <a:lnTo>
                    <a:pt x="37051" y="32720"/>
                  </a:lnTo>
                  <a:lnTo>
                    <a:pt x="37703" y="32327"/>
                  </a:lnTo>
                  <a:lnTo>
                    <a:pt x="38667" y="31684"/>
                  </a:lnTo>
                  <a:lnTo>
                    <a:pt x="39275" y="31220"/>
                  </a:lnTo>
                  <a:lnTo>
                    <a:pt x="39569" y="30970"/>
                  </a:lnTo>
                  <a:lnTo>
                    <a:pt x="39266" y="31211"/>
                  </a:lnTo>
                  <a:lnTo>
                    <a:pt x="38641" y="31649"/>
                  </a:lnTo>
                  <a:lnTo>
                    <a:pt x="37667" y="32256"/>
                  </a:lnTo>
                  <a:lnTo>
                    <a:pt x="36989" y="32613"/>
                  </a:lnTo>
                  <a:lnTo>
                    <a:pt x="36310" y="32970"/>
                  </a:lnTo>
                  <a:lnTo>
                    <a:pt x="34935" y="33622"/>
                  </a:lnTo>
                  <a:lnTo>
                    <a:pt x="34247" y="33935"/>
                  </a:lnTo>
                  <a:lnTo>
                    <a:pt x="33158" y="34158"/>
                  </a:lnTo>
                  <a:lnTo>
                    <a:pt x="30997" y="34649"/>
                  </a:lnTo>
                  <a:lnTo>
                    <a:pt x="30997" y="34649"/>
                  </a:lnTo>
                  <a:lnTo>
                    <a:pt x="31479" y="34310"/>
                  </a:lnTo>
                  <a:lnTo>
                    <a:pt x="32372" y="33560"/>
                  </a:lnTo>
                  <a:lnTo>
                    <a:pt x="32801" y="33167"/>
                  </a:lnTo>
                  <a:lnTo>
                    <a:pt x="33399" y="32568"/>
                  </a:lnTo>
                  <a:lnTo>
                    <a:pt x="34533" y="31327"/>
                  </a:lnTo>
                  <a:lnTo>
                    <a:pt x="35078" y="30684"/>
                  </a:lnTo>
                  <a:lnTo>
                    <a:pt x="35997" y="29568"/>
                  </a:lnTo>
                  <a:lnTo>
                    <a:pt x="37783" y="27318"/>
                  </a:lnTo>
                  <a:lnTo>
                    <a:pt x="38667" y="26183"/>
                  </a:lnTo>
                  <a:lnTo>
                    <a:pt x="38703" y="26157"/>
                  </a:lnTo>
                  <a:lnTo>
                    <a:pt x="38739" y="26121"/>
                  </a:lnTo>
                  <a:lnTo>
                    <a:pt x="39686" y="25933"/>
                  </a:lnTo>
                  <a:lnTo>
                    <a:pt x="41570" y="25523"/>
                  </a:lnTo>
                  <a:lnTo>
                    <a:pt x="42507" y="25290"/>
                  </a:lnTo>
                  <a:lnTo>
                    <a:pt x="43463" y="25023"/>
                  </a:lnTo>
                  <a:lnTo>
                    <a:pt x="44865" y="24558"/>
                  </a:lnTo>
                  <a:lnTo>
                    <a:pt x="45785" y="24192"/>
                  </a:lnTo>
                  <a:lnTo>
                    <a:pt x="46240" y="23987"/>
                  </a:lnTo>
                  <a:lnTo>
                    <a:pt x="45785" y="24174"/>
                  </a:lnTo>
                  <a:lnTo>
                    <a:pt x="44856" y="24514"/>
                  </a:lnTo>
                  <a:lnTo>
                    <a:pt x="43436" y="24942"/>
                  </a:lnTo>
                  <a:lnTo>
                    <a:pt x="42481" y="25174"/>
                  </a:lnTo>
                  <a:lnTo>
                    <a:pt x="41597" y="25371"/>
                  </a:lnTo>
                  <a:lnTo>
                    <a:pt x="39828" y="25710"/>
                  </a:lnTo>
                  <a:lnTo>
                    <a:pt x="38935" y="25862"/>
                  </a:lnTo>
                  <a:lnTo>
                    <a:pt x="39096" y="25648"/>
                  </a:lnTo>
                  <a:lnTo>
                    <a:pt x="39257" y="25451"/>
                  </a:lnTo>
                  <a:lnTo>
                    <a:pt x="41025" y="23299"/>
                  </a:lnTo>
                  <a:lnTo>
                    <a:pt x="41927" y="22227"/>
                  </a:lnTo>
                  <a:lnTo>
                    <a:pt x="42338" y="21754"/>
                  </a:lnTo>
                  <a:lnTo>
                    <a:pt x="43168" y="20817"/>
                  </a:lnTo>
                  <a:lnTo>
                    <a:pt x="43615" y="20379"/>
                  </a:lnTo>
                  <a:lnTo>
                    <a:pt x="43927" y="20093"/>
                  </a:lnTo>
                  <a:lnTo>
                    <a:pt x="44570" y="19548"/>
                  </a:lnTo>
                  <a:lnTo>
                    <a:pt x="45570" y="18789"/>
                  </a:lnTo>
                  <a:lnTo>
                    <a:pt x="46919" y="17923"/>
                  </a:lnTo>
                  <a:lnTo>
                    <a:pt x="48214" y="17200"/>
                  </a:lnTo>
                  <a:lnTo>
                    <a:pt x="49928" y="16369"/>
                  </a:lnTo>
                  <a:lnTo>
                    <a:pt x="51355" y="15797"/>
                  </a:lnTo>
                  <a:lnTo>
                    <a:pt x="51355" y="15797"/>
                  </a:lnTo>
                  <a:lnTo>
                    <a:pt x="50910" y="15941"/>
                  </a:lnTo>
                  <a:lnTo>
                    <a:pt x="49714" y="16396"/>
                  </a:lnTo>
                  <a:lnTo>
                    <a:pt x="48544" y="16923"/>
                  </a:lnTo>
                  <a:lnTo>
                    <a:pt x="47428" y="17504"/>
                  </a:lnTo>
                  <a:lnTo>
                    <a:pt x="46374" y="18111"/>
                  </a:lnTo>
                  <a:lnTo>
                    <a:pt x="45410" y="18736"/>
                  </a:lnTo>
                  <a:lnTo>
                    <a:pt x="44552" y="19361"/>
                  </a:lnTo>
                  <a:lnTo>
                    <a:pt x="43820" y="19977"/>
                  </a:lnTo>
                  <a:lnTo>
                    <a:pt x="43508" y="20272"/>
                  </a:lnTo>
                  <a:lnTo>
                    <a:pt x="42766" y="21031"/>
                  </a:lnTo>
                  <a:lnTo>
                    <a:pt x="42043" y="21808"/>
                  </a:lnTo>
                  <a:lnTo>
                    <a:pt x="42222" y="21102"/>
                  </a:lnTo>
                  <a:lnTo>
                    <a:pt x="42623" y="19700"/>
                  </a:lnTo>
                  <a:lnTo>
                    <a:pt x="42838" y="19004"/>
                  </a:lnTo>
                  <a:lnTo>
                    <a:pt x="43106" y="18200"/>
                  </a:lnTo>
                  <a:lnTo>
                    <a:pt x="43579" y="17021"/>
                  </a:lnTo>
                  <a:lnTo>
                    <a:pt x="43936" y="16253"/>
                  </a:lnTo>
                  <a:lnTo>
                    <a:pt x="44133" y="15878"/>
                  </a:lnTo>
                  <a:lnTo>
                    <a:pt x="43918" y="16244"/>
                  </a:lnTo>
                  <a:lnTo>
                    <a:pt x="43534" y="17003"/>
                  </a:lnTo>
                  <a:lnTo>
                    <a:pt x="43025" y="18173"/>
                  </a:lnTo>
                  <a:lnTo>
                    <a:pt x="42731" y="18968"/>
                  </a:lnTo>
                  <a:lnTo>
                    <a:pt x="42445" y="19763"/>
                  </a:lnTo>
                  <a:lnTo>
                    <a:pt x="41936" y="21379"/>
                  </a:lnTo>
                  <a:lnTo>
                    <a:pt x="41695" y="22192"/>
                  </a:lnTo>
                  <a:lnTo>
                    <a:pt x="41016" y="22942"/>
                  </a:lnTo>
                  <a:lnTo>
                    <a:pt x="39694" y="24487"/>
                  </a:lnTo>
                  <a:lnTo>
                    <a:pt x="39043" y="25264"/>
                  </a:lnTo>
                  <a:lnTo>
                    <a:pt x="37498" y="27148"/>
                  </a:lnTo>
                  <a:lnTo>
                    <a:pt x="35944" y="29023"/>
                  </a:lnTo>
                  <a:lnTo>
                    <a:pt x="35890" y="27880"/>
                  </a:lnTo>
                  <a:lnTo>
                    <a:pt x="35810" y="25603"/>
                  </a:lnTo>
                  <a:lnTo>
                    <a:pt x="35801" y="24460"/>
                  </a:lnTo>
                  <a:lnTo>
                    <a:pt x="35819" y="23254"/>
                  </a:lnTo>
                  <a:lnTo>
                    <a:pt x="35953" y="21451"/>
                  </a:lnTo>
                  <a:lnTo>
                    <a:pt x="36105" y="20254"/>
                  </a:lnTo>
                  <a:lnTo>
                    <a:pt x="36212" y="19656"/>
                  </a:lnTo>
                  <a:lnTo>
                    <a:pt x="36087" y="20254"/>
                  </a:lnTo>
                  <a:lnTo>
                    <a:pt x="35908" y="21442"/>
                  </a:lnTo>
                  <a:lnTo>
                    <a:pt x="35738" y="23254"/>
                  </a:lnTo>
                  <a:lnTo>
                    <a:pt x="35685" y="24460"/>
                  </a:lnTo>
                  <a:lnTo>
                    <a:pt x="35658" y="25666"/>
                  </a:lnTo>
                  <a:lnTo>
                    <a:pt x="35685" y="28077"/>
                  </a:lnTo>
                  <a:lnTo>
                    <a:pt x="35721" y="29282"/>
                  </a:lnTo>
                  <a:lnTo>
                    <a:pt x="35730" y="29282"/>
                  </a:lnTo>
                  <a:lnTo>
                    <a:pt x="35247" y="29845"/>
                  </a:lnTo>
                  <a:lnTo>
                    <a:pt x="34765" y="30407"/>
                  </a:lnTo>
                  <a:lnTo>
                    <a:pt x="34211" y="31032"/>
                  </a:lnTo>
                  <a:lnTo>
                    <a:pt x="33068" y="32238"/>
                  </a:lnTo>
                  <a:lnTo>
                    <a:pt x="32470" y="32809"/>
                  </a:lnTo>
                  <a:lnTo>
                    <a:pt x="31934" y="33283"/>
                  </a:lnTo>
                  <a:lnTo>
                    <a:pt x="31095" y="33935"/>
                  </a:lnTo>
                  <a:lnTo>
                    <a:pt x="30514" y="34319"/>
                  </a:lnTo>
                  <a:lnTo>
                    <a:pt x="30211" y="34488"/>
                  </a:lnTo>
                  <a:lnTo>
                    <a:pt x="30452" y="33560"/>
                  </a:lnTo>
                  <a:lnTo>
                    <a:pt x="30809" y="31693"/>
                  </a:lnTo>
                  <a:lnTo>
                    <a:pt x="30961" y="30765"/>
                  </a:lnTo>
                  <a:lnTo>
                    <a:pt x="31282" y="28621"/>
                  </a:lnTo>
                  <a:lnTo>
                    <a:pt x="31577" y="26487"/>
                  </a:lnTo>
                  <a:lnTo>
                    <a:pt x="32720" y="17923"/>
                  </a:lnTo>
                  <a:lnTo>
                    <a:pt x="32961" y="16191"/>
                  </a:lnTo>
                  <a:lnTo>
                    <a:pt x="33095" y="15342"/>
                  </a:lnTo>
                  <a:lnTo>
                    <a:pt x="34006" y="14530"/>
                  </a:lnTo>
                  <a:lnTo>
                    <a:pt x="35828" y="12869"/>
                  </a:lnTo>
                  <a:lnTo>
                    <a:pt x="36694" y="12012"/>
                  </a:lnTo>
                  <a:lnTo>
                    <a:pt x="37123" y="11574"/>
                  </a:lnTo>
                  <a:lnTo>
                    <a:pt x="37944" y="10672"/>
                  </a:lnTo>
                  <a:lnTo>
                    <a:pt x="38739" y="9743"/>
                  </a:lnTo>
                  <a:lnTo>
                    <a:pt x="39480" y="8770"/>
                  </a:lnTo>
                  <a:lnTo>
                    <a:pt x="39819" y="8261"/>
                  </a:lnTo>
                  <a:lnTo>
                    <a:pt x="39462" y="8761"/>
                  </a:lnTo>
                  <a:lnTo>
                    <a:pt x="38703" y="9717"/>
                  </a:lnTo>
                  <a:lnTo>
                    <a:pt x="37891" y="10619"/>
                  </a:lnTo>
                  <a:lnTo>
                    <a:pt x="37042" y="11494"/>
                  </a:lnTo>
                  <a:lnTo>
                    <a:pt x="36614" y="11922"/>
                  </a:lnTo>
                  <a:lnTo>
                    <a:pt x="35765" y="12726"/>
                  </a:lnTo>
                  <a:lnTo>
                    <a:pt x="34033" y="14262"/>
                  </a:lnTo>
                  <a:lnTo>
                    <a:pt x="33149" y="15012"/>
                  </a:lnTo>
                  <a:lnTo>
                    <a:pt x="33568" y="12190"/>
                  </a:lnTo>
                  <a:lnTo>
                    <a:pt x="34051" y="9386"/>
                  </a:lnTo>
                  <a:lnTo>
                    <a:pt x="34229" y="8315"/>
                  </a:lnTo>
                  <a:lnTo>
                    <a:pt x="34542" y="6091"/>
                  </a:lnTo>
                  <a:lnTo>
                    <a:pt x="34970" y="2555"/>
                  </a:lnTo>
                  <a:lnTo>
                    <a:pt x="353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949553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5054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  <p:sldLayoutId id="2147483799" r:id="rId16"/>
  </p:sldLayoutIdLst>
  <p:hf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gif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hyperlink" Target="https://youtu.be/4-cI7EBGWZ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image" Target="../media/image27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4.png"/><Relationship Id="rId4" Type="http://schemas.openxmlformats.org/officeDocument/2006/relationships/hyperlink" Target="https://www.youtube.com/watch?v=hy4gocm1ZMs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gif"/><Relationship Id="rId4" Type="http://schemas.openxmlformats.org/officeDocument/2006/relationships/image" Target="../media/image26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1.png"/><Relationship Id="rId4" Type="http://schemas.openxmlformats.org/officeDocument/2006/relationships/image" Target="../media/image27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gif"/><Relationship Id="rId4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gif"/><Relationship Id="rId4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gif"/><Relationship Id="rId4" Type="http://schemas.openxmlformats.org/officeDocument/2006/relationships/image" Target="../media/image26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gi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gif"/><Relationship Id="rId4" Type="http://schemas.openxmlformats.org/officeDocument/2006/relationships/image" Target="../media/image66.gi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gif"/><Relationship Id="rId3" Type="http://schemas.openxmlformats.org/officeDocument/2006/relationships/image" Target="../media/image68.gif"/><Relationship Id="rId7" Type="http://schemas.openxmlformats.org/officeDocument/2006/relationships/image" Target="../media/image72.gi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gif"/><Relationship Id="rId5" Type="http://schemas.openxmlformats.org/officeDocument/2006/relationships/image" Target="../media/image70.gif"/><Relationship Id="rId4" Type="http://schemas.openxmlformats.org/officeDocument/2006/relationships/image" Target="../media/image6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gif"/><Relationship Id="rId3" Type="http://schemas.openxmlformats.org/officeDocument/2006/relationships/image" Target="../media/image75.gif"/><Relationship Id="rId7" Type="http://schemas.openxmlformats.org/officeDocument/2006/relationships/image" Target="../media/image79.gi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gif"/><Relationship Id="rId5" Type="http://schemas.openxmlformats.org/officeDocument/2006/relationships/image" Target="../media/image77.gif"/><Relationship Id="rId10" Type="http://schemas.openxmlformats.org/officeDocument/2006/relationships/image" Target="../media/image82.gif"/><Relationship Id="rId4" Type="http://schemas.openxmlformats.org/officeDocument/2006/relationships/image" Target="../media/image76.gif"/><Relationship Id="rId9" Type="http://schemas.openxmlformats.org/officeDocument/2006/relationships/image" Target="../media/image81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gif"/><Relationship Id="rId4" Type="http://schemas.openxmlformats.org/officeDocument/2006/relationships/image" Target="../media/image26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gif"/><Relationship Id="rId4" Type="http://schemas.openxmlformats.org/officeDocument/2006/relationships/image" Target="../media/image2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A166BDB2-9D84-46EF-9549-50F6E9AE7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667000" y="-2658360"/>
            <a:ext cx="6858000" cy="12174720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1</a:t>
            </a:fld>
            <a:endParaRPr lang="es-ES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 rot="-420000">
            <a:off x="630804" y="1700823"/>
            <a:ext cx="4391191" cy="1325563"/>
          </a:xfrm>
        </p:spPr>
        <p:txBody>
          <a:bodyPr/>
          <a:lstStyle/>
          <a:p>
            <a:r>
              <a:rPr lang="es-MX" dirty="0"/>
              <a:t>¡</a:t>
            </a:r>
            <a:r>
              <a:rPr lang="es-MX" dirty="0">
                <a:solidFill>
                  <a:schemeClr val="accent1"/>
                </a:solidFill>
                <a:latin typeface="Lucida Calligraphy" pitchFamily="66" charset="0"/>
              </a:rPr>
              <a:t>Bienvenidos</a:t>
            </a:r>
            <a:endParaRPr lang="es-MX" dirty="0">
              <a:solidFill>
                <a:schemeClr val="accent1"/>
              </a:solidFill>
            </a:endParaRPr>
          </a:p>
        </p:txBody>
      </p:sp>
      <p:pic>
        <p:nvPicPr>
          <p:cNvPr id="5" name="Google Shape;350;p1"/>
          <p:cNvPicPr preferRelativeResize="0"/>
          <p:nvPr/>
        </p:nvPicPr>
        <p:blipFill rotWithShape="1">
          <a:blip r:embed="rId3">
            <a:alphaModFix/>
          </a:blip>
          <a:srcRect l="35402" t="4556" r="32299" b="16678"/>
          <a:stretch/>
        </p:blipFill>
        <p:spPr>
          <a:xfrm>
            <a:off x="10101883" y="-66662"/>
            <a:ext cx="2123719" cy="250767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3 CuadroTexto"/>
          <p:cNvSpPr txBox="1"/>
          <p:nvPr/>
        </p:nvSpPr>
        <p:spPr>
          <a:xfrm>
            <a:off x="7661564" y="5611091"/>
            <a:ext cx="3140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solidFill>
                  <a:schemeClr val="bg1"/>
                </a:solidFill>
              </a:rPr>
              <a:t>Semana 8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89EC8DE-E8E4-4A2C-9E5D-4A0D447883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98" b="100000" l="0" r="100000">
                        <a14:backgroundMark x1="28910" y1="54491" x2="28910" y2="54491"/>
                        <a14:backgroundMark x1="32227" y1="55689" x2="32227" y2="556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91108" y="1071321"/>
            <a:ext cx="7628981" cy="603810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8629FE4-4E01-4474-B030-5191B5B1D5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585719" y="3655888"/>
            <a:ext cx="4233303" cy="280343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504F4C1-BC4E-437D-9BCD-5532CBB668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612" y="4073253"/>
            <a:ext cx="4043502" cy="3075676"/>
          </a:xfrm>
          <a:prstGeom prst="rect">
            <a:avLst/>
          </a:prstGeom>
        </p:spPr>
      </p:pic>
      <p:pic>
        <p:nvPicPr>
          <p:cNvPr id="6" name="Picture 2" descr="17 ideas de Actividades de otoño en 2021 | actividades de otoño, otoño,  actividades">
            <a:extLst>
              <a:ext uri="{FF2B5EF4-FFF2-40B4-BE49-F238E27FC236}">
                <a16:creationId xmlns:a16="http://schemas.microsoft.com/office/drawing/2014/main" id="{B073B8FF-D6CA-4071-8C57-8B61977B0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003" y="5246557"/>
            <a:ext cx="1792357" cy="1611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9816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B5C2BBB-0813-4615-8F0A-AB7CB891C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595796" y="-2595794"/>
            <a:ext cx="7000409" cy="12192000"/>
          </a:xfrm>
          <a:prstGeom prst="rect">
            <a:avLst/>
          </a:prstGeom>
        </p:spPr>
      </p:pic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A34218A5-662A-4C0E-8661-D63A1B7D0C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 rot="21162891">
            <a:off x="787900" y="1811593"/>
            <a:ext cx="3913632" cy="80467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es-MX" dirty="0"/>
              <a:t>https://www.youtube.com/watch?v=eBdKrbpjmpU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199C6429-88F1-47BD-8D57-778A469E03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2</a:t>
            </a:fld>
            <a:endParaRPr lang="es-E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46FA8E3-B4F3-42B0-A097-C22CCBF1E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847553" y="933181"/>
            <a:ext cx="3297422" cy="734415"/>
          </a:xfr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s-MX" dirty="0">
                <a:solidFill>
                  <a:schemeClr val="bg1"/>
                </a:solidFill>
              </a:rPr>
              <a:t>Pausa activa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C231023-C38E-426C-88BD-00CA2DF143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983" t="24031" r="49098" b="30264"/>
          <a:stretch/>
        </p:blipFill>
        <p:spPr>
          <a:xfrm rot="444971">
            <a:off x="5988300" y="657409"/>
            <a:ext cx="4952156" cy="554318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B2A391B-CB81-4A92-83B0-5405F295C5E7}"/>
              </a:ext>
            </a:extLst>
          </p:cNvPr>
          <p:cNvSpPr txBox="1"/>
          <p:nvPr/>
        </p:nvSpPr>
        <p:spPr>
          <a:xfrm>
            <a:off x="1159161" y="5602066"/>
            <a:ext cx="2674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solidFill>
                  <a:schemeClr val="accent2">
                    <a:lumMod val="50000"/>
                  </a:schemeClr>
                </a:solidFill>
              </a:rPr>
              <a:t>Lunes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417313D-A905-483D-8C10-57D24DCC67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5592" y="2666145"/>
            <a:ext cx="2397469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293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5EB470E-73F7-4524-85F9-974A9AF90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3</a:t>
            </a:fld>
            <a:endParaRPr lang="es-ES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 rot="-420000">
            <a:off x="-195737" y="493964"/>
            <a:ext cx="4836230" cy="132556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MX" dirty="0"/>
              <a:t>Práctica de lenguaje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0D8DB18-24C6-424F-88CE-4873EEFF942F}"/>
              </a:ext>
            </a:extLst>
          </p:cNvPr>
          <p:cNvSpPr/>
          <p:nvPr/>
        </p:nvSpPr>
        <p:spPr>
          <a:xfrm>
            <a:off x="3987330" y="5684800"/>
            <a:ext cx="82046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dirty="0">
                <a:solidFill>
                  <a:schemeClr val="accent2">
                    <a:lumMod val="50000"/>
                  </a:schemeClr>
                </a:solidFill>
              </a:rPr>
              <a:t>https://www.youtube.com/watch?v=9XGNkXf48Us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9CC3D77-A179-4F8B-AEF5-A22BA6ED7F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017" t="23813" r="46639" b="22940"/>
          <a:stretch/>
        </p:blipFill>
        <p:spPr>
          <a:xfrm>
            <a:off x="5306490" y="1284950"/>
            <a:ext cx="5566349" cy="423536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24D0143-EEE1-417D-82DF-6ECEEC0E250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839" y="1922257"/>
            <a:ext cx="3779250" cy="4415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15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66E9FFB0-ECF2-4A68-898C-6D12B6834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4</a:t>
            </a:fld>
            <a:endParaRPr lang="es-ES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 rot="20890592">
            <a:off x="12541" y="492198"/>
            <a:ext cx="3549905" cy="603501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2800" dirty="0"/>
              <a:t>Observemos el cuento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7589F49-EFE1-414E-A303-566AC9F629CE}"/>
              </a:ext>
            </a:extLst>
          </p:cNvPr>
          <p:cNvSpPr/>
          <p:nvPr/>
        </p:nvSpPr>
        <p:spPr>
          <a:xfrm>
            <a:off x="4534425" y="5502257"/>
            <a:ext cx="58240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 </a:t>
            </a:r>
            <a:r>
              <a:rPr lang="es-MX" sz="2000" dirty="0">
                <a:solidFill>
                  <a:schemeClr val="bg1"/>
                </a:solidFill>
              </a:rPr>
              <a:t>https://www.youtube.com/watch?v=JJ8pgfYCWoI</a:t>
            </a: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1026" name="Picture 2" descr="Pin en ANIMACIONES DE DIBUJOS ANIMADOS INFANTILES">
            <a:extLst>
              <a:ext uri="{FF2B5EF4-FFF2-40B4-BE49-F238E27FC236}">
                <a16:creationId xmlns:a16="http://schemas.microsoft.com/office/drawing/2014/main" id="{8BF841D2-E381-4C07-9665-6DC6CC8AA99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51" y="1069010"/>
            <a:ext cx="3064114" cy="27444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CF30D322-D12C-46DC-A319-AC8022896697}"/>
              </a:ext>
            </a:extLst>
          </p:cNvPr>
          <p:cNvSpPr/>
          <p:nvPr/>
        </p:nvSpPr>
        <p:spPr>
          <a:xfrm>
            <a:off x="4744062" y="4915311"/>
            <a:ext cx="3160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u="sng" dirty="0">
                <a:solidFill>
                  <a:srgbClr val="2E74B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https://youtu.be/4-cI7EBGWZ0</a:t>
            </a:r>
            <a:r>
              <a:rPr lang="es-MX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MX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146AA7A-70FD-43BF-A99D-EAE1CBB51C3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479" t="23339" r="38914" b="25151"/>
          <a:stretch/>
        </p:blipFill>
        <p:spPr>
          <a:xfrm>
            <a:off x="4534425" y="793948"/>
            <a:ext cx="6535711" cy="353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219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CEC93C22-C3F4-42C4-A763-9730BA5E6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5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4FE3CEB-DDF9-40CA-B2DB-82CAA72A2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050" name="Picture 2" descr="Puede ser una imagen de texto">
            <a:extLst>
              <a:ext uri="{FF2B5EF4-FFF2-40B4-BE49-F238E27FC236}">
                <a16:creationId xmlns:a16="http://schemas.microsoft.com/office/drawing/2014/main" id="{309E4B7D-97CE-4BC1-8B51-22D39B3CB6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6" r="67851" b="54299"/>
          <a:stretch/>
        </p:blipFill>
        <p:spPr bwMode="auto">
          <a:xfrm>
            <a:off x="1610693" y="480060"/>
            <a:ext cx="8859187" cy="5805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C3FD8FF-F0D2-4445-9A35-3103A1271A8A}"/>
              </a:ext>
            </a:extLst>
          </p:cNvPr>
          <p:cNvSpPr txBox="1"/>
          <p:nvPr/>
        </p:nvSpPr>
        <p:spPr>
          <a:xfrm>
            <a:off x="3342807" y="5141625"/>
            <a:ext cx="1034321" cy="8394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31EE3DA-D78F-4A16-BAB5-D213C354CD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818" t="17426" b="9323"/>
          <a:stretch/>
        </p:blipFill>
        <p:spPr>
          <a:xfrm>
            <a:off x="876175" y="784419"/>
            <a:ext cx="734518" cy="789547"/>
          </a:xfrm>
          <a:prstGeom prst="rect">
            <a:avLst/>
          </a:prstGeom>
        </p:spPr>
      </p:pic>
      <p:pic>
        <p:nvPicPr>
          <p:cNvPr id="2052" name="Picture 4" descr="Una Letra Minúscula De Vidrio De Color Amarillo Con Azul De Conjuntos De  Marcos Alfabeto, Aislado En Blanco. Ordenador De La Foto 3D. Fotos,  Retratos, Imágenes Y Fotografía De Archivo Libres De">
            <a:extLst>
              <a:ext uri="{FF2B5EF4-FFF2-40B4-BE49-F238E27FC236}">
                <a16:creationId xmlns:a16="http://schemas.microsoft.com/office/drawing/2014/main" id="{50D3755D-4320-411A-9B07-F886C3A00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93" y="1979074"/>
            <a:ext cx="1237938" cy="112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ℹ️ Información Emoji">
            <a:extLst>
              <a:ext uri="{FF2B5EF4-FFF2-40B4-BE49-F238E27FC236}">
                <a16:creationId xmlns:a16="http://schemas.microsoft.com/office/drawing/2014/main" id="{D2D1A3D9-DCC9-422D-8110-B3FC83225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01" y="3553040"/>
            <a:ext cx="1034321" cy="86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134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CEC93C22-C3F4-42C4-A763-9730BA5E6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6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4FE3CEB-DDF9-40CA-B2DB-82CAA72A2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7D57B76-B125-4665-B8EA-8A5A24F127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679" r="33971" b="53716"/>
          <a:stretch/>
        </p:blipFill>
        <p:spPr>
          <a:xfrm>
            <a:off x="1554167" y="480060"/>
            <a:ext cx="10135099" cy="593507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1C92BF0-09C0-4740-8D27-59A486D4C993}"/>
              </a:ext>
            </a:extLst>
          </p:cNvPr>
          <p:cNvSpPr txBox="1"/>
          <p:nvPr/>
        </p:nvSpPr>
        <p:spPr>
          <a:xfrm>
            <a:off x="4047344" y="5231566"/>
            <a:ext cx="1034321" cy="8394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B3AE31DB-4338-49E7-B508-D2C53B6959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818" t="17426" b="9323"/>
          <a:stretch/>
        </p:blipFill>
        <p:spPr>
          <a:xfrm>
            <a:off x="707410" y="834794"/>
            <a:ext cx="734518" cy="789547"/>
          </a:xfrm>
          <a:prstGeom prst="rect">
            <a:avLst/>
          </a:prstGeom>
        </p:spPr>
      </p:pic>
      <p:pic>
        <p:nvPicPr>
          <p:cNvPr id="12" name="Picture 4" descr="Una Letra Minúscula De Vidrio De Color Amarillo Con Azul De Conjuntos De  Marcos Alfabeto, Aislado En Blanco. Ordenador De La Foto 3D. Fotos,  Retratos, Imágenes Y Fotografía De Archivo Libres De">
            <a:extLst>
              <a:ext uri="{FF2B5EF4-FFF2-40B4-BE49-F238E27FC236}">
                <a16:creationId xmlns:a16="http://schemas.microsoft.com/office/drawing/2014/main" id="{3FDC0BD1-FCB3-4F3D-B176-CB5ED05FC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34" y="1908698"/>
            <a:ext cx="1237938" cy="112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ℹ️ Información Emoji">
            <a:extLst>
              <a:ext uri="{FF2B5EF4-FFF2-40B4-BE49-F238E27FC236}">
                <a16:creationId xmlns:a16="http://schemas.microsoft.com/office/drawing/2014/main" id="{8D00D043-EAFB-4E62-A437-CD90BE664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28" y="3583397"/>
            <a:ext cx="1034321" cy="86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8354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CEC93C22-C3F4-42C4-A763-9730BA5E6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7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4FE3CEB-DDF9-40CA-B2DB-82CAA72A2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0B4F0C3-B8FB-49CF-829D-88464C68BF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340" b="53716"/>
          <a:stretch/>
        </p:blipFill>
        <p:spPr>
          <a:xfrm>
            <a:off x="1121703" y="488490"/>
            <a:ext cx="10373193" cy="588101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F1BE387-6D32-4E53-B415-34D7F3A3B022}"/>
              </a:ext>
            </a:extLst>
          </p:cNvPr>
          <p:cNvSpPr txBox="1"/>
          <p:nvPr/>
        </p:nvSpPr>
        <p:spPr>
          <a:xfrm>
            <a:off x="4512039" y="5171605"/>
            <a:ext cx="1034321" cy="8394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E7DE01B-A23A-4D93-8CBE-9F8C33B2C51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818" t="17426" b="9323"/>
          <a:stretch/>
        </p:blipFill>
        <p:spPr>
          <a:xfrm>
            <a:off x="707410" y="834794"/>
            <a:ext cx="734518" cy="789547"/>
          </a:xfrm>
          <a:prstGeom prst="rect">
            <a:avLst/>
          </a:prstGeom>
        </p:spPr>
      </p:pic>
      <p:pic>
        <p:nvPicPr>
          <p:cNvPr id="7" name="Picture 4" descr="Una Letra Minúscula De Vidrio De Color Amarillo Con Azul De Conjuntos De  Marcos Alfabeto, Aislado En Blanco. Ordenador De La Foto 3D. Fotos,  Retratos, Imágenes Y Fotografía De Archivo Libres De">
            <a:extLst>
              <a:ext uri="{FF2B5EF4-FFF2-40B4-BE49-F238E27FC236}">
                <a16:creationId xmlns:a16="http://schemas.microsoft.com/office/drawing/2014/main" id="{1EA79770-48E3-47E0-BC5D-2A237B291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34" y="1908698"/>
            <a:ext cx="1237938" cy="112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ℹ️ Información Emoji">
            <a:extLst>
              <a:ext uri="{FF2B5EF4-FFF2-40B4-BE49-F238E27FC236}">
                <a16:creationId xmlns:a16="http://schemas.microsoft.com/office/drawing/2014/main" id="{C3EF7A05-C687-4E9D-B70B-D601BF5E7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14" y="3533039"/>
            <a:ext cx="1034321" cy="86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053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CEC93C22-C3F4-42C4-A763-9730BA5E6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8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4FE3CEB-DDF9-40CA-B2DB-82CAA72A2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5945267-53B6-4E10-82A4-704ED35FAC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113" r="67632" b="4171"/>
          <a:stretch/>
        </p:blipFill>
        <p:spPr>
          <a:xfrm>
            <a:off x="1895506" y="480060"/>
            <a:ext cx="9488774" cy="590760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9D0FE34-6A88-4BA3-BC33-54104908082F}"/>
              </a:ext>
            </a:extLst>
          </p:cNvPr>
          <p:cNvSpPr txBox="1"/>
          <p:nvPr/>
        </p:nvSpPr>
        <p:spPr>
          <a:xfrm>
            <a:off x="2653258" y="5263212"/>
            <a:ext cx="1034321" cy="8394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BA9EF1B-1E94-4A1F-941C-D2A183D06A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818" t="17426" b="9323"/>
          <a:stretch/>
        </p:blipFill>
        <p:spPr>
          <a:xfrm>
            <a:off x="707410" y="834794"/>
            <a:ext cx="734518" cy="789547"/>
          </a:xfrm>
          <a:prstGeom prst="rect">
            <a:avLst/>
          </a:prstGeom>
        </p:spPr>
      </p:pic>
      <p:pic>
        <p:nvPicPr>
          <p:cNvPr id="7" name="Picture 4" descr="Una Letra Minúscula De Vidrio De Color Amarillo Con Azul De Conjuntos De  Marcos Alfabeto, Aislado En Blanco. Ordenador De La Foto 3D. Fotos,  Retratos, Imágenes Y Fotografía De Archivo Libres De">
            <a:extLst>
              <a:ext uri="{FF2B5EF4-FFF2-40B4-BE49-F238E27FC236}">
                <a16:creationId xmlns:a16="http://schemas.microsoft.com/office/drawing/2014/main" id="{834EBBE3-6C8C-4A60-93A7-ABD83124A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34" y="1908698"/>
            <a:ext cx="1237938" cy="112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ℹ️ Información Emoji">
            <a:extLst>
              <a:ext uri="{FF2B5EF4-FFF2-40B4-BE49-F238E27FC236}">
                <a16:creationId xmlns:a16="http://schemas.microsoft.com/office/drawing/2014/main" id="{455F1559-20AF-47D0-82C0-C7EC92DB8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28" y="3583397"/>
            <a:ext cx="1034321" cy="86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614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CEC93C22-C3F4-42C4-A763-9730BA5E6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9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4FE3CEB-DDF9-40CA-B2DB-82CAA72A2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6416F10-1CD5-47F0-9E98-FFE5FCD691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461" t="50000" r="33752" b="3588"/>
          <a:stretch/>
        </p:blipFill>
        <p:spPr>
          <a:xfrm>
            <a:off x="1862153" y="480059"/>
            <a:ext cx="8607727" cy="594846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2FEDDA5-0DA3-4132-BEFF-163E32F4A950}"/>
              </a:ext>
            </a:extLst>
          </p:cNvPr>
          <p:cNvSpPr txBox="1"/>
          <p:nvPr/>
        </p:nvSpPr>
        <p:spPr>
          <a:xfrm>
            <a:off x="3687580" y="5266034"/>
            <a:ext cx="1034321" cy="8394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B31DDBA-FA28-40E7-9ABA-8BC343F269B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818" t="17426" b="9323"/>
          <a:stretch/>
        </p:blipFill>
        <p:spPr>
          <a:xfrm>
            <a:off x="987602" y="849784"/>
            <a:ext cx="734518" cy="789547"/>
          </a:xfrm>
          <a:prstGeom prst="rect">
            <a:avLst/>
          </a:prstGeom>
        </p:spPr>
      </p:pic>
      <p:pic>
        <p:nvPicPr>
          <p:cNvPr id="8" name="Picture 4" descr="Una Letra Minúscula De Vidrio De Color Amarillo Con Azul De Conjuntos De  Marcos Alfabeto, Aislado En Blanco. Ordenador De La Foto 3D. Fotos,  Retratos, Imágenes Y Fotografía De Archivo Libres De">
            <a:extLst>
              <a:ext uri="{FF2B5EF4-FFF2-40B4-BE49-F238E27FC236}">
                <a16:creationId xmlns:a16="http://schemas.microsoft.com/office/drawing/2014/main" id="{6927611A-9C13-474D-A660-17EE6B168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26" y="1923688"/>
            <a:ext cx="1237938" cy="112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ℹ️ Información Emoji">
            <a:extLst>
              <a:ext uri="{FF2B5EF4-FFF2-40B4-BE49-F238E27FC236}">
                <a16:creationId xmlns:a16="http://schemas.microsoft.com/office/drawing/2014/main" id="{D501FE62-91E5-4632-ACF2-596882F5D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620" y="3598387"/>
            <a:ext cx="1034321" cy="86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120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CEC93C22-C3F4-42C4-A763-9730BA5E6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10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4FE3CEB-DDF9-40CA-B2DB-82CAA72A2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6416F10-1CD5-47F0-9E98-FFE5FCD691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778" t="52405" b="3880"/>
          <a:stretch/>
        </p:blipFill>
        <p:spPr>
          <a:xfrm>
            <a:off x="2020548" y="445476"/>
            <a:ext cx="9117144" cy="596704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FBF7959-9423-48F6-8AC8-AB2F8E70E202}"/>
              </a:ext>
            </a:extLst>
          </p:cNvPr>
          <p:cNvSpPr txBox="1"/>
          <p:nvPr/>
        </p:nvSpPr>
        <p:spPr>
          <a:xfrm>
            <a:off x="4032354" y="5236054"/>
            <a:ext cx="1034321" cy="8394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23D0368-E453-4516-A101-47298A85F9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818" t="17426" b="9323"/>
          <a:stretch/>
        </p:blipFill>
        <p:spPr>
          <a:xfrm>
            <a:off x="707410" y="834794"/>
            <a:ext cx="734518" cy="789547"/>
          </a:xfrm>
          <a:prstGeom prst="rect">
            <a:avLst/>
          </a:prstGeom>
        </p:spPr>
      </p:pic>
      <p:pic>
        <p:nvPicPr>
          <p:cNvPr id="7" name="Picture 4" descr="Una Letra Minúscula De Vidrio De Color Amarillo Con Azul De Conjuntos De  Marcos Alfabeto, Aislado En Blanco. Ordenador De La Foto 3D. Fotos,  Retratos, Imágenes Y Fotografía De Archivo Libres De">
            <a:extLst>
              <a:ext uri="{FF2B5EF4-FFF2-40B4-BE49-F238E27FC236}">
                <a16:creationId xmlns:a16="http://schemas.microsoft.com/office/drawing/2014/main" id="{D5FBB494-0CBB-4546-BA1A-12F158941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34" y="1908698"/>
            <a:ext cx="1237938" cy="112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ℹ️ Información Emoji">
            <a:extLst>
              <a:ext uri="{FF2B5EF4-FFF2-40B4-BE49-F238E27FC236}">
                <a16:creationId xmlns:a16="http://schemas.microsoft.com/office/drawing/2014/main" id="{DD08AEDC-DA64-40B0-B557-BE926E8F3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633" y="3533039"/>
            <a:ext cx="1034321" cy="86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938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4FB14059-47E7-4104-9EDE-C5075CC13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11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B858008-4353-41DE-9B06-145A067B9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492A7B6-9B17-4AE3-8F0E-ADD16AC210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4221" y="958187"/>
            <a:ext cx="5596405" cy="5044190"/>
          </a:xfrm>
          <a:prstGeom prst="rect">
            <a:avLst/>
          </a:prstGeom>
        </p:spPr>
      </p:pic>
      <p:sp>
        <p:nvSpPr>
          <p:cNvPr id="7" name="2 Título">
            <a:extLst>
              <a:ext uri="{FF2B5EF4-FFF2-40B4-BE49-F238E27FC236}">
                <a16:creationId xmlns:a16="http://schemas.microsoft.com/office/drawing/2014/main" id="{7D34726F-DAB5-4722-B12B-128AAC8F971C}"/>
              </a:ext>
            </a:extLst>
          </p:cNvPr>
          <p:cNvSpPr txBox="1">
            <a:spLocks/>
          </p:cNvSpPr>
          <p:nvPr/>
        </p:nvSpPr>
        <p:spPr>
          <a:xfrm rot="20890592">
            <a:off x="327335" y="1007852"/>
            <a:ext cx="3549905" cy="60350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 dirty="0"/>
              <a:t>Trazar la vocal i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B69B32-CC64-4536-8B40-888E5BDDEA3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0523" y="2012532"/>
            <a:ext cx="2620887" cy="398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010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A1CF5C3-5942-4F40-8767-89623923A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12</a:t>
            </a:fld>
            <a:endParaRPr lang="es-ES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 rot="-420000">
            <a:off x="1301232" y="685601"/>
            <a:ext cx="1510721" cy="70132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2800" dirty="0"/>
              <a:t>Cierre: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2202872" y="4641273"/>
            <a:ext cx="85759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: </a:t>
            </a:r>
            <a:endParaRPr lang="es-MX" sz="2400" b="1" u="sng" dirty="0"/>
          </a:p>
          <a:p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2424546" y="4516582"/>
            <a:ext cx="88669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sz="2400" b="1" u="sng" dirty="0"/>
          </a:p>
          <a:p>
            <a:endParaRPr lang="es-MX" sz="2400" dirty="0"/>
          </a:p>
          <a:p>
            <a:endParaRPr lang="es-MX" sz="2400" dirty="0"/>
          </a:p>
          <a:p>
            <a:r>
              <a:rPr lang="es-MX" dirty="0"/>
              <a:t> </a:t>
            </a:r>
          </a:p>
          <a:p>
            <a:endParaRPr lang="es-MX" dirty="0"/>
          </a:p>
        </p:txBody>
      </p:sp>
      <p:pic>
        <p:nvPicPr>
          <p:cNvPr id="4098" name="Picture 2" descr="Gifs animados muñequitas que parecen de plastilina | Busco imagenes">
            <a:extLst>
              <a:ext uri="{FF2B5EF4-FFF2-40B4-BE49-F238E27FC236}">
                <a16:creationId xmlns:a16="http://schemas.microsoft.com/office/drawing/2014/main" id="{AE081B18-5E5F-4336-8A8A-539E9D73112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49" y="1749915"/>
            <a:ext cx="3384172" cy="4834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ONTENIDO VIRTUAL | Trajineras don Toño">
            <a:extLst>
              <a:ext uri="{FF2B5EF4-FFF2-40B4-BE49-F238E27FC236}">
                <a16:creationId xmlns:a16="http://schemas.microsoft.com/office/drawing/2014/main" id="{5C27924F-C115-4D9E-B38B-A69C8F12A7B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4842" y="1796839"/>
            <a:ext cx="3318477" cy="4740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1B9BF94-9F25-48EF-A880-1F88C156404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247" t="17231" r="48996" b="6896"/>
          <a:stretch/>
        </p:blipFill>
        <p:spPr>
          <a:xfrm>
            <a:off x="3557746" y="531551"/>
            <a:ext cx="5556274" cy="577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52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C4032EE-3F70-4529-9145-6BCA375460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A34218A5-662A-4C0E-8661-D63A1B7D0C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7341" y="5839821"/>
            <a:ext cx="6962955" cy="493749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r>
              <a:rPr lang="es-MX" u="sng" dirty="0"/>
              <a:t>https://www.youtube.com/watch?v=JSgTLudOG5s</a:t>
            </a:r>
            <a:endParaRPr lang="es-MX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199C6429-88F1-47BD-8D57-778A469E03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13</a:t>
            </a:fld>
            <a:endParaRPr lang="es-E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46FA8E3-B4F3-42B0-A097-C22CCBF1EBBB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MX" dirty="0"/>
              <a:t>Pausa activa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F5A0E09-D32E-459B-8F7E-4DEB928F91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34" t="23813" r="43689" b="28951"/>
          <a:stretch/>
        </p:blipFill>
        <p:spPr>
          <a:xfrm>
            <a:off x="5625842" y="636012"/>
            <a:ext cx="5189585" cy="532192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0F5D13D-7E09-4C91-B939-1915042E5542}"/>
              </a:ext>
            </a:extLst>
          </p:cNvPr>
          <p:cNvSpPr txBox="1"/>
          <p:nvPr/>
        </p:nvSpPr>
        <p:spPr>
          <a:xfrm>
            <a:off x="727846" y="448138"/>
            <a:ext cx="2674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solidFill>
                  <a:schemeClr val="accent2">
                    <a:lumMod val="50000"/>
                  </a:schemeClr>
                </a:solidFill>
              </a:rPr>
              <a:t>Martes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3DBC688-83C9-433A-8BAC-650FBFD5CA6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9351" y="2123700"/>
            <a:ext cx="3396286" cy="422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949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2B26CC7-ECD6-48ED-B536-813A8EFAB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14</a:t>
            </a:fld>
            <a:endParaRPr lang="es-ES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 rot="20522124">
            <a:off x="-161244" y="644873"/>
            <a:ext cx="4391191" cy="132556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MX" dirty="0"/>
              <a:t>Práctica de motricidad fina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1B90AE6-03FD-4D85-B888-BDB0BC0FBE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121" y="1322257"/>
            <a:ext cx="5238750" cy="37338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1C0786C-612D-46E0-B871-4B6DC24BD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567" y="1852776"/>
            <a:ext cx="3963157" cy="485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63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6D0DFD48-286B-4EEC-AE64-25E4AD20B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FFA2025-FD98-4EAD-A5BE-09FCA7496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23935">
            <a:off x="7418607" y="552942"/>
            <a:ext cx="4821219" cy="742594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MX" dirty="0"/>
              <a:t>Observar </a:t>
            </a:r>
          </a:p>
        </p:txBody>
      </p:sp>
      <p:pic>
        <p:nvPicPr>
          <p:cNvPr id="5" name="Picture 2" descr="Pin en ANIMACIONES DE DIBUJOS ANIMADOS INFANTILES">
            <a:extLst>
              <a:ext uri="{FF2B5EF4-FFF2-40B4-BE49-F238E27FC236}">
                <a16:creationId xmlns:a16="http://schemas.microsoft.com/office/drawing/2014/main" id="{EF2D0594-B2E1-44C9-9511-3060E0E60FB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1803" y="1060327"/>
            <a:ext cx="3064114" cy="27444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AF289447-DC5F-4A46-8A7E-1A91FAEE1E4D}"/>
              </a:ext>
            </a:extLst>
          </p:cNvPr>
          <p:cNvSpPr/>
          <p:nvPr/>
        </p:nvSpPr>
        <p:spPr>
          <a:xfrm>
            <a:off x="3846474" y="5613007"/>
            <a:ext cx="55805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>
                <a:hlinkClick r:id="rId4"/>
              </a:rPr>
              <a:t>https://www.youtube.com/watch?v=hy4gocm1ZMs</a:t>
            </a:r>
            <a:endParaRPr lang="es-MX" dirty="0"/>
          </a:p>
          <a:p>
            <a:endParaRPr lang="es-MX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0047CDA-7A18-4D3D-9D39-F53DAA37704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012" t="23994" r="46291" b="20362"/>
          <a:stretch/>
        </p:blipFill>
        <p:spPr>
          <a:xfrm>
            <a:off x="939440" y="759647"/>
            <a:ext cx="5953472" cy="457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18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7AF1AAAC-740E-4FC1-B8C3-CAB05F4D8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862DEA9-7226-4D92-AC6A-3B6B23E53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000" y="759891"/>
            <a:ext cx="6910934" cy="535609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977AB3A-31C1-4A5B-B9EA-BB46B9BA60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934" y="2038662"/>
            <a:ext cx="3322451" cy="469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3847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672" y="482630"/>
            <a:ext cx="10566400" cy="763600"/>
          </a:xfrm>
        </p:spPr>
        <p:txBody>
          <a:bodyPr/>
          <a:lstStyle/>
          <a:p>
            <a:r>
              <a:rPr lang="es-MX" dirty="0"/>
              <a:t>Recuerdan el cuento “El festival de verano “ </a:t>
            </a:r>
          </a:p>
        </p:txBody>
      </p:sp>
      <p:pic>
        <p:nvPicPr>
          <p:cNvPr id="142339" name="Picture 3"/>
          <p:cNvPicPr>
            <a:picLocks noChangeAspect="1" noChangeArrowheads="1"/>
          </p:cNvPicPr>
          <p:nvPr/>
        </p:nvPicPr>
        <p:blipFill rotWithShape="1">
          <a:blip r:embed="rId2"/>
          <a:srcRect l="29446" t="53298" r="57706" b="32715"/>
          <a:stretch/>
        </p:blipFill>
        <p:spPr bwMode="auto">
          <a:xfrm>
            <a:off x="503583" y="1246230"/>
            <a:ext cx="9647583" cy="5611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9" name="Picture 3"/>
          <p:cNvPicPr>
            <a:picLocks noChangeAspect="1" noChangeArrowheads="1"/>
          </p:cNvPicPr>
          <p:nvPr/>
        </p:nvPicPr>
        <p:blipFill rotWithShape="1">
          <a:blip r:embed="rId2"/>
          <a:srcRect l="43026" t="53841" r="42933" b="32930"/>
          <a:stretch/>
        </p:blipFill>
        <p:spPr bwMode="auto">
          <a:xfrm>
            <a:off x="406543" y="129265"/>
            <a:ext cx="10821089" cy="6728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37B6589-208A-449F-B09F-0762F339A00B}"/>
              </a:ext>
            </a:extLst>
          </p:cNvPr>
          <p:cNvSpPr txBox="1"/>
          <p:nvPr/>
        </p:nvSpPr>
        <p:spPr>
          <a:xfrm>
            <a:off x="524656" y="129265"/>
            <a:ext cx="3222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Recuerdan!!!</a:t>
            </a:r>
          </a:p>
        </p:txBody>
      </p:sp>
    </p:spTree>
    <p:extLst>
      <p:ext uri="{BB962C8B-B14F-4D97-AF65-F5344CB8AC3E}">
        <p14:creationId xmlns:p14="http://schemas.microsoft.com/office/powerpoint/2010/main" val="14882111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9" name="Picture 3"/>
          <p:cNvPicPr>
            <a:picLocks noChangeAspect="1" noChangeArrowheads="1"/>
          </p:cNvPicPr>
          <p:nvPr/>
        </p:nvPicPr>
        <p:blipFill rotWithShape="1">
          <a:blip r:embed="rId2"/>
          <a:srcRect l="57531" t="53319" r="27971" b="33104"/>
          <a:stretch/>
        </p:blipFill>
        <p:spPr bwMode="auto">
          <a:xfrm>
            <a:off x="342167" y="326688"/>
            <a:ext cx="11230240" cy="6179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11385E2-917B-489D-9CB2-A04F639DC061}"/>
              </a:ext>
            </a:extLst>
          </p:cNvPr>
          <p:cNvSpPr txBox="1"/>
          <p:nvPr/>
        </p:nvSpPr>
        <p:spPr>
          <a:xfrm>
            <a:off x="779489" y="459911"/>
            <a:ext cx="3222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Recuerdan!!!</a:t>
            </a:r>
          </a:p>
        </p:txBody>
      </p:sp>
    </p:spTree>
    <p:extLst>
      <p:ext uri="{BB962C8B-B14F-4D97-AF65-F5344CB8AC3E}">
        <p14:creationId xmlns:p14="http://schemas.microsoft.com/office/powerpoint/2010/main" val="10969407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E0FBF88-DBDF-46BD-A1E1-BA24206E4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7" y="0"/>
            <a:ext cx="12192000" cy="6857999"/>
          </a:xfrm>
          <a:prstGeom prst="rect">
            <a:avLst/>
          </a:prstGeo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E0588EB0-D3CC-4B3A-BAAE-877A9F23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20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A63BA5A-8642-4C48-B41B-264CE96C08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11" t="18564" r="32254" b="21297"/>
          <a:stretch/>
        </p:blipFill>
        <p:spPr>
          <a:xfrm>
            <a:off x="1346616" y="676369"/>
            <a:ext cx="9803567" cy="5810060"/>
          </a:xfrm>
          <a:prstGeom prst="rect">
            <a:avLst/>
          </a:prstGeom>
        </p:spPr>
      </p:pic>
      <p:sp>
        <p:nvSpPr>
          <p:cNvPr id="5" name="4 Título">
            <a:extLst>
              <a:ext uri="{FF2B5EF4-FFF2-40B4-BE49-F238E27FC236}">
                <a16:creationId xmlns:a16="http://schemas.microsoft.com/office/drawing/2014/main" id="{1C1D4D77-9403-48E3-BF0F-42B612B08E9B}"/>
              </a:ext>
            </a:extLst>
          </p:cNvPr>
          <p:cNvSpPr txBox="1">
            <a:spLocks/>
          </p:cNvSpPr>
          <p:nvPr/>
        </p:nvSpPr>
        <p:spPr>
          <a:xfrm rot="-420000">
            <a:off x="314550" y="611455"/>
            <a:ext cx="2394437" cy="5414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/>
              <a:t>Cierre</a:t>
            </a:r>
          </a:p>
        </p:txBody>
      </p:sp>
      <p:pic>
        <p:nvPicPr>
          <p:cNvPr id="6" name="Picture 2" descr="Gifs animados muñequitas que parecen de plastilina | Busco imagenes">
            <a:extLst>
              <a:ext uri="{FF2B5EF4-FFF2-40B4-BE49-F238E27FC236}">
                <a16:creationId xmlns:a16="http://schemas.microsoft.com/office/drawing/2014/main" id="{73B486D0-394D-4C94-9DD6-92E92ACD7CC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0260" y="2212157"/>
            <a:ext cx="3384172" cy="4834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ONTENIDO VIRTUAL | Trajineras don Toño">
            <a:extLst>
              <a:ext uri="{FF2B5EF4-FFF2-40B4-BE49-F238E27FC236}">
                <a16:creationId xmlns:a16="http://schemas.microsoft.com/office/drawing/2014/main" id="{D7D107A0-F7B2-48FE-90A9-5920DF51AD8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7841" y="2306007"/>
            <a:ext cx="3318477" cy="4740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3693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1AE9302-3709-4DB8-8CA6-853914F89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7" y="0"/>
            <a:ext cx="12192000" cy="6857999"/>
          </a:xfrm>
          <a:prstGeom prst="rect">
            <a:avLst/>
          </a:prstGeom>
        </p:spPr>
      </p:pic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A34218A5-662A-4C0E-8661-D63A1B7D0C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37944" y="5528359"/>
            <a:ext cx="6214668" cy="80467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1800" dirty="0"/>
              <a:t>https://www.youtube.com/watch?v=0yeJG7KjBiE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199C6429-88F1-47BD-8D57-778A469E03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21</a:t>
            </a:fld>
            <a:endParaRPr lang="es-E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46FA8E3-B4F3-42B0-A097-C22CCBF1E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369033" y="514533"/>
            <a:ext cx="2981890" cy="734415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MX" dirty="0"/>
              <a:t>Pausa activa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8A188F7-2EF2-4FF6-872F-89166DBF31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524" t="23813" r="46271" b="30482"/>
          <a:stretch/>
        </p:blipFill>
        <p:spPr>
          <a:xfrm>
            <a:off x="6321415" y="483610"/>
            <a:ext cx="4647726" cy="5289044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E38E3A0-1E69-4AF2-AA51-5A506B894FFC}"/>
              </a:ext>
            </a:extLst>
          </p:cNvPr>
          <p:cNvSpPr txBox="1"/>
          <p:nvPr/>
        </p:nvSpPr>
        <p:spPr>
          <a:xfrm>
            <a:off x="9377041" y="235410"/>
            <a:ext cx="2674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solidFill>
                  <a:schemeClr val="accent2">
                    <a:lumMod val="50000"/>
                  </a:schemeClr>
                </a:solidFill>
              </a:rPr>
              <a:t>Miércoles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332D7EE-12B3-4DBF-82E2-A33B83B110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73" t="17486"/>
          <a:stretch/>
        </p:blipFill>
        <p:spPr>
          <a:xfrm>
            <a:off x="849153" y="1402783"/>
            <a:ext cx="3905320" cy="4968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1610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CD6F7B3-773F-4902-8F9F-169BDD822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22</a:t>
            </a:fld>
            <a:endParaRPr lang="es-ES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 rot="-420000">
            <a:off x="-141732" y="340725"/>
            <a:ext cx="4710630" cy="681236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MX" dirty="0"/>
              <a:t>Práctica de lenguaje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0D8DB18-24C6-424F-88CE-4873EEFF942F}"/>
              </a:ext>
            </a:extLst>
          </p:cNvPr>
          <p:cNvSpPr/>
          <p:nvPr/>
        </p:nvSpPr>
        <p:spPr>
          <a:xfrm>
            <a:off x="4169535" y="5398774"/>
            <a:ext cx="73153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>
                <a:solidFill>
                  <a:schemeClr val="accent2">
                    <a:lumMod val="75000"/>
                  </a:schemeClr>
                </a:solidFill>
              </a:rPr>
              <a:t>https://www.youtube.com/watch?v=9XGNkXf48Us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9CC3D77-A179-4F8B-AEF5-A22BA6ED7F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017" t="23813" r="46639" b="22940"/>
          <a:stretch/>
        </p:blipFill>
        <p:spPr>
          <a:xfrm>
            <a:off x="5027592" y="856865"/>
            <a:ext cx="5566349" cy="423536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A7744D5-FE97-4068-9D59-3C5CD3F9EF3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5389" y="1306463"/>
            <a:ext cx="3156815" cy="481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8219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A8DA51F-574F-4B45-B2BB-1C6BD50400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885721D8-1660-4B2E-AFA6-DA4FB9BEC2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8894" y="5834250"/>
            <a:ext cx="6701060" cy="483628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62500" lnSpcReduction="20000"/>
          </a:bodyPr>
          <a:lstStyle/>
          <a:p>
            <a:r>
              <a:rPr lang="es-MX" dirty="0"/>
              <a:t>https://www.youtube.com/watch?v=MDeVfWKI9_s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F34A2530-F226-4527-8C01-2100195EE2CD}"/>
              </a:ext>
            </a:extLst>
          </p:cNvPr>
          <p:cNvSpPr txBox="1">
            <a:spLocks/>
          </p:cNvSpPr>
          <p:nvPr/>
        </p:nvSpPr>
        <p:spPr>
          <a:xfrm rot="840000">
            <a:off x="8751598" y="614073"/>
            <a:ext cx="3429501" cy="51120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Comic Sans MS"/>
              <a:buNone/>
              <a:defRPr sz="5500" b="1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MX" dirty="0"/>
              <a:t>Observar </a:t>
            </a:r>
          </a:p>
        </p:txBody>
      </p:sp>
      <p:pic>
        <p:nvPicPr>
          <p:cNvPr id="6" name="Picture 2" descr="Pin en ANIMACIONES DE DIBUJOS ANIMADOS INFANTILES">
            <a:extLst>
              <a:ext uri="{FF2B5EF4-FFF2-40B4-BE49-F238E27FC236}">
                <a16:creationId xmlns:a16="http://schemas.microsoft.com/office/drawing/2014/main" id="{243468E0-EC33-4F5A-9ABD-F29BC22F287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697" y="1015583"/>
            <a:ext cx="2509972" cy="224813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BA087D2-D6FF-4779-B3A4-38174CBA45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61" t="23165" r="39406" b="22853"/>
          <a:stretch/>
        </p:blipFill>
        <p:spPr>
          <a:xfrm>
            <a:off x="988894" y="869677"/>
            <a:ext cx="6551158" cy="469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6522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2E4AF93-5687-4C36-B604-49E9034BD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B92390B-F24D-4D6C-9B99-1B5D28850D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000" r="50765"/>
          <a:stretch/>
        </p:blipFill>
        <p:spPr>
          <a:xfrm>
            <a:off x="3065885" y="775739"/>
            <a:ext cx="6617762" cy="5040443"/>
          </a:xfrm>
          <a:prstGeom prst="rect">
            <a:avLst/>
          </a:prstGeom>
        </p:spPr>
      </p:pic>
      <p:pic>
        <p:nvPicPr>
          <p:cNvPr id="8194" name="Picture 2" descr="CORRECTA - EXISTENCIALISMO">
            <a:extLst>
              <a:ext uri="{FF2B5EF4-FFF2-40B4-BE49-F238E27FC236}">
                <a16:creationId xmlns:a16="http://schemas.microsoft.com/office/drawing/2014/main" id="{DEB9032D-4E90-4ABC-A70B-AC8D6D566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58" y="2038662"/>
            <a:ext cx="2197306" cy="224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32409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2E4AF93-5687-4C36-B604-49E9034BD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B92390B-F24D-4D6C-9B99-1B5D28850D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727" t="50000" r="2732"/>
          <a:stretch/>
        </p:blipFill>
        <p:spPr>
          <a:xfrm>
            <a:off x="4257207" y="516255"/>
            <a:ext cx="6895476" cy="5439103"/>
          </a:xfrm>
          <a:prstGeom prst="rect">
            <a:avLst/>
          </a:prstGeom>
        </p:spPr>
      </p:pic>
      <p:pic>
        <p:nvPicPr>
          <p:cNvPr id="6" name="Picture 2" descr="CORRECTA - EXISTENCIALISMO">
            <a:extLst>
              <a:ext uri="{FF2B5EF4-FFF2-40B4-BE49-F238E27FC236}">
                <a16:creationId xmlns:a16="http://schemas.microsoft.com/office/drawing/2014/main" id="{99E8BF07-0CAD-4CBB-B0DC-D30AFC76E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203" y="1978702"/>
            <a:ext cx="2197306" cy="224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29244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2E4AF93-5687-4C36-B604-49E9034BD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A9542E5-92B0-4D95-A6B9-36C73838D9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5" r="51585" b="50000"/>
          <a:stretch/>
        </p:blipFill>
        <p:spPr>
          <a:xfrm>
            <a:off x="3207896" y="762656"/>
            <a:ext cx="8124668" cy="5332686"/>
          </a:xfrm>
          <a:prstGeom prst="rect">
            <a:avLst/>
          </a:prstGeom>
        </p:spPr>
      </p:pic>
      <p:pic>
        <p:nvPicPr>
          <p:cNvPr id="6" name="Picture 2" descr="CORRECTA - EXISTENCIALISMO">
            <a:extLst>
              <a:ext uri="{FF2B5EF4-FFF2-40B4-BE49-F238E27FC236}">
                <a16:creationId xmlns:a16="http://schemas.microsoft.com/office/drawing/2014/main" id="{0868AB6A-1E27-4609-BD2D-34630237F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95" y="2518348"/>
            <a:ext cx="2197306" cy="224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23918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2E4AF93-5687-4C36-B604-49E9034BD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A9542E5-92B0-4D95-A6B9-36C73838D9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580" r="2731" b="50000"/>
          <a:stretch/>
        </p:blipFill>
        <p:spPr>
          <a:xfrm>
            <a:off x="4661103" y="940632"/>
            <a:ext cx="6461599" cy="4976735"/>
          </a:xfrm>
          <a:prstGeom prst="rect">
            <a:avLst/>
          </a:prstGeom>
        </p:spPr>
      </p:pic>
      <p:pic>
        <p:nvPicPr>
          <p:cNvPr id="5" name="Picture 2" descr="CORRECTA - EXISTENCIALISMO">
            <a:extLst>
              <a:ext uri="{FF2B5EF4-FFF2-40B4-BE49-F238E27FC236}">
                <a16:creationId xmlns:a16="http://schemas.microsoft.com/office/drawing/2014/main" id="{DE850158-765F-4169-92E3-7A76F2318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499" y="2304855"/>
            <a:ext cx="2197306" cy="224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59244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2E4AF93-5687-4C36-B604-49E9034BD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A9542E5-92B0-4D95-A6B9-36C73838D9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000" r="51257"/>
          <a:stretch/>
        </p:blipFill>
        <p:spPr>
          <a:xfrm>
            <a:off x="4212236" y="730770"/>
            <a:ext cx="7240249" cy="5570203"/>
          </a:xfrm>
          <a:prstGeom prst="rect">
            <a:avLst/>
          </a:prstGeom>
        </p:spPr>
      </p:pic>
      <p:pic>
        <p:nvPicPr>
          <p:cNvPr id="5" name="Picture 2" descr="CORRECTA - EXISTENCIALISMO">
            <a:extLst>
              <a:ext uri="{FF2B5EF4-FFF2-40B4-BE49-F238E27FC236}">
                <a16:creationId xmlns:a16="http://schemas.microsoft.com/office/drawing/2014/main" id="{48871C42-CA68-4994-96FF-8F93BD2C8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676" y="2188564"/>
            <a:ext cx="2197306" cy="224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38399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2E4AF93-5687-4C36-B604-49E9034BD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A9542E5-92B0-4D95-A6B9-36C73838D9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852" t="50000" r="2569"/>
          <a:stretch/>
        </p:blipFill>
        <p:spPr>
          <a:xfrm>
            <a:off x="4137285" y="745759"/>
            <a:ext cx="7015397" cy="5415429"/>
          </a:xfrm>
          <a:prstGeom prst="rect">
            <a:avLst/>
          </a:prstGeom>
        </p:spPr>
      </p:pic>
      <p:pic>
        <p:nvPicPr>
          <p:cNvPr id="5" name="Picture 2" descr="CORRECTA - EXISTENCIALISMO">
            <a:extLst>
              <a:ext uri="{FF2B5EF4-FFF2-40B4-BE49-F238E27FC236}">
                <a16:creationId xmlns:a16="http://schemas.microsoft.com/office/drawing/2014/main" id="{38DDF3F3-EB58-4CE5-A029-A15FC1AA5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18" y="2304855"/>
            <a:ext cx="2197306" cy="224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9462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A1CF5C3-5942-4F40-8767-89623923A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30</a:t>
            </a:fld>
            <a:endParaRPr lang="es-ES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 rot="-420000">
            <a:off x="1301232" y="685601"/>
            <a:ext cx="1510721" cy="70132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2800" dirty="0"/>
              <a:t>Cierre: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2202872" y="4641273"/>
            <a:ext cx="85759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: </a:t>
            </a:r>
            <a:endParaRPr lang="es-MX" sz="2400" b="1" u="sng" dirty="0"/>
          </a:p>
          <a:p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2424546" y="4516582"/>
            <a:ext cx="88669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sz="2400" b="1" u="sng" dirty="0"/>
          </a:p>
          <a:p>
            <a:endParaRPr lang="es-MX" sz="2400" dirty="0"/>
          </a:p>
          <a:p>
            <a:endParaRPr lang="es-MX" sz="2400" dirty="0"/>
          </a:p>
          <a:p>
            <a:r>
              <a:rPr lang="es-MX" dirty="0"/>
              <a:t> </a:t>
            </a:r>
          </a:p>
          <a:p>
            <a:endParaRPr lang="es-MX" dirty="0"/>
          </a:p>
        </p:txBody>
      </p:sp>
      <p:pic>
        <p:nvPicPr>
          <p:cNvPr id="4098" name="Picture 2" descr="Gifs animados muñequitas que parecen de plastilina | Busco imagenes">
            <a:extLst>
              <a:ext uri="{FF2B5EF4-FFF2-40B4-BE49-F238E27FC236}">
                <a16:creationId xmlns:a16="http://schemas.microsoft.com/office/drawing/2014/main" id="{AE081B18-5E5F-4336-8A8A-539E9D73112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49" y="1749915"/>
            <a:ext cx="3384172" cy="4834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ONTENIDO VIRTUAL | Trajineras don Toño">
            <a:extLst>
              <a:ext uri="{FF2B5EF4-FFF2-40B4-BE49-F238E27FC236}">
                <a16:creationId xmlns:a16="http://schemas.microsoft.com/office/drawing/2014/main" id="{5C27924F-C115-4D9E-B38B-A69C8F12A7B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4842" y="1796839"/>
            <a:ext cx="3318477" cy="4740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88D6A6E-8F01-461A-AE8D-F7EDA52D5CA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118" t="17450" r="48504" b="6211"/>
          <a:stretch/>
        </p:blipFill>
        <p:spPr>
          <a:xfrm>
            <a:off x="3222885" y="515583"/>
            <a:ext cx="6160958" cy="580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1812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1A9060AB-1ABF-4E7C-A48C-1ECA45140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6724B537-C551-4FE7-A54B-5F38B81B65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6461" y="5650525"/>
            <a:ext cx="6598078" cy="646331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r>
              <a:rPr lang="es-MX" dirty="0"/>
              <a:t>https://www.youtube.com/watch?v=ZxUVaSDNC2U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F682C38-E0C7-49E6-B0DE-0DEB5A0024A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31</a:t>
            </a:fld>
            <a:endParaRPr lang="es-E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D3AE11D6-6E5D-4554-9D11-7B27EA89A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849771" y="1044716"/>
            <a:ext cx="2597415" cy="734415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MX" dirty="0"/>
              <a:t>Activación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B9C14B8-D4B1-43D8-A8B1-9C058364F3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46" t="23593" r="40368" b="23047"/>
          <a:stretch/>
        </p:blipFill>
        <p:spPr>
          <a:xfrm>
            <a:off x="6149417" y="849503"/>
            <a:ext cx="4191294" cy="480102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12859E8-3712-403B-8AEE-54D6066A78D0}"/>
              </a:ext>
            </a:extLst>
          </p:cNvPr>
          <p:cNvSpPr txBox="1"/>
          <p:nvPr/>
        </p:nvSpPr>
        <p:spPr>
          <a:xfrm>
            <a:off x="9871357" y="247063"/>
            <a:ext cx="2674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solidFill>
                  <a:schemeClr val="accent2">
                    <a:lumMod val="50000"/>
                  </a:schemeClr>
                </a:solidFill>
              </a:rPr>
              <a:t>Jueves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65DE00B-5F5D-4912-A03D-A3757DDD700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8624" y="1785925"/>
            <a:ext cx="3380376" cy="452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7939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5125046-85DB-4FD7-8011-686EA24EB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32</a:t>
            </a:fld>
            <a:endParaRPr lang="es-ES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756555" y="740300"/>
            <a:ext cx="4209773" cy="132556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MX" dirty="0"/>
              <a:t>Práctica de motricidad fina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1B7B838-FCA5-4AE6-879B-73C9296843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0590" y="719527"/>
            <a:ext cx="3716982" cy="499921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4065E7B-CC59-4A13-8CF5-45A12DA0460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84264" y="2089515"/>
            <a:ext cx="3892274" cy="440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9095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9773020-5F48-4819-B385-BC95CA366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33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2CBB42-2916-48D6-82DF-9BFF9E99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2 Título">
            <a:extLst>
              <a:ext uri="{FF2B5EF4-FFF2-40B4-BE49-F238E27FC236}">
                <a16:creationId xmlns:a16="http://schemas.microsoft.com/office/drawing/2014/main" id="{486B80FE-C63B-4FA3-9681-C75EBD409A1A}"/>
              </a:ext>
            </a:extLst>
          </p:cNvPr>
          <p:cNvSpPr txBox="1">
            <a:spLocks/>
          </p:cNvSpPr>
          <p:nvPr/>
        </p:nvSpPr>
        <p:spPr>
          <a:xfrm rot="20890592">
            <a:off x="294505" y="439846"/>
            <a:ext cx="3062084" cy="40046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 dirty="0"/>
              <a:t>Observemos</a:t>
            </a:r>
          </a:p>
        </p:txBody>
      </p:sp>
      <p:pic>
        <p:nvPicPr>
          <p:cNvPr id="5" name="Picture 2" descr="Pin en ANIMACIONES DE DIBUJOS ANIMADOS INFANTILES">
            <a:extLst>
              <a:ext uri="{FF2B5EF4-FFF2-40B4-BE49-F238E27FC236}">
                <a16:creationId xmlns:a16="http://schemas.microsoft.com/office/drawing/2014/main" id="{27AB54DB-049B-4215-B0EE-B94D71D09A1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51" y="1069010"/>
            <a:ext cx="3064114" cy="27444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3CB9A7D-18C4-47E9-8B5B-C58DD2A3C1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602" t="24432" r="39897" b="22864"/>
          <a:stretch/>
        </p:blipFill>
        <p:spPr>
          <a:xfrm>
            <a:off x="4837949" y="480060"/>
            <a:ext cx="6400800" cy="590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8230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9773020-5F48-4819-B385-BC95CA366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34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2CBB42-2916-48D6-82DF-9BFF9E99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C39FE52-954F-465D-9602-6FFDF22C2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430" y="893035"/>
            <a:ext cx="7167995" cy="5318652"/>
          </a:xfrm>
          <a:prstGeom prst="rect">
            <a:avLst/>
          </a:prstGeom>
        </p:spPr>
      </p:pic>
      <p:sp>
        <p:nvSpPr>
          <p:cNvPr id="6" name="2 Título">
            <a:extLst>
              <a:ext uri="{FF2B5EF4-FFF2-40B4-BE49-F238E27FC236}">
                <a16:creationId xmlns:a16="http://schemas.microsoft.com/office/drawing/2014/main" id="{43C18134-054E-44BE-BCA2-27AE9EBFD1E3}"/>
              </a:ext>
            </a:extLst>
          </p:cNvPr>
          <p:cNvSpPr txBox="1">
            <a:spLocks/>
          </p:cNvSpPr>
          <p:nvPr/>
        </p:nvSpPr>
        <p:spPr>
          <a:xfrm rot="20890592">
            <a:off x="294505" y="439846"/>
            <a:ext cx="3062084" cy="40046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62500" lnSpcReduction="2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 dirty="0"/>
              <a:t>Recordamos ¿cómo se le llama?</a:t>
            </a:r>
          </a:p>
          <a:p>
            <a:endParaRPr lang="es-MX" sz="2800" dirty="0"/>
          </a:p>
        </p:txBody>
      </p:sp>
      <p:pic>
        <p:nvPicPr>
          <p:cNvPr id="3074" name="Picture 2" descr="Gifs animados de Cerebros, animaciones de Cerebros">
            <a:extLst>
              <a:ext uri="{FF2B5EF4-FFF2-40B4-BE49-F238E27FC236}">
                <a16:creationId xmlns:a16="http://schemas.microsoft.com/office/drawing/2014/main" id="{D1EB63FE-B87D-4DBF-9412-749F5B9DC1E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70" y="1611577"/>
            <a:ext cx="3725448" cy="3713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6593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9773020-5F48-4819-B385-BC95CA366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35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2CBB42-2916-48D6-82DF-9BFF9E99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26" name="Picture 2" descr="Papiroflexia origami: la grulla de los deseos - VIX">
            <a:extLst>
              <a:ext uri="{FF2B5EF4-FFF2-40B4-BE49-F238E27FC236}">
                <a16:creationId xmlns:a16="http://schemas.microsoft.com/office/drawing/2014/main" id="{07F19CF3-E57E-4976-8CE6-88F642BF9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716" y="960120"/>
            <a:ext cx="4613564" cy="461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91F787D-0491-44A0-AC5C-DF07DA00D4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436943" y="-331137"/>
            <a:ext cx="4886499" cy="5719156"/>
          </a:xfrm>
          <a:prstGeom prst="rect">
            <a:avLst/>
          </a:prstGeom>
        </p:spPr>
      </p:pic>
      <p:pic>
        <p:nvPicPr>
          <p:cNvPr id="6" name="Picture 2" descr="Gifs animados de Cerebros, animaciones de Cerebros">
            <a:extLst>
              <a:ext uri="{FF2B5EF4-FFF2-40B4-BE49-F238E27FC236}">
                <a16:creationId xmlns:a16="http://schemas.microsoft.com/office/drawing/2014/main" id="{FF4E6EFE-962D-4D14-9A09-24FD1338B6D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59" y="4157830"/>
            <a:ext cx="2405720" cy="239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2 Título">
            <a:extLst>
              <a:ext uri="{FF2B5EF4-FFF2-40B4-BE49-F238E27FC236}">
                <a16:creationId xmlns:a16="http://schemas.microsoft.com/office/drawing/2014/main" id="{40BA75C9-E8AC-4A58-AAE9-7DC97EF813B9}"/>
              </a:ext>
            </a:extLst>
          </p:cNvPr>
          <p:cNvSpPr txBox="1">
            <a:spLocks/>
          </p:cNvSpPr>
          <p:nvPr/>
        </p:nvSpPr>
        <p:spPr>
          <a:xfrm rot="20890592">
            <a:off x="294505" y="439846"/>
            <a:ext cx="3062084" cy="40046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62500" lnSpcReduction="2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 dirty="0"/>
              <a:t>Recordamos ¿cómo se le llama?</a:t>
            </a:r>
          </a:p>
          <a:p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23602464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9773020-5F48-4819-B385-BC95CA366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36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2CBB42-2916-48D6-82DF-9BFF9E99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050" name="Picture 2" descr="Sombrilla Japonesa Modelo 3D $24 - .max - Free3D">
            <a:extLst>
              <a:ext uri="{FF2B5EF4-FFF2-40B4-BE49-F238E27FC236}">
                <a16:creationId xmlns:a16="http://schemas.microsoft.com/office/drawing/2014/main" id="{97C89180-3FC1-4F40-B31A-7DD2A3CC5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05" y="196948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144933B-762E-4569-ACFC-2840B479D9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9553" y="960120"/>
            <a:ext cx="3517527" cy="4692381"/>
          </a:xfrm>
          <a:prstGeom prst="rect">
            <a:avLst/>
          </a:prstGeom>
        </p:spPr>
      </p:pic>
      <p:pic>
        <p:nvPicPr>
          <p:cNvPr id="6" name="Picture 2" descr="Gifs animados de Cerebros, animaciones de Cerebros">
            <a:extLst>
              <a:ext uri="{FF2B5EF4-FFF2-40B4-BE49-F238E27FC236}">
                <a16:creationId xmlns:a16="http://schemas.microsoft.com/office/drawing/2014/main" id="{2FCC0DA1-76D7-41A3-8879-4E1F0F876C7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57" y="4074208"/>
            <a:ext cx="1665530" cy="165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2 Título">
            <a:extLst>
              <a:ext uri="{FF2B5EF4-FFF2-40B4-BE49-F238E27FC236}">
                <a16:creationId xmlns:a16="http://schemas.microsoft.com/office/drawing/2014/main" id="{76232ECC-814D-4C75-A9C1-862AE4D89BBC}"/>
              </a:ext>
            </a:extLst>
          </p:cNvPr>
          <p:cNvSpPr txBox="1">
            <a:spLocks/>
          </p:cNvSpPr>
          <p:nvPr/>
        </p:nvSpPr>
        <p:spPr>
          <a:xfrm rot="20890592">
            <a:off x="294505" y="439846"/>
            <a:ext cx="3062084" cy="40046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62500" lnSpcReduction="2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 dirty="0"/>
              <a:t>Recordamos ¿cómo se le llama?</a:t>
            </a:r>
          </a:p>
          <a:p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40393748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9773020-5F48-4819-B385-BC95CA366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37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2CBB42-2916-48D6-82DF-9BFF9E99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9B93F7D-AA75-42AC-81F3-9E2D80ABEE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647" t="19596" r="32898" b="19495"/>
          <a:stretch/>
        </p:blipFill>
        <p:spPr>
          <a:xfrm>
            <a:off x="2849058" y="640080"/>
            <a:ext cx="7702938" cy="5230711"/>
          </a:xfrm>
          <a:prstGeom prst="rect">
            <a:avLst/>
          </a:prstGeom>
        </p:spPr>
      </p:pic>
      <p:sp>
        <p:nvSpPr>
          <p:cNvPr id="5" name="2 Título">
            <a:extLst>
              <a:ext uri="{FF2B5EF4-FFF2-40B4-BE49-F238E27FC236}">
                <a16:creationId xmlns:a16="http://schemas.microsoft.com/office/drawing/2014/main" id="{0C46B8B7-B825-43B0-9157-D2C0D11737BF}"/>
              </a:ext>
            </a:extLst>
          </p:cNvPr>
          <p:cNvSpPr txBox="1">
            <a:spLocks/>
          </p:cNvSpPr>
          <p:nvPr/>
        </p:nvSpPr>
        <p:spPr>
          <a:xfrm rot="-420000">
            <a:off x="1301232" y="685601"/>
            <a:ext cx="1510721" cy="7013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/>
              <a:t>Cierre:</a:t>
            </a:r>
            <a:endParaRPr lang="es-MX" sz="2800" dirty="0"/>
          </a:p>
        </p:txBody>
      </p:sp>
      <p:pic>
        <p:nvPicPr>
          <p:cNvPr id="6" name="Picture 2" descr="Gifs animados muñequitas que parecen de plastilina | Busco imagenes">
            <a:extLst>
              <a:ext uri="{FF2B5EF4-FFF2-40B4-BE49-F238E27FC236}">
                <a16:creationId xmlns:a16="http://schemas.microsoft.com/office/drawing/2014/main" id="{467628B6-EDB9-4FC7-ACCF-ED50378042A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7" y="1796839"/>
            <a:ext cx="3384172" cy="4834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ONTENIDO VIRTUAL | Trajineras don Toño">
            <a:extLst>
              <a:ext uri="{FF2B5EF4-FFF2-40B4-BE49-F238E27FC236}">
                <a16:creationId xmlns:a16="http://schemas.microsoft.com/office/drawing/2014/main" id="{B3817E70-2D77-4786-9203-3374782A32B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904" y="1797279"/>
            <a:ext cx="3318477" cy="4740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25226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9773020-5F48-4819-B385-BC95CA366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38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2CBB42-2916-48D6-82DF-9BFF9E99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2 Título">
            <a:extLst>
              <a:ext uri="{FF2B5EF4-FFF2-40B4-BE49-F238E27FC236}">
                <a16:creationId xmlns:a16="http://schemas.microsoft.com/office/drawing/2014/main" id="{0C46B8B7-B825-43B0-9157-D2C0D11737BF}"/>
              </a:ext>
            </a:extLst>
          </p:cNvPr>
          <p:cNvSpPr txBox="1">
            <a:spLocks/>
          </p:cNvSpPr>
          <p:nvPr/>
        </p:nvSpPr>
        <p:spPr>
          <a:xfrm rot="20622825">
            <a:off x="-324897" y="191039"/>
            <a:ext cx="3178047" cy="7013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 dirty="0"/>
              <a:t>Método minjares:</a:t>
            </a:r>
          </a:p>
          <a:p>
            <a:r>
              <a:rPr lang="es-MX" sz="2800" dirty="0"/>
              <a:t>¿para qué sirve?</a:t>
            </a:r>
          </a:p>
        </p:txBody>
      </p:sp>
      <p:pic>
        <p:nvPicPr>
          <p:cNvPr id="2050" name="Picture 2" descr="reloj,gif animado Pictures, reloj,gif animado Images, reloj,gif animado  Photos, reloj,gif animado Videos - Image - TinyPic - Free Im… | Clock, Wall  clock, Pie chart">
            <a:extLst>
              <a:ext uri="{FF2B5EF4-FFF2-40B4-BE49-F238E27FC236}">
                <a16:creationId xmlns:a16="http://schemas.microsoft.com/office/drawing/2014/main" id="{FF69A5CF-D048-4DDE-A56C-114032A9BFA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84" y="2338464"/>
            <a:ext cx="3767588" cy="3800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hiVa! PequeNautas - Gifs animados, animaciones - Dinero - Billeteros">
            <a:extLst>
              <a:ext uri="{FF2B5EF4-FFF2-40B4-BE49-F238E27FC236}">
                <a16:creationId xmlns:a16="http://schemas.microsoft.com/office/drawing/2014/main" id="{9951D306-FC7B-4C6F-B9DD-3323CEB2FCF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848" y="640080"/>
            <a:ext cx="3752303" cy="308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GIF animados Zapatos | Ropa | GIFGIFs.com">
            <a:extLst>
              <a:ext uri="{FF2B5EF4-FFF2-40B4-BE49-F238E27FC236}">
                <a16:creationId xmlns:a16="http://schemas.microsoft.com/office/drawing/2014/main" id="{BC6F43A6-0190-4D50-A32A-D5A5277500E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178" y="3142860"/>
            <a:ext cx="4466036" cy="280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7586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9773020-5F48-4819-B385-BC95CA366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39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2CBB42-2916-48D6-82DF-9BFF9E99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26" name="Picture 2" descr="GIF de libros - 100 imágenes animadas">
            <a:extLst>
              <a:ext uri="{FF2B5EF4-FFF2-40B4-BE49-F238E27FC236}">
                <a16:creationId xmlns:a16="http://schemas.microsoft.com/office/drawing/2014/main" id="{E801BF57-DC6F-4D19-967D-CDC20E2C15F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734" y="734434"/>
            <a:ext cx="2984107" cy="2166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▷ Martillos y Mazos: Imágenes Animadas, Gifs y Animaciones ¡100% GRATIS!">
            <a:extLst>
              <a:ext uri="{FF2B5EF4-FFF2-40B4-BE49-F238E27FC236}">
                <a16:creationId xmlns:a16="http://schemas.microsoft.com/office/drawing/2014/main" id="{DD20AB02-8A86-4D1B-AFD5-CE9C4B370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67367">
            <a:off x="1972395" y="3221990"/>
            <a:ext cx="2542415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andado metalico en Candados - GIF Animado | REYGIF">
            <a:extLst>
              <a:ext uri="{FF2B5EF4-FFF2-40B4-BE49-F238E27FC236}">
                <a16:creationId xmlns:a16="http://schemas.microsoft.com/office/drawing/2014/main" id="{0AC1A476-0DED-4DFE-8A1C-2CC47BBF7DD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199" y="4512040"/>
            <a:ext cx="2034522" cy="2034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2 Título">
            <a:extLst>
              <a:ext uri="{FF2B5EF4-FFF2-40B4-BE49-F238E27FC236}">
                <a16:creationId xmlns:a16="http://schemas.microsoft.com/office/drawing/2014/main" id="{0C46B8B7-B825-43B0-9157-D2C0D11737BF}"/>
              </a:ext>
            </a:extLst>
          </p:cNvPr>
          <p:cNvSpPr txBox="1">
            <a:spLocks/>
          </p:cNvSpPr>
          <p:nvPr/>
        </p:nvSpPr>
        <p:spPr>
          <a:xfrm rot="20812014">
            <a:off x="-362309" y="313260"/>
            <a:ext cx="4288087" cy="7013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 dirty="0"/>
              <a:t>Método minjares:</a:t>
            </a:r>
          </a:p>
          <a:p>
            <a:r>
              <a:rPr lang="es-MX" sz="2800" dirty="0"/>
              <a:t>¿qué son y para qué sirven?</a:t>
            </a:r>
          </a:p>
        </p:txBody>
      </p:sp>
      <p:pic>
        <p:nvPicPr>
          <p:cNvPr id="1032" name="Picture 8" descr="CORVEX®">
            <a:extLst>
              <a:ext uri="{FF2B5EF4-FFF2-40B4-BE49-F238E27FC236}">
                <a16:creationId xmlns:a16="http://schemas.microsoft.com/office/drawing/2014/main" id="{126B860B-E33A-4897-BAA7-54EF3EF3B94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107" y="640080"/>
            <a:ext cx="2173365" cy="191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Llave GIFs - Get the best GIF on GIPHY">
            <a:extLst>
              <a:ext uri="{FF2B5EF4-FFF2-40B4-BE49-F238E27FC236}">
                <a16:creationId xmlns:a16="http://schemas.microsoft.com/office/drawing/2014/main" id="{038C6ECF-E48B-4685-8238-70BB60474B0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clrChange>
              <a:clrFrom>
                <a:srgbClr val="FEFCFE"/>
              </a:clrFrom>
              <a:clrTo>
                <a:srgbClr val="FEFC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7680" y="2781061"/>
            <a:ext cx="32766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APRENDEMOS JUGANDO 1º EP : AGENDA JUEVES 18 DE JUNIO">
            <a:extLst>
              <a:ext uri="{FF2B5EF4-FFF2-40B4-BE49-F238E27FC236}">
                <a16:creationId xmlns:a16="http://schemas.microsoft.com/office/drawing/2014/main" id="{A396EB92-DDF9-42AA-A8EE-64B88EA4557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288" y="4050665"/>
            <a:ext cx="2727738" cy="2648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6796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9773020-5F48-4819-B385-BC95CA366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40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2CBB42-2916-48D6-82DF-9BFF9E99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2 Título">
            <a:extLst>
              <a:ext uri="{FF2B5EF4-FFF2-40B4-BE49-F238E27FC236}">
                <a16:creationId xmlns:a16="http://schemas.microsoft.com/office/drawing/2014/main" id="{0C46B8B7-B825-43B0-9157-D2C0D11737BF}"/>
              </a:ext>
            </a:extLst>
          </p:cNvPr>
          <p:cNvSpPr txBox="1">
            <a:spLocks/>
          </p:cNvSpPr>
          <p:nvPr/>
        </p:nvSpPr>
        <p:spPr>
          <a:xfrm rot="21030984">
            <a:off x="-164832" y="193843"/>
            <a:ext cx="3269709" cy="7013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 dirty="0"/>
              <a:t>Método minjares:</a:t>
            </a:r>
          </a:p>
          <a:p>
            <a:r>
              <a:rPr lang="es-MX" sz="2800" dirty="0"/>
              <a:t>Asociación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B149DB5-B955-433D-BBD8-ABCA9B0A0F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8382"/>
          <a:stretch/>
        </p:blipFill>
        <p:spPr>
          <a:xfrm>
            <a:off x="959370" y="1108485"/>
            <a:ext cx="10424909" cy="4992512"/>
          </a:xfrm>
          <a:prstGeom prst="rect">
            <a:avLst/>
          </a:prstGeom>
        </p:spPr>
      </p:pic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A5BE5EC9-4F10-457A-9763-EDB8D368626E}"/>
              </a:ext>
            </a:extLst>
          </p:cNvPr>
          <p:cNvCxnSpPr/>
          <p:nvPr/>
        </p:nvCxnSpPr>
        <p:spPr>
          <a:xfrm>
            <a:off x="2638268" y="6340839"/>
            <a:ext cx="5156617" cy="0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1F02986E-8579-4BE4-A214-D29271E2E03C}"/>
              </a:ext>
            </a:extLst>
          </p:cNvPr>
          <p:cNvCxnSpPr/>
          <p:nvPr/>
        </p:nvCxnSpPr>
        <p:spPr>
          <a:xfrm>
            <a:off x="3327815" y="6100997"/>
            <a:ext cx="5156617" cy="0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EE4B5BC4-CD6A-4277-9BC5-5FEFB0DAE83C}"/>
              </a:ext>
            </a:extLst>
          </p:cNvPr>
          <p:cNvCxnSpPr/>
          <p:nvPr/>
        </p:nvCxnSpPr>
        <p:spPr>
          <a:xfrm>
            <a:off x="1681396" y="6615659"/>
            <a:ext cx="5156617" cy="0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65532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9773020-5F48-4819-B385-BC95CA366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41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2CBB42-2916-48D6-82DF-9BFF9E99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2 Título">
            <a:extLst>
              <a:ext uri="{FF2B5EF4-FFF2-40B4-BE49-F238E27FC236}">
                <a16:creationId xmlns:a16="http://schemas.microsoft.com/office/drawing/2014/main" id="{758E108F-7098-4E18-BF59-8890C6C848E0}"/>
              </a:ext>
            </a:extLst>
          </p:cNvPr>
          <p:cNvSpPr txBox="1">
            <a:spLocks/>
          </p:cNvSpPr>
          <p:nvPr/>
        </p:nvSpPr>
        <p:spPr>
          <a:xfrm rot="20812014">
            <a:off x="-362309" y="313260"/>
            <a:ext cx="4288087" cy="7013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 dirty="0"/>
              <a:t>Método minjares:</a:t>
            </a:r>
          </a:p>
          <a:p>
            <a:r>
              <a:rPr lang="es-MX" sz="2800" dirty="0"/>
              <a:t>¿qué son y para qué sirven?</a:t>
            </a:r>
          </a:p>
        </p:txBody>
      </p:sp>
      <p:pic>
        <p:nvPicPr>
          <p:cNvPr id="3074" name="Picture 2" descr="Compre Nueva PU Pendientes Valentín Gota Declaración Cuelga Los Pendientes  De Bricolaje De Doble Cara De Cuero Del Patrón Del Amor Aretes De Gota Para  El Oído Gancho U64FY A 0,65 €">
            <a:extLst>
              <a:ext uri="{FF2B5EF4-FFF2-40B4-BE49-F238E27FC236}">
                <a16:creationId xmlns:a16="http://schemas.microsoft.com/office/drawing/2014/main" id="{7AF3FEC4-2E46-4352-95B5-07E36933985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188" y="-18338"/>
            <a:ext cx="2443111" cy="244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uede un salón de belleza luchar contra la violencia? El caso de Estética  Barrial">
            <a:extLst>
              <a:ext uri="{FF2B5EF4-FFF2-40B4-BE49-F238E27FC236}">
                <a16:creationId xmlns:a16="http://schemas.microsoft.com/office/drawing/2014/main" id="{8E395456-0890-4FE1-8496-96E11C263E7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673" y="480060"/>
            <a:ext cx="1891259" cy="1854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Ring GIF - Ring - Descubre &amp;amp; Comparte GIFs">
            <a:extLst>
              <a:ext uri="{FF2B5EF4-FFF2-40B4-BE49-F238E27FC236}">
                <a16:creationId xmlns:a16="http://schemas.microsoft.com/office/drawing/2014/main" id="{1055DF57-7187-4F54-B707-9C3BD912F1F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213" y="2027869"/>
            <a:ext cx="1318900" cy="131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Mis imágenes favoritas: Gifs de ojos">
            <a:extLst>
              <a:ext uri="{FF2B5EF4-FFF2-40B4-BE49-F238E27FC236}">
                <a16:creationId xmlns:a16="http://schemas.microsoft.com/office/drawing/2014/main" id="{C13967E9-2C58-4800-99ED-7E5433F32BA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clrChange>
              <a:clrFrom>
                <a:srgbClr val="FCFFFB"/>
              </a:clrFrom>
              <a:clrTo>
                <a:srgbClr val="FCFF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3754" y="2185430"/>
            <a:ext cx="2585096" cy="146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Mi escuelita multigrado: Gifs animados">
            <a:extLst>
              <a:ext uri="{FF2B5EF4-FFF2-40B4-BE49-F238E27FC236}">
                <a16:creationId xmlns:a16="http://schemas.microsoft.com/office/drawing/2014/main" id="{D50E805F-DC95-42D8-A1EE-3ADC241A035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318" y="3163990"/>
            <a:ext cx="1905000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Gifs de Gafas animadas">
            <a:extLst>
              <a:ext uri="{FF2B5EF4-FFF2-40B4-BE49-F238E27FC236}">
                <a16:creationId xmlns:a16="http://schemas.microsoft.com/office/drawing/2014/main" id="{AE4BA609-176B-4EB0-991A-88440A00EFC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744" y="2563514"/>
            <a:ext cx="4572000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Imagenes animadas de Peines, Gifs animados de Hogar &amp;gt; Peines">
            <a:extLst>
              <a:ext uri="{FF2B5EF4-FFF2-40B4-BE49-F238E27FC236}">
                <a16:creationId xmlns:a16="http://schemas.microsoft.com/office/drawing/2014/main" id="{5D32610E-BBFA-4C73-8615-078BECE404B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571" y="4830131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Gifs Animados de Orejas">
            <a:extLst>
              <a:ext uri="{FF2B5EF4-FFF2-40B4-BE49-F238E27FC236}">
                <a16:creationId xmlns:a16="http://schemas.microsoft.com/office/drawing/2014/main" id="{50834C78-EF5A-4067-B285-D50080E0580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673" y="4767853"/>
            <a:ext cx="1684008" cy="168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36454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9773020-5F48-4819-B385-BC95CA366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42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2CBB42-2916-48D6-82DF-9BFF9E99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213CC8B-5FAC-4E84-922F-E82DC39D85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842" b="25683"/>
          <a:stretch/>
        </p:blipFill>
        <p:spPr>
          <a:xfrm>
            <a:off x="3484897" y="998837"/>
            <a:ext cx="6588493" cy="4860326"/>
          </a:xfrm>
          <a:prstGeom prst="rect">
            <a:avLst/>
          </a:prstGeom>
        </p:spPr>
      </p:pic>
      <p:sp>
        <p:nvSpPr>
          <p:cNvPr id="7" name="2 Título">
            <a:extLst>
              <a:ext uri="{FF2B5EF4-FFF2-40B4-BE49-F238E27FC236}">
                <a16:creationId xmlns:a16="http://schemas.microsoft.com/office/drawing/2014/main" id="{311D2A35-AF8E-4624-8794-D16C6FCE8B83}"/>
              </a:ext>
            </a:extLst>
          </p:cNvPr>
          <p:cNvSpPr txBox="1">
            <a:spLocks/>
          </p:cNvSpPr>
          <p:nvPr/>
        </p:nvSpPr>
        <p:spPr>
          <a:xfrm rot="21030984">
            <a:off x="-164832" y="193843"/>
            <a:ext cx="3269709" cy="7013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 dirty="0"/>
              <a:t>Método minjares:</a:t>
            </a:r>
          </a:p>
          <a:p>
            <a:r>
              <a:rPr lang="es-MX" sz="2800" dirty="0"/>
              <a:t>Asociación </a:t>
            </a:r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25D7081C-8624-4355-B6C8-43DBCE0388E4}"/>
              </a:ext>
            </a:extLst>
          </p:cNvPr>
          <p:cNvCxnSpPr/>
          <p:nvPr/>
        </p:nvCxnSpPr>
        <p:spPr>
          <a:xfrm>
            <a:off x="2638268" y="6340839"/>
            <a:ext cx="5156617" cy="0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9F59A4F0-946E-45F5-A641-48CC17FE2846}"/>
              </a:ext>
            </a:extLst>
          </p:cNvPr>
          <p:cNvCxnSpPr/>
          <p:nvPr/>
        </p:nvCxnSpPr>
        <p:spPr>
          <a:xfrm>
            <a:off x="3327815" y="6100997"/>
            <a:ext cx="5156617" cy="0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A6C172EB-AC1F-4301-908F-0945A09D74B8}"/>
              </a:ext>
            </a:extLst>
          </p:cNvPr>
          <p:cNvCxnSpPr/>
          <p:nvPr/>
        </p:nvCxnSpPr>
        <p:spPr>
          <a:xfrm>
            <a:off x="1681396" y="6615659"/>
            <a:ext cx="5156617" cy="0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92079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9773020-5F48-4819-B385-BC95CA366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43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2CBB42-2916-48D6-82DF-9BFF9E99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2 Título">
            <a:extLst>
              <a:ext uri="{FF2B5EF4-FFF2-40B4-BE49-F238E27FC236}">
                <a16:creationId xmlns:a16="http://schemas.microsoft.com/office/drawing/2014/main" id="{0C46B8B7-B825-43B0-9157-D2C0D11737BF}"/>
              </a:ext>
            </a:extLst>
          </p:cNvPr>
          <p:cNvSpPr txBox="1">
            <a:spLocks/>
          </p:cNvSpPr>
          <p:nvPr/>
        </p:nvSpPr>
        <p:spPr>
          <a:xfrm rot="-420000">
            <a:off x="29026" y="221504"/>
            <a:ext cx="3678038" cy="7013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 dirty="0"/>
              <a:t>Método minjares:</a:t>
            </a:r>
          </a:p>
          <a:p>
            <a:r>
              <a:rPr lang="es-MX" sz="2800" dirty="0"/>
              <a:t>Colorear</a:t>
            </a:r>
          </a:p>
        </p:txBody>
      </p:sp>
      <p:sp>
        <p:nvSpPr>
          <p:cNvPr id="4" name="AutoShape 2" descr="blob:https://web.whatsapp.com/74ddaca7-4c95-4042-a9a9-776401230e68">
            <a:extLst>
              <a:ext uri="{FF2B5EF4-FFF2-40B4-BE49-F238E27FC236}">
                <a16:creationId xmlns:a16="http://schemas.microsoft.com/office/drawing/2014/main" id="{46FB9AEB-8D1A-48E3-81A4-832EF410303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950FFB4-E333-48C0-B33D-87C522C168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902"/>
          <a:stretch/>
        </p:blipFill>
        <p:spPr>
          <a:xfrm>
            <a:off x="3366248" y="593609"/>
            <a:ext cx="6706364" cy="5670779"/>
          </a:xfrm>
          <a:prstGeom prst="rect">
            <a:avLst/>
          </a:prstGeom>
        </p:spPr>
      </p:pic>
      <p:sp>
        <p:nvSpPr>
          <p:cNvPr id="7" name="2 Título">
            <a:extLst>
              <a:ext uri="{FF2B5EF4-FFF2-40B4-BE49-F238E27FC236}">
                <a16:creationId xmlns:a16="http://schemas.microsoft.com/office/drawing/2014/main" id="{169C31F0-4418-4FC4-A86D-1F4BE5E91336}"/>
              </a:ext>
            </a:extLst>
          </p:cNvPr>
          <p:cNvSpPr txBox="1">
            <a:spLocks/>
          </p:cNvSpPr>
          <p:nvPr/>
        </p:nvSpPr>
        <p:spPr>
          <a:xfrm rot="-420000">
            <a:off x="556104" y="887222"/>
            <a:ext cx="3126566" cy="7013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/>
              <a:t>Cierre:</a:t>
            </a:r>
            <a:endParaRPr lang="es-MX" sz="2800" dirty="0"/>
          </a:p>
        </p:txBody>
      </p:sp>
      <p:pic>
        <p:nvPicPr>
          <p:cNvPr id="8" name="Picture 2" descr="Gifs animados muñequitas que parecen de plastilina | Busco imagenes">
            <a:extLst>
              <a:ext uri="{FF2B5EF4-FFF2-40B4-BE49-F238E27FC236}">
                <a16:creationId xmlns:a16="http://schemas.microsoft.com/office/drawing/2014/main" id="{CBA7B094-2632-4997-80E3-0B799B09B3B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7" y="1796839"/>
            <a:ext cx="3384172" cy="4834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ONTENIDO VIRTUAL | Trajineras don Toño">
            <a:extLst>
              <a:ext uri="{FF2B5EF4-FFF2-40B4-BE49-F238E27FC236}">
                <a16:creationId xmlns:a16="http://schemas.microsoft.com/office/drawing/2014/main" id="{B69E65B8-00E9-4DF3-8F1E-28730B9FB46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904" y="1797279"/>
            <a:ext cx="3318477" cy="4740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0815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87A6910-D53B-486B-9AD6-612D52F20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199C6429-88F1-47BD-8D57-778A469E03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44</a:t>
            </a:fld>
            <a:endParaRPr lang="es-E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46FA8E3-B4F3-42B0-A097-C22CCBF1EBBB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MX" dirty="0"/>
              <a:t>Pausa activa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D369595-CEBF-4873-ABEA-FB4C953D4348}"/>
              </a:ext>
            </a:extLst>
          </p:cNvPr>
          <p:cNvSpPr txBox="1"/>
          <p:nvPr/>
        </p:nvSpPr>
        <p:spPr>
          <a:xfrm>
            <a:off x="9826639" y="448138"/>
            <a:ext cx="2674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solidFill>
                  <a:schemeClr val="accent2">
                    <a:lumMod val="50000"/>
                  </a:schemeClr>
                </a:solidFill>
              </a:rPr>
              <a:t>Viernes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38B8993-AC42-4506-AEC4-A5BEF2419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062" y="3493097"/>
            <a:ext cx="3872081" cy="2904061"/>
          </a:xfrm>
          <a:prstGeom prst="rect">
            <a:avLst/>
          </a:prstGeom>
        </p:spPr>
      </p:pic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F9968B2E-8E9E-4F85-B40A-E4B6278176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7341" y="5592486"/>
            <a:ext cx="6757857" cy="80467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 https://www.youtube.com/watch?v=71hiB8Z-03k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50A2787-6E0C-4EA1-8469-29A29A7351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17" t="24407" r="40697" b="23911"/>
          <a:stretch/>
        </p:blipFill>
        <p:spPr>
          <a:xfrm>
            <a:off x="5451270" y="1270600"/>
            <a:ext cx="5855998" cy="354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5629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C9E6D78-6106-4973-83CA-AD1D1FF0B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433BB96-E20C-4C6E-9026-831511D0B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45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504531C-C769-454E-A2AF-CE30B362D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593" y="423410"/>
            <a:ext cx="6169687" cy="601117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55D8D1D-2E45-4ADD-93F8-F4718263A8E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5297" y="1600259"/>
            <a:ext cx="3621575" cy="4834328"/>
          </a:xfrm>
          <a:prstGeom prst="rect">
            <a:avLst/>
          </a:prstGeom>
        </p:spPr>
      </p:pic>
      <p:sp>
        <p:nvSpPr>
          <p:cNvPr id="6" name="2 Título">
            <a:extLst>
              <a:ext uri="{FF2B5EF4-FFF2-40B4-BE49-F238E27FC236}">
                <a16:creationId xmlns:a16="http://schemas.microsoft.com/office/drawing/2014/main" id="{7ECA8725-F24B-4FB4-98D7-8402A69BC22F}"/>
              </a:ext>
            </a:extLst>
          </p:cNvPr>
          <p:cNvSpPr txBox="1">
            <a:spLocks/>
          </p:cNvSpPr>
          <p:nvPr/>
        </p:nvSpPr>
        <p:spPr>
          <a:xfrm>
            <a:off x="780959" y="640080"/>
            <a:ext cx="4209773" cy="56384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/>
              <a:t>Práctica de motricidad fina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456011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9773020-5F48-4819-B385-BC95CA366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46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2CBB42-2916-48D6-82DF-9BFF9E99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2DAB2A5-4E3D-496C-98E2-1781D104E4BE}"/>
              </a:ext>
            </a:extLst>
          </p:cNvPr>
          <p:cNvSpPr/>
          <p:nvPr/>
        </p:nvSpPr>
        <p:spPr>
          <a:xfrm>
            <a:off x="3538791" y="5677282"/>
            <a:ext cx="83200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>
                <a:solidFill>
                  <a:srgbClr val="FF0000"/>
                </a:solidFill>
              </a:rPr>
              <a:t>https://www.youtube.com/watch?v=ZnJZwqixFaA</a:t>
            </a:r>
          </a:p>
        </p:txBody>
      </p:sp>
      <p:pic>
        <p:nvPicPr>
          <p:cNvPr id="6" name="Picture 2" descr="Pin en ANIMACIONES DE DIBUJOS ANIMADOS INFANTILES">
            <a:extLst>
              <a:ext uri="{FF2B5EF4-FFF2-40B4-BE49-F238E27FC236}">
                <a16:creationId xmlns:a16="http://schemas.microsoft.com/office/drawing/2014/main" id="{18F8AEF7-AD3A-4957-81A6-D1923AFE1A9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172" y="919108"/>
            <a:ext cx="3064114" cy="27444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2 Título">
            <a:extLst>
              <a:ext uri="{FF2B5EF4-FFF2-40B4-BE49-F238E27FC236}">
                <a16:creationId xmlns:a16="http://schemas.microsoft.com/office/drawing/2014/main" id="{AFD4720D-963B-4483-A906-BC50C1887E1F}"/>
              </a:ext>
            </a:extLst>
          </p:cNvPr>
          <p:cNvSpPr txBox="1">
            <a:spLocks/>
          </p:cNvSpPr>
          <p:nvPr/>
        </p:nvSpPr>
        <p:spPr>
          <a:xfrm rot="20890592">
            <a:off x="-188989" y="289947"/>
            <a:ext cx="3062084" cy="40046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 dirty="0"/>
              <a:t>Observemos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CE1663C-D7F1-455C-BF9A-0411F882CD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00" t="23789" r="42396" b="21759"/>
          <a:stretch/>
        </p:blipFill>
        <p:spPr>
          <a:xfrm>
            <a:off x="4610057" y="839218"/>
            <a:ext cx="6774223" cy="463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5264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9773020-5F48-4819-B385-BC95CA366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47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2CBB42-2916-48D6-82DF-9BFF9E99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2 Título">
            <a:extLst>
              <a:ext uri="{FF2B5EF4-FFF2-40B4-BE49-F238E27FC236}">
                <a16:creationId xmlns:a16="http://schemas.microsoft.com/office/drawing/2014/main" id="{AFD4720D-963B-4483-A906-BC50C1887E1F}"/>
              </a:ext>
            </a:extLst>
          </p:cNvPr>
          <p:cNvSpPr txBox="1">
            <a:spLocks/>
          </p:cNvSpPr>
          <p:nvPr/>
        </p:nvSpPr>
        <p:spPr>
          <a:xfrm rot="20890592">
            <a:off x="-188989" y="289947"/>
            <a:ext cx="3062084" cy="40046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55000" lnSpcReduction="2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 dirty="0"/>
              <a:t>Realizar diferentes posturas según la </a:t>
            </a:r>
            <a:r>
              <a:rPr lang="es-MX" sz="2800" dirty="0" err="1"/>
              <a:t>imágen</a:t>
            </a:r>
            <a:endParaRPr lang="es-MX" sz="28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72870E3-B85C-45A8-A9E0-E598D5493B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886" r="21097"/>
          <a:stretch/>
        </p:blipFill>
        <p:spPr>
          <a:xfrm>
            <a:off x="2158584" y="320040"/>
            <a:ext cx="7734924" cy="608076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3DEA8F6-352B-411C-905B-F6314AC713D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02" t="7256" r="2915" b="13442"/>
          <a:stretch/>
        </p:blipFill>
        <p:spPr>
          <a:xfrm>
            <a:off x="659567" y="3429000"/>
            <a:ext cx="2534475" cy="297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4967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9773020-5F48-4819-B385-BC95CA366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48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2CBB42-2916-48D6-82DF-9BFF9E99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2 Título">
            <a:extLst>
              <a:ext uri="{FF2B5EF4-FFF2-40B4-BE49-F238E27FC236}">
                <a16:creationId xmlns:a16="http://schemas.microsoft.com/office/drawing/2014/main" id="{AFD4720D-963B-4483-A906-BC50C1887E1F}"/>
              </a:ext>
            </a:extLst>
          </p:cNvPr>
          <p:cNvSpPr txBox="1">
            <a:spLocks/>
          </p:cNvSpPr>
          <p:nvPr/>
        </p:nvSpPr>
        <p:spPr>
          <a:xfrm rot="20890592">
            <a:off x="-188989" y="289947"/>
            <a:ext cx="3062084" cy="40046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55000" lnSpcReduction="2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 dirty="0"/>
              <a:t>Realizar diferentes posturas según la </a:t>
            </a:r>
            <a:r>
              <a:rPr lang="es-MX" sz="2800" dirty="0" err="1"/>
              <a:t>imágen</a:t>
            </a:r>
            <a:endParaRPr lang="es-MX" sz="2800" dirty="0"/>
          </a:p>
        </p:txBody>
      </p:sp>
      <p:pic>
        <p:nvPicPr>
          <p:cNvPr id="1026" name="Picture 2" descr="Pin en yoga posturas">
            <a:extLst>
              <a:ext uri="{FF2B5EF4-FFF2-40B4-BE49-F238E27FC236}">
                <a16:creationId xmlns:a16="http://schemas.microsoft.com/office/drawing/2014/main" id="{748C34FE-84FC-4CFD-AC63-FAC5F1D7C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DFB"/>
              </a:clrFrom>
              <a:clrTo>
                <a:srgbClr val="FEFD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32" y="202367"/>
            <a:ext cx="10747948" cy="6335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FFCE635-C636-4B96-A99C-5E6EF1C763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02" t="7256" r="2915" b="13442"/>
          <a:stretch/>
        </p:blipFill>
        <p:spPr>
          <a:xfrm>
            <a:off x="8842447" y="3256395"/>
            <a:ext cx="2713221" cy="318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2584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9773020-5F48-4819-B385-BC95CA366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49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2CBB42-2916-48D6-82DF-9BFF9E99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2 Título">
            <a:extLst>
              <a:ext uri="{FF2B5EF4-FFF2-40B4-BE49-F238E27FC236}">
                <a16:creationId xmlns:a16="http://schemas.microsoft.com/office/drawing/2014/main" id="{AFD4720D-963B-4483-A906-BC50C1887E1F}"/>
              </a:ext>
            </a:extLst>
          </p:cNvPr>
          <p:cNvSpPr txBox="1">
            <a:spLocks/>
          </p:cNvSpPr>
          <p:nvPr/>
        </p:nvSpPr>
        <p:spPr>
          <a:xfrm rot="20890592">
            <a:off x="-188989" y="289947"/>
            <a:ext cx="3062084" cy="40046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55000" lnSpcReduction="2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 dirty="0"/>
              <a:t>Realizar diferentes posturas según la </a:t>
            </a:r>
            <a:r>
              <a:rPr lang="es-MX" sz="2800" dirty="0" err="1"/>
              <a:t>imágen</a:t>
            </a:r>
            <a:endParaRPr lang="es-MX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567B6AD-3E29-4363-AB26-DD858DA42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20632"/>
          <a:stretch/>
        </p:blipFill>
        <p:spPr>
          <a:xfrm>
            <a:off x="2308712" y="320040"/>
            <a:ext cx="7846199" cy="587089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DC91747-1F66-4FA4-AEDA-0EE5CEBAAE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94" y="4175759"/>
            <a:ext cx="1711318" cy="201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7149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9773020-5F48-4819-B385-BC95CA366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50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2CBB42-2916-48D6-82DF-9BFF9E99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2 Título">
            <a:extLst>
              <a:ext uri="{FF2B5EF4-FFF2-40B4-BE49-F238E27FC236}">
                <a16:creationId xmlns:a16="http://schemas.microsoft.com/office/drawing/2014/main" id="{AFD4720D-963B-4483-A906-BC50C1887E1F}"/>
              </a:ext>
            </a:extLst>
          </p:cNvPr>
          <p:cNvSpPr txBox="1">
            <a:spLocks/>
          </p:cNvSpPr>
          <p:nvPr/>
        </p:nvSpPr>
        <p:spPr>
          <a:xfrm rot="20890592">
            <a:off x="-188989" y="289947"/>
            <a:ext cx="3062084" cy="40046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55000" lnSpcReduction="2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 dirty="0"/>
              <a:t>Realizar diferentes posturas según la </a:t>
            </a:r>
            <a:r>
              <a:rPr lang="es-MX" sz="2800" dirty="0" err="1"/>
              <a:t>imágen</a:t>
            </a:r>
            <a:endParaRPr lang="es-MX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FCBAEEB-7110-49F1-8F88-78B56A4689E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84856" y="170139"/>
            <a:ext cx="7619533" cy="761953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CC402F5-A882-4BEE-B4B1-6324EE0D2B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02" t="7256" r="2915" b="13442"/>
          <a:stretch/>
        </p:blipFill>
        <p:spPr>
          <a:xfrm>
            <a:off x="659567" y="999872"/>
            <a:ext cx="4601982" cy="540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817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9773020-5F48-4819-B385-BC95CA366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51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2CBB42-2916-48D6-82DF-9BFF9E99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2 Título">
            <a:extLst>
              <a:ext uri="{FF2B5EF4-FFF2-40B4-BE49-F238E27FC236}">
                <a16:creationId xmlns:a16="http://schemas.microsoft.com/office/drawing/2014/main" id="{AFD4720D-963B-4483-A906-BC50C1887E1F}"/>
              </a:ext>
            </a:extLst>
          </p:cNvPr>
          <p:cNvSpPr txBox="1">
            <a:spLocks/>
          </p:cNvSpPr>
          <p:nvPr/>
        </p:nvSpPr>
        <p:spPr>
          <a:xfrm rot="20890592">
            <a:off x="-188989" y="289947"/>
            <a:ext cx="3062084" cy="40046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55000" lnSpcReduction="2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 dirty="0"/>
              <a:t>Realizar diferentes posturas según la </a:t>
            </a:r>
            <a:r>
              <a:rPr lang="es-MX" sz="2800" dirty="0" err="1"/>
              <a:t>imágen</a:t>
            </a:r>
            <a:endParaRPr lang="es-MX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93E048D-3379-423F-A01D-C1A7CD6AE6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338" t="28831" r="12723" b="24318"/>
          <a:stretch/>
        </p:blipFill>
        <p:spPr>
          <a:xfrm>
            <a:off x="4356171" y="1101778"/>
            <a:ext cx="6790544" cy="543618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C4B1A28-9973-4EBB-962B-19086F56D5F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02" t="7256" r="2915" b="13442"/>
          <a:stretch/>
        </p:blipFill>
        <p:spPr>
          <a:xfrm>
            <a:off x="659567" y="3429000"/>
            <a:ext cx="2534475" cy="297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773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9773020-5F48-4819-B385-BC95CA366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52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2CBB42-2916-48D6-82DF-9BFF9E99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2 Título">
            <a:extLst>
              <a:ext uri="{FF2B5EF4-FFF2-40B4-BE49-F238E27FC236}">
                <a16:creationId xmlns:a16="http://schemas.microsoft.com/office/drawing/2014/main" id="{0C46B8B7-B825-43B0-9157-D2C0D11737BF}"/>
              </a:ext>
            </a:extLst>
          </p:cNvPr>
          <p:cNvSpPr txBox="1">
            <a:spLocks/>
          </p:cNvSpPr>
          <p:nvPr/>
        </p:nvSpPr>
        <p:spPr>
          <a:xfrm rot="20689857">
            <a:off x="-29137" y="581454"/>
            <a:ext cx="3378989" cy="7013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 dirty="0"/>
              <a:t>Cierre: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7B73EFA-50E3-4B91-A7AC-F6498AA7FF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17" t="3158" r="2659" b="25217"/>
          <a:stretch/>
        </p:blipFill>
        <p:spPr>
          <a:xfrm>
            <a:off x="3320716" y="816543"/>
            <a:ext cx="6683943" cy="5504046"/>
          </a:xfrm>
          <a:prstGeom prst="rect">
            <a:avLst/>
          </a:prstGeom>
        </p:spPr>
      </p:pic>
      <p:pic>
        <p:nvPicPr>
          <p:cNvPr id="6" name="Picture 2" descr="Gifs animados muñequitas que parecen de plastilina | Busco imagenes">
            <a:extLst>
              <a:ext uri="{FF2B5EF4-FFF2-40B4-BE49-F238E27FC236}">
                <a16:creationId xmlns:a16="http://schemas.microsoft.com/office/drawing/2014/main" id="{EBE953A3-E14F-4008-87DB-8C4247D8630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7" y="1796839"/>
            <a:ext cx="3384172" cy="4834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ONTENIDO VIRTUAL | Trajineras don Toño">
            <a:extLst>
              <a:ext uri="{FF2B5EF4-FFF2-40B4-BE49-F238E27FC236}">
                <a16:creationId xmlns:a16="http://schemas.microsoft.com/office/drawing/2014/main" id="{E79F1537-AF12-4B15-BBF6-C75F586AC0A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904" y="1797279"/>
            <a:ext cx="3318477" cy="4740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006648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TM16401371[[fn=Atlas]]</Template>
  <TotalTime>1264</TotalTime>
  <Words>360</Words>
  <Application>Microsoft Office PowerPoint</Application>
  <PresentationFormat>Panorámica</PresentationFormat>
  <Paragraphs>114</Paragraphs>
  <Slides>52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52</vt:i4>
      </vt:variant>
    </vt:vector>
  </HeadingPairs>
  <TitlesOfParts>
    <vt:vector size="63" baseType="lpstr">
      <vt:lpstr>Nunito Black</vt:lpstr>
      <vt:lpstr>Calibri Light</vt:lpstr>
      <vt:lpstr>Roboto Condensed Light</vt:lpstr>
      <vt:lpstr>Arial</vt:lpstr>
      <vt:lpstr>Lucida Calligraphy</vt:lpstr>
      <vt:lpstr>Wingdings</vt:lpstr>
      <vt:lpstr>Rockwell</vt:lpstr>
      <vt:lpstr>Calibri</vt:lpstr>
      <vt:lpstr>Libre Franklin</vt:lpstr>
      <vt:lpstr>Comic Sans MS</vt:lpstr>
      <vt:lpstr>Atlas</vt:lpstr>
      <vt:lpstr>¡Bienvenidos</vt:lpstr>
      <vt:lpstr>Pausa activa</vt:lpstr>
      <vt:lpstr>Práctica de lenguaje</vt:lpstr>
      <vt:lpstr>Observemos el cuento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Cierre:</vt:lpstr>
      <vt:lpstr>Pausa activa</vt:lpstr>
      <vt:lpstr>Práctica de motricidad fina</vt:lpstr>
      <vt:lpstr>Observar </vt:lpstr>
      <vt:lpstr>Presentación de PowerPoint</vt:lpstr>
      <vt:lpstr>Recuerdan el cuento “El festival de verano “ </vt:lpstr>
      <vt:lpstr>Presentación de PowerPoint</vt:lpstr>
      <vt:lpstr>Presentación de PowerPoint</vt:lpstr>
      <vt:lpstr>Presentación de PowerPoint</vt:lpstr>
      <vt:lpstr>Pausa activa</vt:lpstr>
      <vt:lpstr>Práctica de lenguaje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Cierre:</vt:lpstr>
      <vt:lpstr>Activación</vt:lpstr>
      <vt:lpstr>Práctica de motricidad fina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Pausa activa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Marina Villarreal</cp:lastModifiedBy>
  <cp:revision>83</cp:revision>
  <dcterms:created xsi:type="dcterms:W3CDTF">2020-08-31T14:31:26Z</dcterms:created>
  <dcterms:modified xsi:type="dcterms:W3CDTF">2021-10-07T21:44:05Z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