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9" roundtripDataSignature="AMtx7mifsKvhqw++uTPjjSQRs1Bvj2goc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Marina Villarreal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customschemas.google.com/relationships/presentationmetadata" Target="meta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1-09-21T12:19:10.935">
    <p:pos x="7680" y="3793"/>
    <p:text/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PgH4YHs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MX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6" name="Google Shape;26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>
  <p:cSld name="Título y objeto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7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7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7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7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7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7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7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7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7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7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7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gif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6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9.gif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gif"/><Relationship Id="rId4" Type="http://schemas.openxmlformats.org/officeDocument/2006/relationships/image" Target="../media/image12.gif"/><Relationship Id="rId5" Type="http://schemas.openxmlformats.org/officeDocument/2006/relationships/image" Target="../media/image1.png"/><Relationship Id="rId6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3.jpg"/><Relationship Id="rId5" Type="http://schemas.openxmlformats.org/officeDocument/2006/relationships/image" Target="../media/image15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7.gif"/><Relationship Id="rId5" Type="http://schemas.openxmlformats.org/officeDocument/2006/relationships/image" Target="../media/image16.gif"/><Relationship Id="rId6" Type="http://schemas.openxmlformats.org/officeDocument/2006/relationships/image" Target="../media/image18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9.gif"/><Relationship Id="rId5" Type="http://schemas.openxmlformats.org/officeDocument/2006/relationships/image" Target="../media/image20.gif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8.gif"/><Relationship Id="rId5" Type="http://schemas.openxmlformats.org/officeDocument/2006/relationships/image" Target="../media/image21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2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0.gif"/><Relationship Id="rId5" Type="http://schemas.openxmlformats.org/officeDocument/2006/relationships/image" Target="../media/image24.gif"/><Relationship Id="rId6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23.gif"/><Relationship Id="rId6" Type="http://schemas.openxmlformats.org/officeDocument/2006/relationships/image" Target="../media/image27.gif"/><Relationship Id="rId7" Type="http://schemas.openxmlformats.org/officeDocument/2006/relationships/image" Target="../media/image26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2.png"/><Relationship Id="rId5" Type="http://schemas.openxmlformats.org/officeDocument/2006/relationships/image" Target="../media/image9.gif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20" Type="http://schemas.openxmlformats.org/officeDocument/2006/relationships/image" Target="../media/image52.jpg"/><Relationship Id="rId11" Type="http://schemas.openxmlformats.org/officeDocument/2006/relationships/image" Target="../media/image37.png"/><Relationship Id="rId10" Type="http://schemas.openxmlformats.org/officeDocument/2006/relationships/image" Target="../media/image44.png"/><Relationship Id="rId21" Type="http://schemas.openxmlformats.org/officeDocument/2006/relationships/image" Target="../media/image50.gif"/><Relationship Id="rId13" Type="http://schemas.openxmlformats.org/officeDocument/2006/relationships/image" Target="../media/image38.png"/><Relationship Id="rId1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jpg"/><Relationship Id="rId4" Type="http://schemas.openxmlformats.org/officeDocument/2006/relationships/image" Target="../media/image34.png"/><Relationship Id="rId9" Type="http://schemas.openxmlformats.org/officeDocument/2006/relationships/image" Target="../media/image41.png"/><Relationship Id="rId15" Type="http://schemas.openxmlformats.org/officeDocument/2006/relationships/image" Target="../media/image46.png"/><Relationship Id="rId14" Type="http://schemas.openxmlformats.org/officeDocument/2006/relationships/image" Target="../media/image45.png"/><Relationship Id="rId17" Type="http://schemas.openxmlformats.org/officeDocument/2006/relationships/image" Target="../media/image49.png"/><Relationship Id="rId16" Type="http://schemas.openxmlformats.org/officeDocument/2006/relationships/image" Target="../media/image48.png"/><Relationship Id="rId5" Type="http://schemas.openxmlformats.org/officeDocument/2006/relationships/image" Target="../media/image36.png"/><Relationship Id="rId19" Type="http://schemas.openxmlformats.org/officeDocument/2006/relationships/image" Target="../media/image55.png"/><Relationship Id="rId6" Type="http://schemas.openxmlformats.org/officeDocument/2006/relationships/image" Target="../media/image43.png"/><Relationship Id="rId18" Type="http://schemas.openxmlformats.org/officeDocument/2006/relationships/image" Target="../media/image47.png"/><Relationship Id="rId7" Type="http://schemas.openxmlformats.org/officeDocument/2006/relationships/image" Target="../media/image39.png"/><Relationship Id="rId8" Type="http://schemas.openxmlformats.org/officeDocument/2006/relationships/image" Target="../media/image4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jpg"/><Relationship Id="rId4" Type="http://schemas.openxmlformats.org/officeDocument/2006/relationships/image" Target="../media/image54.png"/><Relationship Id="rId5" Type="http://schemas.openxmlformats.org/officeDocument/2006/relationships/image" Target="../media/image53.jpg"/><Relationship Id="rId6" Type="http://schemas.openxmlformats.org/officeDocument/2006/relationships/image" Target="../media/image61.png"/><Relationship Id="rId7" Type="http://schemas.openxmlformats.org/officeDocument/2006/relationships/image" Target="../media/image36.png"/><Relationship Id="rId8" Type="http://schemas.openxmlformats.org/officeDocument/2006/relationships/image" Target="../media/image50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jpg"/><Relationship Id="rId4" Type="http://schemas.openxmlformats.org/officeDocument/2006/relationships/image" Target="../media/image57.png"/><Relationship Id="rId5" Type="http://schemas.openxmlformats.org/officeDocument/2006/relationships/image" Target="../media/image36.png"/><Relationship Id="rId6" Type="http://schemas.openxmlformats.org/officeDocument/2006/relationships/image" Target="../media/image50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jpg"/><Relationship Id="rId4" Type="http://schemas.openxmlformats.org/officeDocument/2006/relationships/image" Target="../media/image59.png"/><Relationship Id="rId9" Type="http://schemas.openxmlformats.org/officeDocument/2006/relationships/image" Target="../media/image50.gif"/><Relationship Id="rId5" Type="http://schemas.openxmlformats.org/officeDocument/2006/relationships/image" Target="../media/image51.jpg"/><Relationship Id="rId6" Type="http://schemas.openxmlformats.org/officeDocument/2006/relationships/image" Target="../media/image36.png"/><Relationship Id="rId7" Type="http://schemas.openxmlformats.org/officeDocument/2006/relationships/image" Target="../media/image58.png"/><Relationship Id="rId8" Type="http://schemas.openxmlformats.org/officeDocument/2006/relationships/image" Target="../media/image5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jpg"/><Relationship Id="rId4" Type="http://schemas.openxmlformats.org/officeDocument/2006/relationships/image" Target="../media/image60.png"/><Relationship Id="rId5" Type="http://schemas.openxmlformats.org/officeDocument/2006/relationships/image" Target="../media/image65.png"/><Relationship Id="rId6" Type="http://schemas.openxmlformats.org/officeDocument/2006/relationships/image" Target="../media/image36.png"/><Relationship Id="rId7" Type="http://schemas.openxmlformats.org/officeDocument/2006/relationships/image" Target="../media/image50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jpg"/><Relationship Id="rId4" Type="http://schemas.openxmlformats.org/officeDocument/2006/relationships/image" Target="../media/image62.png"/><Relationship Id="rId5" Type="http://schemas.openxmlformats.org/officeDocument/2006/relationships/image" Target="../media/image36.png"/><Relationship Id="rId6" Type="http://schemas.openxmlformats.org/officeDocument/2006/relationships/image" Target="../media/image56.png"/><Relationship Id="rId7" Type="http://schemas.openxmlformats.org/officeDocument/2006/relationships/image" Target="../media/image64.png"/><Relationship Id="rId8" Type="http://schemas.openxmlformats.org/officeDocument/2006/relationships/image" Target="../media/image50.gif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png"/><Relationship Id="rId10" Type="http://schemas.openxmlformats.org/officeDocument/2006/relationships/image" Target="../media/image37.png"/><Relationship Id="rId13" Type="http://schemas.openxmlformats.org/officeDocument/2006/relationships/image" Target="../media/image67.png"/><Relationship Id="rId1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jpg"/><Relationship Id="rId4" Type="http://schemas.openxmlformats.org/officeDocument/2006/relationships/image" Target="../media/image63.png"/><Relationship Id="rId9" Type="http://schemas.openxmlformats.org/officeDocument/2006/relationships/image" Target="../media/image40.png"/><Relationship Id="rId15" Type="http://schemas.openxmlformats.org/officeDocument/2006/relationships/image" Target="../media/image49.png"/><Relationship Id="rId14" Type="http://schemas.openxmlformats.org/officeDocument/2006/relationships/image" Target="../media/image48.png"/><Relationship Id="rId17" Type="http://schemas.openxmlformats.org/officeDocument/2006/relationships/image" Target="../media/image69.png"/><Relationship Id="rId16" Type="http://schemas.openxmlformats.org/officeDocument/2006/relationships/image" Target="../media/image47.png"/><Relationship Id="rId5" Type="http://schemas.openxmlformats.org/officeDocument/2006/relationships/image" Target="../media/image36.png"/><Relationship Id="rId6" Type="http://schemas.openxmlformats.org/officeDocument/2006/relationships/image" Target="../media/image44.png"/><Relationship Id="rId18" Type="http://schemas.openxmlformats.org/officeDocument/2006/relationships/image" Target="../media/image50.gif"/><Relationship Id="rId7" Type="http://schemas.openxmlformats.org/officeDocument/2006/relationships/image" Target="../media/image38.png"/><Relationship Id="rId8" Type="http://schemas.openxmlformats.org/officeDocument/2006/relationships/image" Target="../media/image70.png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image" Target="../media/image50.gif"/><Relationship Id="rId10" Type="http://schemas.openxmlformats.org/officeDocument/2006/relationships/image" Target="../media/image6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jpg"/><Relationship Id="rId4" Type="http://schemas.openxmlformats.org/officeDocument/2006/relationships/image" Target="../media/image71.png"/><Relationship Id="rId9" Type="http://schemas.openxmlformats.org/officeDocument/2006/relationships/image" Target="../media/image49.png"/><Relationship Id="rId5" Type="http://schemas.openxmlformats.org/officeDocument/2006/relationships/image" Target="../media/image36.png"/><Relationship Id="rId6" Type="http://schemas.openxmlformats.org/officeDocument/2006/relationships/image" Target="../media/image74.png"/><Relationship Id="rId7" Type="http://schemas.openxmlformats.org/officeDocument/2006/relationships/image" Target="../media/image83.png"/><Relationship Id="rId8" Type="http://schemas.openxmlformats.org/officeDocument/2006/relationships/image" Target="../media/image4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jpg"/><Relationship Id="rId4" Type="http://schemas.openxmlformats.org/officeDocument/2006/relationships/image" Target="../media/image73.png"/><Relationship Id="rId5" Type="http://schemas.openxmlformats.org/officeDocument/2006/relationships/image" Target="../media/image72.png"/><Relationship Id="rId6" Type="http://schemas.openxmlformats.org/officeDocument/2006/relationships/image" Target="../media/image36.png"/><Relationship Id="rId7" Type="http://schemas.openxmlformats.org/officeDocument/2006/relationships/image" Target="../media/image55.png"/><Relationship Id="rId8" Type="http://schemas.openxmlformats.org/officeDocument/2006/relationships/image" Target="../media/image50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1.jpg"/><Relationship Id="rId4" Type="http://schemas.openxmlformats.org/officeDocument/2006/relationships/image" Target="../media/image59.png"/><Relationship Id="rId5" Type="http://schemas.openxmlformats.org/officeDocument/2006/relationships/image" Target="../media/image65.png"/><Relationship Id="rId6" Type="http://schemas.openxmlformats.org/officeDocument/2006/relationships/image" Target="../media/image36.png"/><Relationship Id="rId7" Type="http://schemas.openxmlformats.org/officeDocument/2006/relationships/image" Target="../media/image50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jpg"/><Relationship Id="rId4" Type="http://schemas.openxmlformats.org/officeDocument/2006/relationships/image" Target="../media/image48.png"/><Relationship Id="rId5" Type="http://schemas.openxmlformats.org/officeDocument/2006/relationships/image" Target="../media/image56.png"/><Relationship Id="rId6" Type="http://schemas.openxmlformats.org/officeDocument/2006/relationships/image" Target="../media/image64.png"/><Relationship Id="rId7" Type="http://schemas.openxmlformats.org/officeDocument/2006/relationships/image" Target="../media/image75.png"/><Relationship Id="rId8" Type="http://schemas.openxmlformats.org/officeDocument/2006/relationships/image" Target="../media/image50.gif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jpg"/><Relationship Id="rId4" Type="http://schemas.openxmlformats.org/officeDocument/2006/relationships/image" Target="../media/image78.png"/><Relationship Id="rId5" Type="http://schemas.openxmlformats.org/officeDocument/2006/relationships/image" Target="../media/image81.png"/><Relationship Id="rId6" Type="http://schemas.openxmlformats.org/officeDocument/2006/relationships/image" Target="../media/image36.png"/><Relationship Id="rId7" Type="http://schemas.openxmlformats.org/officeDocument/2006/relationships/image" Target="../media/image50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77.png"/><Relationship Id="rId5" Type="http://schemas.openxmlformats.org/officeDocument/2006/relationships/image" Target="../media/image23.gif"/><Relationship Id="rId6" Type="http://schemas.openxmlformats.org/officeDocument/2006/relationships/image" Target="../media/image27.gif"/><Relationship Id="rId7" Type="http://schemas.openxmlformats.org/officeDocument/2006/relationships/image" Target="../media/image26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Relationship Id="rId5" Type="http://schemas.openxmlformats.org/officeDocument/2006/relationships/image" Target="../media/image7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8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79.png"/><Relationship Id="rId5" Type="http://schemas.openxmlformats.org/officeDocument/2006/relationships/image" Target="../media/image23.gif"/><Relationship Id="rId6" Type="http://schemas.openxmlformats.org/officeDocument/2006/relationships/image" Target="../media/image27.gif"/><Relationship Id="rId7" Type="http://schemas.openxmlformats.org/officeDocument/2006/relationships/image" Target="../media/image26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85.png"/><Relationship Id="rId5" Type="http://schemas.openxmlformats.org/officeDocument/2006/relationships/image" Target="../media/image90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85.png"/><Relationship Id="rId5" Type="http://schemas.openxmlformats.org/officeDocument/2006/relationships/image" Target="../media/image84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image" Target="../media/image85.png"/><Relationship Id="rId5" Type="http://schemas.openxmlformats.org/officeDocument/2006/relationships/image" Target="../media/image27.gif"/><Relationship Id="rId6" Type="http://schemas.openxmlformats.org/officeDocument/2006/relationships/image" Target="../media/image26.gif"/><Relationship Id="rId7" Type="http://schemas.openxmlformats.org/officeDocument/2006/relationships/image" Target="../media/image88.gif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Relationship Id="rId4" Type="http://schemas.openxmlformats.org/officeDocument/2006/relationships/image" Target="../media/image92.gif"/><Relationship Id="rId5" Type="http://schemas.openxmlformats.org/officeDocument/2006/relationships/image" Target="../media/image89.gif"/><Relationship Id="rId6" Type="http://schemas.openxmlformats.org/officeDocument/2006/relationships/image" Target="../media/image9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Relationship Id="rId4" Type="http://schemas.openxmlformats.org/officeDocument/2006/relationships/image" Target="../media/image99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Relationship Id="rId4" Type="http://schemas.openxmlformats.org/officeDocument/2006/relationships/image" Target="../media/image87.png"/></Relationships>
</file>

<file path=ppt/slides/_rels/slide40.xml.rels><?xml version="1.0" encoding="UTF-8" standalone="yes"?><Relationships xmlns="http://schemas.openxmlformats.org/package/2006/relationships"><Relationship Id="rId11" Type="http://schemas.openxmlformats.org/officeDocument/2006/relationships/image" Target="../media/image98.png"/><Relationship Id="rId10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95.png"/><Relationship Id="rId4" Type="http://schemas.openxmlformats.org/officeDocument/2006/relationships/image" Target="../media/image93.png"/><Relationship Id="rId9" Type="http://schemas.openxmlformats.org/officeDocument/2006/relationships/image" Target="../media/image101.png"/><Relationship Id="rId5" Type="http://schemas.openxmlformats.org/officeDocument/2006/relationships/image" Target="../media/image91.png"/><Relationship Id="rId6" Type="http://schemas.openxmlformats.org/officeDocument/2006/relationships/image" Target="../media/image96.png"/><Relationship Id="rId7" Type="http://schemas.openxmlformats.org/officeDocument/2006/relationships/image" Target="../media/image103.png"/><Relationship Id="rId8" Type="http://schemas.openxmlformats.org/officeDocument/2006/relationships/image" Target="../media/image97.png"/></Relationships>
</file>

<file path=ppt/slides/_rels/slide4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1.png"/><Relationship Id="rId10" Type="http://schemas.openxmlformats.org/officeDocument/2006/relationships/image" Target="../media/image109.png"/><Relationship Id="rId13" Type="http://schemas.openxmlformats.org/officeDocument/2006/relationships/image" Target="../media/image119.png"/><Relationship Id="rId1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0.jpg"/><Relationship Id="rId4" Type="http://schemas.openxmlformats.org/officeDocument/2006/relationships/image" Target="../media/image107.jpg"/><Relationship Id="rId9" Type="http://schemas.openxmlformats.org/officeDocument/2006/relationships/image" Target="../media/image112.png"/><Relationship Id="rId15" Type="http://schemas.openxmlformats.org/officeDocument/2006/relationships/image" Target="../media/image110.png"/><Relationship Id="rId14" Type="http://schemas.openxmlformats.org/officeDocument/2006/relationships/image" Target="../media/image116.png"/><Relationship Id="rId16" Type="http://schemas.openxmlformats.org/officeDocument/2006/relationships/image" Target="../media/image114.png"/><Relationship Id="rId5" Type="http://schemas.openxmlformats.org/officeDocument/2006/relationships/image" Target="../media/image104.jpg"/><Relationship Id="rId6" Type="http://schemas.openxmlformats.org/officeDocument/2006/relationships/image" Target="../media/image105.jpg"/><Relationship Id="rId7" Type="http://schemas.openxmlformats.org/officeDocument/2006/relationships/image" Target="../media/image108.jpg"/><Relationship Id="rId8" Type="http://schemas.openxmlformats.org/officeDocument/2006/relationships/image" Target="../media/image113.jpg"/></Relationships>
</file>

<file path=ppt/slides/_rels/slide4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3.png"/><Relationship Id="rId10" Type="http://schemas.openxmlformats.org/officeDocument/2006/relationships/image" Target="../media/image125.png"/><Relationship Id="rId13" Type="http://schemas.openxmlformats.org/officeDocument/2006/relationships/image" Target="../media/image135.jpg"/><Relationship Id="rId1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8.jpg"/><Relationship Id="rId4" Type="http://schemas.openxmlformats.org/officeDocument/2006/relationships/image" Target="../media/image121.png"/><Relationship Id="rId9" Type="http://schemas.openxmlformats.org/officeDocument/2006/relationships/image" Target="../media/image122.png"/><Relationship Id="rId15" Type="http://schemas.openxmlformats.org/officeDocument/2006/relationships/image" Target="../media/image127.gif"/><Relationship Id="rId14" Type="http://schemas.openxmlformats.org/officeDocument/2006/relationships/image" Target="../media/image131.png"/><Relationship Id="rId5" Type="http://schemas.openxmlformats.org/officeDocument/2006/relationships/image" Target="../media/image126.png"/><Relationship Id="rId6" Type="http://schemas.openxmlformats.org/officeDocument/2006/relationships/image" Target="../media/image120.png"/><Relationship Id="rId7" Type="http://schemas.openxmlformats.org/officeDocument/2006/relationships/image" Target="../media/image115.png"/><Relationship Id="rId8" Type="http://schemas.openxmlformats.org/officeDocument/2006/relationships/image" Target="../media/image117.png"/></Relationships>
</file>

<file path=ppt/slides/_rels/slide4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4.png"/><Relationship Id="rId10" Type="http://schemas.openxmlformats.org/officeDocument/2006/relationships/image" Target="../media/image118.jpg"/><Relationship Id="rId13" Type="http://schemas.openxmlformats.org/officeDocument/2006/relationships/image" Target="../media/image128.gif"/><Relationship Id="rId1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1.png"/><Relationship Id="rId4" Type="http://schemas.openxmlformats.org/officeDocument/2006/relationships/image" Target="../media/image133.png"/><Relationship Id="rId9" Type="http://schemas.openxmlformats.org/officeDocument/2006/relationships/image" Target="../media/image132.png"/><Relationship Id="rId15" Type="http://schemas.openxmlformats.org/officeDocument/2006/relationships/image" Target="../media/image131.png"/><Relationship Id="rId14" Type="http://schemas.openxmlformats.org/officeDocument/2006/relationships/image" Target="../media/image135.jpg"/><Relationship Id="rId16" Type="http://schemas.openxmlformats.org/officeDocument/2006/relationships/image" Target="../media/image127.gif"/><Relationship Id="rId5" Type="http://schemas.openxmlformats.org/officeDocument/2006/relationships/image" Target="../media/image130.png"/><Relationship Id="rId6" Type="http://schemas.openxmlformats.org/officeDocument/2006/relationships/image" Target="../media/image124.png"/><Relationship Id="rId7" Type="http://schemas.openxmlformats.org/officeDocument/2006/relationships/image" Target="../media/image125.png"/><Relationship Id="rId8" Type="http://schemas.openxmlformats.org/officeDocument/2006/relationships/image" Target="../media/image123.png"/></Relationships>
</file>

<file path=ppt/slides/_rels/slide44.xml.rels><?xml version="1.0" encoding="UTF-8" standalone="yes"?><Relationships xmlns="http://schemas.openxmlformats.org/package/2006/relationships"><Relationship Id="rId10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28.gif"/><Relationship Id="rId5" Type="http://schemas.openxmlformats.org/officeDocument/2006/relationships/image" Target="../media/image127.gif"/><Relationship Id="rId6" Type="http://schemas.openxmlformats.org/officeDocument/2006/relationships/image" Target="../media/image121.png"/><Relationship Id="rId7" Type="http://schemas.openxmlformats.org/officeDocument/2006/relationships/image" Target="../media/image136.png"/><Relationship Id="rId8" Type="http://schemas.openxmlformats.org/officeDocument/2006/relationships/image" Target="../media/image91.png"/></Relationships>
</file>

<file path=ppt/slides/_rels/slide4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8.png"/><Relationship Id="rId10" Type="http://schemas.openxmlformats.org/officeDocument/2006/relationships/image" Target="../media/image139.png"/><Relationship Id="rId12" Type="http://schemas.openxmlformats.org/officeDocument/2006/relationships/image" Target="../media/image128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96.png"/><Relationship Id="rId5" Type="http://schemas.openxmlformats.org/officeDocument/2006/relationships/image" Target="../media/image127.gif"/><Relationship Id="rId6" Type="http://schemas.openxmlformats.org/officeDocument/2006/relationships/image" Target="../media/image121.png"/><Relationship Id="rId7" Type="http://schemas.openxmlformats.org/officeDocument/2006/relationships/image" Target="../media/image95.png"/><Relationship Id="rId8" Type="http://schemas.openxmlformats.org/officeDocument/2006/relationships/image" Target="../media/image91.png"/></Relationships>
</file>

<file path=ppt/slides/_rels/slide4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1.png"/><Relationship Id="rId10" Type="http://schemas.openxmlformats.org/officeDocument/2006/relationships/image" Target="../media/image102.png"/><Relationship Id="rId13" Type="http://schemas.openxmlformats.org/officeDocument/2006/relationships/image" Target="../media/image128.gif"/><Relationship Id="rId1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42.png"/><Relationship Id="rId5" Type="http://schemas.openxmlformats.org/officeDocument/2006/relationships/image" Target="../media/image127.gif"/><Relationship Id="rId6" Type="http://schemas.openxmlformats.org/officeDocument/2006/relationships/image" Target="../media/image121.png"/><Relationship Id="rId7" Type="http://schemas.openxmlformats.org/officeDocument/2006/relationships/image" Target="../media/image136.png"/><Relationship Id="rId8" Type="http://schemas.openxmlformats.org/officeDocument/2006/relationships/image" Target="../media/image140.png"/></Relationships>
</file>

<file path=ppt/slides/_rels/slide4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9.png"/><Relationship Id="rId10" Type="http://schemas.openxmlformats.org/officeDocument/2006/relationships/image" Target="../media/image151.png"/><Relationship Id="rId13" Type="http://schemas.openxmlformats.org/officeDocument/2006/relationships/image" Target="../media/image128.gif"/><Relationship Id="rId1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47.png"/><Relationship Id="rId5" Type="http://schemas.openxmlformats.org/officeDocument/2006/relationships/image" Target="../media/image127.gif"/><Relationship Id="rId6" Type="http://schemas.openxmlformats.org/officeDocument/2006/relationships/image" Target="../media/image121.png"/><Relationship Id="rId7" Type="http://schemas.openxmlformats.org/officeDocument/2006/relationships/image" Target="../media/image143.png"/><Relationship Id="rId8" Type="http://schemas.openxmlformats.org/officeDocument/2006/relationships/image" Target="../media/image144.png"/></Relationships>
</file>

<file path=ppt/slides/_rels/slide4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0.png"/><Relationship Id="rId10" Type="http://schemas.openxmlformats.org/officeDocument/2006/relationships/image" Target="../media/image156.png"/><Relationship Id="rId13" Type="http://schemas.openxmlformats.org/officeDocument/2006/relationships/image" Target="../media/image157.png"/><Relationship Id="rId1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53.png"/><Relationship Id="rId15" Type="http://schemas.openxmlformats.org/officeDocument/2006/relationships/image" Target="../media/image128.gif"/><Relationship Id="rId14" Type="http://schemas.openxmlformats.org/officeDocument/2006/relationships/image" Target="../media/image158.png"/><Relationship Id="rId5" Type="http://schemas.openxmlformats.org/officeDocument/2006/relationships/image" Target="../media/image127.gif"/><Relationship Id="rId6" Type="http://schemas.openxmlformats.org/officeDocument/2006/relationships/image" Target="../media/image121.png"/><Relationship Id="rId7" Type="http://schemas.openxmlformats.org/officeDocument/2006/relationships/image" Target="../media/image95.png"/><Relationship Id="rId8" Type="http://schemas.openxmlformats.org/officeDocument/2006/relationships/image" Target="../media/image152.png"/></Relationships>
</file>

<file path=ppt/slides/_rels/slide4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1.png"/><Relationship Id="rId10" Type="http://schemas.openxmlformats.org/officeDocument/2006/relationships/image" Target="../media/image160.png"/><Relationship Id="rId13" Type="http://schemas.openxmlformats.org/officeDocument/2006/relationships/image" Target="../media/image128.gif"/><Relationship Id="rId1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54.png"/><Relationship Id="rId15" Type="http://schemas.openxmlformats.org/officeDocument/2006/relationships/image" Target="../media/image162.png"/><Relationship Id="rId14" Type="http://schemas.openxmlformats.org/officeDocument/2006/relationships/image" Target="../media/image161.png"/><Relationship Id="rId5" Type="http://schemas.openxmlformats.org/officeDocument/2006/relationships/image" Target="../media/image127.gif"/><Relationship Id="rId6" Type="http://schemas.openxmlformats.org/officeDocument/2006/relationships/image" Target="../media/image159.png"/><Relationship Id="rId7" Type="http://schemas.openxmlformats.org/officeDocument/2006/relationships/image" Target="../media/image163.png"/><Relationship Id="rId8" Type="http://schemas.openxmlformats.org/officeDocument/2006/relationships/image" Target="../media/image155.png"/></Relationships>
</file>

<file path=ppt/slides/_rels/slide5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0.png"/><Relationship Id="rId10" Type="http://schemas.openxmlformats.org/officeDocument/2006/relationships/image" Target="../media/image121.png"/><Relationship Id="rId13" Type="http://schemas.openxmlformats.org/officeDocument/2006/relationships/image" Target="../media/image161.png"/><Relationship Id="rId12" Type="http://schemas.openxmlformats.org/officeDocument/2006/relationships/image" Target="../media/image128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60.png"/><Relationship Id="rId15" Type="http://schemas.openxmlformats.org/officeDocument/2006/relationships/image" Target="../media/image163.png"/><Relationship Id="rId14" Type="http://schemas.openxmlformats.org/officeDocument/2006/relationships/image" Target="../media/image162.png"/><Relationship Id="rId5" Type="http://schemas.openxmlformats.org/officeDocument/2006/relationships/image" Target="../media/image127.gif"/><Relationship Id="rId6" Type="http://schemas.openxmlformats.org/officeDocument/2006/relationships/image" Target="../media/image159.png"/><Relationship Id="rId7" Type="http://schemas.openxmlformats.org/officeDocument/2006/relationships/image" Target="../media/image155.png"/><Relationship Id="rId8" Type="http://schemas.openxmlformats.org/officeDocument/2006/relationships/image" Target="../media/image154.png"/></Relationships>
</file>

<file path=ppt/slides/_rels/slide5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8.gif"/><Relationship Id="rId10" Type="http://schemas.openxmlformats.org/officeDocument/2006/relationships/image" Target="../media/image130.png"/><Relationship Id="rId13" Type="http://schemas.openxmlformats.org/officeDocument/2006/relationships/image" Target="../media/image162.png"/><Relationship Id="rId1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21.png"/><Relationship Id="rId15" Type="http://schemas.openxmlformats.org/officeDocument/2006/relationships/image" Target="../media/image155.png"/><Relationship Id="rId14" Type="http://schemas.openxmlformats.org/officeDocument/2006/relationships/image" Target="../media/image163.png"/><Relationship Id="rId5" Type="http://schemas.openxmlformats.org/officeDocument/2006/relationships/image" Target="../media/image127.gif"/><Relationship Id="rId6" Type="http://schemas.openxmlformats.org/officeDocument/2006/relationships/image" Target="../media/image159.png"/><Relationship Id="rId7" Type="http://schemas.openxmlformats.org/officeDocument/2006/relationships/image" Target="../media/image154.png"/><Relationship Id="rId8" Type="http://schemas.openxmlformats.org/officeDocument/2006/relationships/image" Target="../media/image160.png"/></Relationships>
</file>

<file path=ppt/slides/_rels/slide5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1.png"/><Relationship Id="rId10" Type="http://schemas.openxmlformats.org/officeDocument/2006/relationships/image" Target="../media/image128.gif"/><Relationship Id="rId13" Type="http://schemas.openxmlformats.org/officeDocument/2006/relationships/image" Target="../media/image163.png"/><Relationship Id="rId1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30.png"/><Relationship Id="rId15" Type="http://schemas.openxmlformats.org/officeDocument/2006/relationships/image" Target="../media/image154.png"/><Relationship Id="rId14" Type="http://schemas.openxmlformats.org/officeDocument/2006/relationships/image" Target="../media/image155.png"/><Relationship Id="rId5" Type="http://schemas.openxmlformats.org/officeDocument/2006/relationships/image" Target="../media/image127.gif"/><Relationship Id="rId6" Type="http://schemas.openxmlformats.org/officeDocument/2006/relationships/image" Target="../media/image159.png"/><Relationship Id="rId7" Type="http://schemas.openxmlformats.org/officeDocument/2006/relationships/image" Target="../media/image160.png"/><Relationship Id="rId8" Type="http://schemas.openxmlformats.org/officeDocument/2006/relationships/image" Target="../media/image121.png"/></Relationships>
</file>

<file path=ppt/slides/_rels/slide5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1.png"/><Relationship Id="rId10" Type="http://schemas.openxmlformats.org/officeDocument/2006/relationships/image" Target="../media/image128.gif"/><Relationship Id="rId13" Type="http://schemas.openxmlformats.org/officeDocument/2006/relationships/image" Target="../media/image163.png"/><Relationship Id="rId1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30.png"/><Relationship Id="rId15" Type="http://schemas.openxmlformats.org/officeDocument/2006/relationships/image" Target="../media/image160.png"/><Relationship Id="rId14" Type="http://schemas.openxmlformats.org/officeDocument/2006/relationships/image" Target="../media/image155.png"/><Relationship Id="rId5" Type="http://schemas.openxmlformats.org/officeDocument/2006/relationships/image" Target="../media/image127.gif"/><Relationship Id="rId6" Type="http://schemas.openxmlformats.org/officeDocument/2006/relationships/image" Target="../media/image159.png"/><Relationship Id="rId7" Type="http://schemas.openxmlformats.org/officeDocument/2006/relationships/image" Target="../media/image154.png"/><Relationship Id="rId8" Type="http://schemas.openxmlformats.org/officeDocument/2006/relationships/image" Target="../media/image121.png"/></Relationships>
</file>

<file path=ppt/slides/_rels/slide5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4.png"/><Relationship Id="rId10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171.png"/><Relationship Id="rId5" Type="http://schemas.openxmlformats.org/officeDocument/2006/relationships/image" Target="../media/image127.gif"/><Relationship Id="rId6" Type="http://schemas.openxmlformats.org/officeDocument/2006/relationships/image" Target="../media/image121.png"/><Relationship Id="rId7" Type="http://schemas.openxmlformats.org/officeDocument/2006/relationships/image" Target="../media/image168.png"/><Relationship Id="rId8" Type="http://schemas.openxmlformats.org/officeDocument/2006/relationships/image" Target="../media/image166.png"/></Relationships>
</file>

<file path=ppt/slides/_rels/slide55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102.png"/><Relationship Id="rId13" Type="http://schemas.openxmlformats.org/officeDocument/2006/relationships/image" Target="../media/image128.gif"/><Relationship Id="rId1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35.jpg"/><Relationship Id="rId4" Type="http://schemas.openxmlformats.org/officeDocument/2006/relationships/image" Target="../media/image131.png"/><Relationship Id="rId9" Type="http://schemas.openxmlformats.org/officeDocument/2006/relationships/image" Target="../media/image96.png"/><Relationship Id="rId5" Type="http://schemas.openxmlformats.org/officeDocument/2006/relationships/image" Target="../media/image127.gif"/><Relationship Id="rId6" Type="http://schemas.openxmlformats.org/officeDocument/2006/relationships/image" Target="../media/image161.png"/><Relationship Id="rId7" Type="http://schemas.openxmlformats.org/officeDocument/2006/relationships/image" Target="../media/image95.png"/><Relationship Id="rId8" Type="http://schemas.openxmlformats.org/officeDocument/2006/relationships/image" Target="../media/image9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Relationship Id="rId4" Type="http://schemas.openxmlformats.org/officeDocument/2006/relationships/image" Target="../media/image165.png"/><Relationship Id="rId5" Type="http://schemas.openxmlformats.org/officeDocument/2006/relationships/image" Target="../media/image27.gif"/><Relationship Id="rId6" Type="http://schemas.openxmlformats.org/officeDocument/2006/relationships/image" Target="../media/image26.gif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Relationship Id="rId4" Type="http://schemas.openxmlformats.org/officeDocument/2006/relationships/image" Target="../media/image169.png"/><Relationship Id="rId5" Type="http://schemas.openxmlformats.org/officeDocument/2006/relationships/image" Target="../media/image92.gif"/><Relationship Id="rId6" Type="http://schemas.openxmlformats.org/officeDocument/2006/relationships/image" Target="../media/image89.gif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Relationship Id="rId4" Type="http://schemas.openxmlformats.org/officeDocument/2006/relationships/image" Target="../media/image170.png"/><Relationship Id="rId5" Type="http://schemas.openxmlformats.org/officeDocument/2006/relationships/image" Target="../media/image167.jp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Relationship Id="rId4" Type="http://schemas.openxmlformats.org/officeDocument/2006/relationships/image" Target="../media/image175.png"/><Relationship Id="rId5" Type="http://schemas.openxmlformats.org/officeDocument/2006/relationships/image" Target="../media/image178.gif"/><Relationship Id="rId6" Type="http://schemas.openxmlformats.org/officeDocument/2006/relationships/image" Target="../media/image24.gif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Relationship Id="rId4" Type="http://schemas.openxmlformats.org/officeDocument/2006/relationships/image" Target="../media/image176.png"/><Relationship Id="rId5" Type="http://schemas.openxmlformats.org/officeDocument/2006/relationships/image" Target="../media/image178.gif"/><Relationship Id="rId6" Type="http://schemas.openxmlformats.org/officeDocument/2006/relationships/image" Target="../media/image24.gif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Relationship Id="rId4" Type="http://schemas.openxmlformats.org/officeDocument/2006/relationships/image" Target="../media/image165.png"/><Relationship Id="rId5" Type="http://schemas.openxmlformats.org/officeDocument/2006/relationships/image" Target="../media/image27.gif"/><Relationship Id="rId6" Type="http://schemas.openxmlformats.org/officeDocument/2006/relationships/image" Target="../media/image26.gif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Relationship Id="rId4" Type="http://schemas.openxmlformats.org/officeDocument/2006/relationships/image" Target="../media/image17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Relationship Id="rId4" Type="http://schemas.openxmlformats.org/officeDocument/2006/relationships/image" Target="../media/image173.png"/><Relationship Id="rId5" Type="http://schemas.openxmlformats.org/officeDocument/2006/relationships/image" Target="../media/image26.gif"/><Relationship Id="rId6" Type="http://schemas.openxmlformats.org/officeDocument/2006/relationships/image" Target="../media/image27.gif"/><Relationship Id="rId7" Type="http://schemas.openxmlformats.org/officeDocument/2006/relationships/image" Target="../media/image17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98449" y="-17052"/>
            <a:ext cx="6575097" cy="3183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97941" y="1902198"/>
            <a:ext cx="5889626" cy="466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46371">
            <a:off x="8708747" y="4615883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6907" y="4045648"/>
            <a:ext cx="3121611" cy="2374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. Bienvenidos - Proyectos en Gestion de Riesgos AJVG" id="97" name="Google Shape;9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74589" y="0"/>
            <a:ext cx="5705475" cy="2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/>
          <p:nvPr/>
        </p:nvSpPr>
        <p:spPr>
          <a:xfrm>
            <a:off x="3828460" y="5410758"/>
            <a:ext cx="631044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https://www.youtube.com/watch?v=HRs7Dfxl2-c</a:t>
            </a:r>
            <a:endParaRPr/>
          </a:p>
        </p:txBody>
      </p:sp>
      <p:pic>
        <p:nvPicPr>
          <p:cNvPr id="104" name="Google Shape;104;p2"/>
          <p:cNvPicPr preferRelativeResize="0"/>
          <p:nvPr/>
        </p:nvPicPr>
        <p:blipFill rotWithShape="1">
          <a:blip r:embed="rId4">
            <a:alphaModFix/>
          </a:blip>
          <a:srcRect b="23256" l="9462" r="40346" t="23782"/>
          <a:stretch/>
        </p:blipFill>
        <p:spPr>
          <a:xfrm>
            <a:off x="2391508" y="295421"/>
            <a:ext cx="8482819" cy="503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/>
          <p:nvPr/>
        </p:nvSpPr>
        <p:spPr>
          <a:xfrm>
            <a:off x="154745" y="0"/>
            <a:ext cx="1645920" cy="71745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Lunes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/>
          <p:nvPr/>
        </p:nvSpPr>
        <p:spPr>
          <a:xfrm>
            <a:off x="2368323" y="5436198"/>
            <a:ext cx="871309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https://www.youtube.com/watch?v=PoQFad21nn0</a:t>
            </a:r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 b="24910" l="14423" r="46692" t="26245"/>
          <a:stretch/>
        </p:blipFill>
        <p:spPr>
          <a:xfrm>
            <a:off x="3545059" y="382862"/>
            <a:ext cx="6428936" cy="4540317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 rot="-420000">
            <a:off x="-18141" y="26263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Actividad de lenguaje oral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4">
            <a:alphaModFix/>
          </a:blip>
          <a:srcRect b="18369" l="3864" r="35682" t="19379"/>
          <a:stretch/>
        </p:blipFill>
        <p:spPr>
          <a:xfrm>
            <a:off x="2404739" y="498763"/>
            <a:ext cx="7370618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/>
          <p:nvPr/>
        </p:nvSpPr>
        <p:spPr>
          <a:xfrm>
            <a:off x="3237877" y="5497750"/>
            <a:ext cx="7402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https://www.youtube.com/watch?v=lNxI0LMx8I0</a:t>
            </a:r>
            <a:endParaRPr/>
          </a:p>
        </p:txBody>
      </p:sp>
      <p:pic>
        <p:nvPicPr>
          <p:cNvPr descr="Blog del aula de Pmar3º del IES Ifach: Curso 2020/21" id="121" name="Google Shape;12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937301" y="85714"/>
            <a:ext cx="3762536" cy="376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46371">
            <a:off x="9547561" y="2816938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709" y="4397843"/>
            <a:ext cx="3121611" cy="237444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3578857" y="6044474"/>
            <a:ext cx="5840573" cy="67457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Observar y escuchar el cuento ¿y cuál es tu nombre?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/>
        </p:nvSpPr>
        <p:spPr>
          <a:xfrm>
            <a:off x="533597" y="162510"/>
            <a:ext cx="5649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es-MX" sz="4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Mi acta de nacimiento.</a:t>
            </a:r>
            <a:endParaRPr/>
          </a:p>
        </p:txBody>
      </p:sp>
      <p:pic>
        <p:nvPicPr>
          <p:cNvPr descr="Jardín de Infantes N° 110 San José de Mayo: MERIENDA SALUDABLE EN NUESTRO  JARDÍN" id="130" name="Google Shape;1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597" y="608465"/>
            <a:ext cx="3126577" cy="44665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: GIFS DE MUÑECOS Y MUÑECAS" id="131" name="Google Shape;13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88677" y="1602118"/>
            <a:ext cx="2626553" cy="353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5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 no se pedirá acta de nacimiento actualizada en trámites locales" id="133" name="Google Shape;133;p5"/>
          <p:cNvPicPr preferRelativeResize="0"/>
          <p:nvPr/>
        </p:nvPicPr>
        <p:blipFill rotWithShape="1">
          <a:blip r:embed="rId6">
            <a:alphaModFix/>
          </a:blip>
          <a:srcRect b="2632" l="24523" r="23664" t="-2633"/>
          <a:stretch/>
        </p:blipFill>
        <p:spPr>
          <a:xfrm>
            <a:off x="4466086" y="735194"/>
            <a:ext cx="5074206" cy="5273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6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/>
          <p:nvPr/>
        </p:nvSpPr>
        <p:spPr>
          <a:xfrm>
            <a:off x="5455023" y="5482823"/>
            <a:ext cx="6096000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1.- Cuando te recogen en el colegio dicen tu nombre,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l domicilio familiar tendrá más peso que el laboral en el proceso de  escolarización | Andalucía | elmundo.es" id="140" name="Google Shape;14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8273" y="768444"/>
            <a:ext cx="6323480" cy="4211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de reloj - Búsqueda de Google | Clock, Clock clipart, Gif" id="141" name="Google Shape;14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18214" y="391356"/>
            <a:ext cx="3698387" cy="3698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7"/>
          <p:cNvSpPr/>
          <p:nvPr/>
        </p:nvSpPr>
        <p:spPr>
          <a:xfrm>
            <a:off x="4285129" y="5277949"/>
            <a:ext cx="7655859" cy="743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2.Tus materiales tienen tu nombre y no se confunden con los de tu hermano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ifs y Fondos Paz enla Tormenta ®: GIFS DE ÚTILES ESCOLARES" id="148" name="Google Shape;14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636" y="363012"/>
            <a:ext cx="4676775" cy="454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utiles escolares | Imagenes animadas, Gifs, Utiles  escolares" id="149" name="Google Shape;14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1881" y="363012"/>
            <a:ext cx="2662576" cy="26625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Útiles escolares Quiz - Quizizz" id="150" name="Google Shape;15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34303" y="1837987"/>
            <a:ext cx="2662576" cy="306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/>
          <p:nvPr/>
        </p:nvSpPr>
        <p:spPr>
          <a:xfrm>
            <a:off x="5737412" y="5402140"/>
            <a:ext cx="6096000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Cuando vas al doctor te preguntan tu nombre para registrarte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GIF貼圖" id="157" name="Google Shape;15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21368" y="519214"/>
            <a:ext cx="3309937" cy="4690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d Doctor GIF Stickers on Behance" id="158" name="Google Shape;15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16563" y="170014"/>
            <a:ext cx="6247092" cy="54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46371">
            <a:off x="1720644" y="2635367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44183" y="3904905"/>
            <a:ext cx="3121611" cy="2374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/>
          <p:nvPr/>
        </p:nvSpPr>
        <p:spPr>
          <a:xfrm>
            <a:off x="6544235" y="5833934"/>
            <a:ext cx="6096000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4.-Cuando tu mamá o maestra te llaman dicen tu nombre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MI PERFIL DE TUTORA | Mind Map" id="167" name="Google Shape;16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42875" y="519673"/>
            <a:ext cx="5963238" cy="41061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figura del padre es clave para criar a una hija empoderada" id="168" name="Google Shape;16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4002" y="212454"/>
            <a:ext cx="4901151" cy="490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0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0"/>
          <p:cNvSpPr/>
          <p:nvPr/>
        </p:nvSpPr>
        <p:spPr>
          <a:xfrm>
            <a:off x="5979458" y="5646896"/>
            <a:ext cx="6096000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5.- Cuando le hablas a alguien le dices su nombre, etc.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u jardín online: octubre 2020" id="175" name="Google Shape;17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2922" y="134471"/>
            <a:ext cx="6485595" cy="518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1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1"/>
          <p:cNvSpPr txBox="1"/>
          <p:nvPr/>
        </p:nvSpPr>
        <p:spPr>
          <a:xfrm>
            <a:off x="1839533" y="4956223"/>
            <a:ext cx="10327312" cy="278608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Jugar a ruleta de los nombres</a:t>
            </a:r>
            <a:endParaRPr/>
          </a:p>
        </p:txBody>
      </p:sp>
      <p:pic>
        <p:nvPicPr>
          <p:cNvPr descr="ஐ SEGUNDO GRADO | ♥ MI AULA DE INNOVACIÓN PEDAGÓGICA ♥" id="182" name="Google Shape;18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79672" y="2421081"/>
            <a:ext cx="2282091" cy="32601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ANIMADOS... : GIF ANIMADOS TRANSPARENTES DE NIÑOS. AL DESPERTAR (Fina  García Marruz)" id="183" name="Google Shape;18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360131" y="-150709"/>
            <a:ext cx="1949794" cy="2785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1"/>
          <p:cNvPicPr preferRelativeResize="0"/>
          <p:nvPr/>
        </p:nvPicPr>
        <p:blipFill rotWithShape="1">
          <a:blip r:embed="rId6">
            <a:alphaModFix/>
          </a:blip>
          <a:srcRect b="10545" l="32173" r="22066" t="23436"/>
          <a:stretch/>
        </p:blipFill>
        <p:spPr>
          <a:xfrm>
            <a:off x="2991973" y="455200"/>
            <a:ext cx="6721871" cy="5452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2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2"/>
          <p:cNvPicPr preferRelativeResize="0"/>
          <p:nvPr/>
        </p:nvPicPr>
        <p:blipFill rotWithShape="1">
          <a:blip r:embed="rId4">
            <a:alphaModFix/>
          </a:blip>
          <a:srcRect b="17728" l="16847" r="34345" t="22345"/>
          <a:stretch/>
        </p:blipFill>
        <p:spPr>
          <a:xfrm>
            <a:off x="3516922" y="384582"/>
            <a:ext cx="8328074" cy="57489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by Saul Drew Hudson on Gif | Gif" id="191" name="Google Shape;19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0750" y="2069711"/>
            <a:ext cx="4065563" cy="3049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iniños" id="192" name="Google Shape;192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446" y="356377"/>
            <a:ext cx="2035129" cy="2907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+(216).gif (140×200) | Niños, Gif, Gif animados" id="193" name="Google Shape;193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042259" y="4922540"/>
            <a:ext cx="1333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2"/>
          <p:cNvSpPr txBox="1"/>
          <p:nvPr/>
        </p:nvSpPr>
        <p:spPr>
          <a:xfrm rot="-420000">
            <a:off x="20715" y="-15062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3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3"/>
          <p:cNvSpPr/>
          <p:nvPr/>
        </p:nvSpPr>
        <p:spPr>
          <a:xfrm>
            <a:off x="2587828" y="5234579"/>
            <a:ext cx="868122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https://www.youtube.com/watch?v=1PZJMP0SzaU</a:t>
            </a:r>
            <a:endParaRPr/>
          </a:p>
        </p:txBody>
      </p:sp>
      <p:sp>
        <p:nvSpPr>
          <p:cNvPr id="201" name="Google Shape;201;p13"/>
          <p:cNvSpPr/>
          <p:nvPr/>
        </p:nvSpPr>
        <p:spPr>
          <a:xfrm>
            <a:off x="154745" y="0"/>
            <a:ext cx="1645920" cy="71745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Martes</a:t>
            </a:r>
            <a:endParaRPr/>
          </a:p>
        </p:txBody>
      </p:sp>
      <p:pic>
        <p:nvPicPr>
          <p:cNvPr id="202" name="Google Shape;202;p13"/>
          <p:cNvPicPr preferRelativeResize="0"/>
          <p:nvPr/>
        </p:nvPicPr>
        <p:blipFill rotWithShape="1">
          <a:blip r:embed="rId4">
            <a:alphaModFix/>
          </a:blip>
          <a:srcRect b="24294" l="12230" r="44615" t="23988"/>
          <a:stretch/>
        </p:blipFill>
        <p:spPr>
          <a:xfrm>
            <a:off x="3052689" y="246183"/>
            <a:ext cx="7104185" cy="4786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4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4"/>
          <p:cNvSpPr/>
          <p:nvPr/>
        </p:nvSpPr>
        <p:spPr>
          <a:xfrm>
            <a:off x="4379528" y="5497753"/>
            <a:ext cx="760464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https://www.youtube.com/watch?v=FLkt0mF0N38</a:t>
            </a:r>
            <a:endParaRPr/>
          </a:p>
        </p:txBody>
      </p:sp>
      <p:sp>
        <p:nvSpPr>
          <p:cNvPr id="209" name="Google Shape;209;p14"/>
          <p:cNvSpPr txBox="1"/>
          <p:nvPr/>
        </p:nvSpPr>
        <p:spPr>
          <a:xfrm rot="-420000">
            <a:off x="-18141" y="26263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Actividad de lenguaje oral</a:t>
            </a:r>
            <a:endParaRPr/>
          </a:p>
        </p:txBody>
      </p:sp>
      <p:pic>
        <p:nvPicPr>
          <p:cNvPr id="210" name="Google Shape;210;p14"/>
          <p:cNvPicPr preferRelativeResize="0"/>
          <p:nvPr/>
        </p:nvPicPr>
        <p:blipFill rotWithShape="1">
          <a:blip r:embed="rId4">
            <a:alphaModFix/>
          </a:blip>
          <a:srcRect b="23679" l="10154" r="47268" t="24603"/>
          <a:stretch/>
        </p:blipFill>
        <p:spPr>
          <a:xfrm>
            <a:off x="4234376" y="129234"/>
            <a:ext cx="7174522" cy="489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5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5"/>
          <p:cNvSpPr/>
          <p:nvPr/>
        </p:nvSpPr>
        <p:spPr>
          <a:xfrm>
            <a:off x="2246811" y="5157541"/>
            <a:ext cx="869584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https://www.youtube.com/watch?v=2hpEqD5RxXE</a:t>
            </a:r>
            <a:endParaRPr/>
          </a:p>
        </p:txBody>
      </p:sp>
      <p:pic>
        <p:nvPicPr>
          <p:cNvPr id="217" name="Google Shape;217;p15"/>
          <p:cNvPicPr preferRelativeResize="0"/>
          <p:nvPr/>
        </p:nvPicPr>
        <p:blipFill rotWithShape="1">
          <a:blip r:embed="rId4">
            <a:alphaModFix/>
          </a:blip>
          <a:srcRect b="23551" l="7961" r="39999" t="25014"/>
          <a:stretch/>
        </p:blipFill>
        <p:spPr>
          <a:xfrm>
            <a:off x="1969477" y="450166"/>
            <a:ext cx="8117057" cy="45106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g del aula de Pmar3º del IES Ifach: Curso 2020/21" id="218" name="Google Shape;21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937301" y="85714"/>
            <a:ext cx="3762536" cy="376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46371">
            <a:off x="9547561" y="2816938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709" y="4397843"/>
            <a:ext cx="3121611" cy="2374443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5"/>
          <p:cNvSpPr txBox="1"/>
          <p:nvPr/>
        </p:nvSpPr>
        <p:spPr>
          <a:xfrm>
            <a:off x="6907237" y="5825417"/>
            <a:ext cx="2906088" cy="67457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226" name="Google Shape;22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3943" y="51916"/>
            <a:ext cx="9144000" cy="682142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6"/>
          <p:cNvSpPr txBox="1"/>
          <p:nvPr/>
        </p:nvSpPr>
        <p:spPr>
          <a:xfrm>
            <a:off x="6988140" y="1716260"/>
            <a:ext cx="337037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Asigna un ambiente adecuado.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Elige un ambiente tranquilo, iluminado y con espacio necesario para que tu hijo se pueda desenvolver adecuadamente.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9" name="Google Shape;229;p16"/>
          <p:cNvPicPr preferRelativeResize="0"/>
          <p:nvPr/>
        </p:nvPicPr>
        <p:blipFill rotWithShape="1">
          <a:blip r:embed="rId5">
            <a:alphaModFix/>
          </a:blip>
          <a:srcRect b="-13224" l="0" r="75789" t="0"/>
          <a:stretch/>
        </p:blipFill>
        <p:spPr>
          <a:xfrm>
            <a:off x="1524001" y="98475"/>
            <a:ext cx="842527" cy="88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01244" y="4523793"/>
            <a:ext cx="2451904" cy="2451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6"/>
          <p:cNvPicPr preferRelativeResize="0"/>
          <p:nvPr/>
        </p:nvPicPr>
        <p:blipFill rotWithShape="1">
          <a:blip r:embed="rId7">
            <a:alphaModFix/>
          </a:blip>
          <a:srcRect b="37884" l="3822" r="74948" t="32197"/>
          <a:stretch/>
        </p:blipFill>
        <p:spPr>
          <a:xfrm rot="707292">
            <a:off x="2921424" y="4311511"/>
            <a:ext cx="1128112" cy="893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6"/>
          <p:cNvPicPr preferRelativeResize="0"/>
          <p:nvPr/>
        </p:nvPicPr>
        <p:blipFill rotWithShape="1">
          <a:blip r:embed="rId8">
            <a:alphaModFix/>
          </a:blip>
          <a:srcRect b="37477" l="32859" r="35846" t="34907"/>
          <a:stretch/>
        </p:blipFill>
        <p:spPr>
          <a:xfrm rot="843877">
            <a:off x="2811171" y="4938913"/>
            <a:ext cx="1265022" cy="62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6"/>
          <p:cNvPicPr preferRelativeResize="0"/>
          <p:nvPr/>
        </p:nvPicPr>
        <p:blipFill rotWithShape="1">
          <a:blip r:embed="rId9">
            <a:alphaModFix/>
          </a:blip>
          <a:srcRect b="0" l="2841" r="2019" t="0"/>
          <a:stretch/>
        </p:blipFill>
        <p:spPr>
          <a:xfrm>
            <a:off x="4051204" y="1961374"/>
            <a:ext cx="471880" cy="63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01244" y="2907184"/>
            <a:ext cx="1003430" cy="6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335868" y="2749446"/>
            <a:ext cx="952133" cy="71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365906" y="3529261"/>
            <a:ext cx="945637" cy="864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544402" y="2683512"/>
            <a:ext cx="621606" cy="76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412292" y="3566189"/>
            <a:ext cx="804856" cy="77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388211" y="2659899"/>
            <a:ext cx="921072" cy="76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6"/>
          <p:cNvPicPr preferRelativeResize="0"/>
          <p:nvPr/>
        </p:nvPicPr>
        <p:blipFill rotWithShape="1">
          <a:blip r:embed="rId7">
            <a:alphaModFix/>
          </a:blip>
          <a:srcRect b="4588" l="63237" r="20361" t="64181"/>
          <a:stretch/>
        </p:blipFill>
        <p:spPr>
          <a:xfrm>
            <a:off x="5460299" y="3495867"/>
            <a:ext cx="749898" cy="802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6"/>
          <p:cNvPicPr preferRelativeResize="0"/>
          <p:nvPr/>
        </p:nvPicPr>
        <p:blipFill rotWithShape="1">
          <a:blip r:embed="rId5">
            <a:alphaModFix/>
          </a:blip>
          <a:srcRect b="-13224" l="0" r="75789" t="0"/>
          <a:stretch/>
        </p:blipFill>
        <p:spPr>
          <a:xfrm>
            <a:off x="6970034" y="2982032"/>
            <a:ext cx="662871" cy="67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6"/>
          <p:cNvPicPr preferRelativeResize="0"/>
          <p:nvPr/>
        </p:nvPicPr>
        <p:blipFill rotWithShape="1">
          <a:blip r:embed="rId16">
            <a:alphaModFix/>
          </a:blip>
          <a:srcRect b="272" l="36461" r="36000" t="95112"/>
          <a:stretch/>
        </p:blipFill>
        <p:spPr>
          <a:xfrm>
            <a:off x="4858043" y="6541477"/>
            <a:ext cx="2518118" cy="31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0210801" y="6457071"/>
            <a:ext cx="457201" cy="45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230122" y="3668179"/>
            <a:ext cx="1760764" cy="27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9110419" y="4349898"/>
            <a:ext cx="1696009" cy="2494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9489984" y="5597132"/>
            <a:ext cx="801545" cy="5374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247" name="Google Shape;247;p1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817246" y="496315"/>
            <a:ext cx="2149325" cy="214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252" name="Google Shape;25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3" name="Google Shape;253;p17"/>
          <p:cNvGrpSpPr/>
          <p:nvPr/>
        </p:nvGrpSpPr>
        <p:grpSpPr>
          <a:xfrm>
            <a:off x="1524001" y="0"/>
            <a:ext cx="9144000" cy="6858003"/>
            <a:chOff x="1" y="0"/>
            <a:chExt cx="9144000" cy="6858003"/>
          </a:xfrm>
        </p:grpSpPr>
        <p:pic>
          <p:nvPicPr>
            <p:cNvPr id="254" name="Google Shape;25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5400000">
              <a:off x="-3207775" y="3207775"/>
              <a:ext cx="6858002" cy="442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5400000">
              <a:off x="5493774" y="3207776"/>
              <a:ext cx="6858002" cy="4424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6" name="Google Shape;256;p17"/>
          <p:cNvSpPr/>
          <p:nvPr/>
        </p:nvSpPr>
        <p:spPr>
          <a:xfrm>
            <a:off x="3231126" y="249020"/>
            <a:ext cx="5493774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HÁBITOS ALIMENTICIOS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</p:txBody>
      </p:sp>
      <p:pic>
        <p:nvPicPr>
          <p:cNvPr id="257" name="Google Shape;257;p17"/>
          <p:cNvPicPr preferRelativeResize="0"/>
          <p:nvPr/>
        </p:nvPicPr>
        <p:blipFill rotWithShape="1">
          <a:blip r:embed="rId5">
            <a:alphaModFix/>
          </a:blip>
          <a:srcRect b="14079" l="28675" r="19879" t="21896"/>
          <a:stretch/>
        </p:blipFill>
        <p:spPr>
          <a:xfrm>
            <a:off x="5360124" y="4102642"/>
            <a:ext cx="3697283" cy="2588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83302" y="997200"/>
            <a:ext cx="5175738" cy="3105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7"/>
          <p:cNvPicPr preferRelativeResize="0"/>
          <p:nvPr/>
        </p:nvPicPr>
        <p:blipFill rotWithShape="1">
          <a:blip r:embed="rId7">
            <a:alphaModFix/>
          </a:blip>
          <a:srcRect b="-13224" l="0" r="75789" t="0"/>
          <a:stretch/>
        </p:blipFill>
        <p:spPr>
          <a:xfrm>
            <a:off x="9151461" y="1"/>
            <a:ext cx="842527" cy="8862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260" name="Google Shape;260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9303" y="967665"/>
            <a:ext cx="1945262" cy="1945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265" name="Google Shape;26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8"/>
          <p:cNvSpPr txBox="1"/>
          <p:nvPr/>
        </p:nvSpPr>
        <p:spPr>
          <a:xfrm>
            <a:off x="3962400" y="1901287"/>
            <a:ext cx="4267201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Favor de permitirle </a:t>
            </a:r>
            <a:r>
              <a:rPr lang="es-MX" sz="320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sus hij@s dormir </a:t>
            </a:r>
            <a:r>
              <a:rPr lang="es-MX" sz="32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antes de iniciar </a:t>
            </a:r>
            <a:r>
              <a:rPr lang="es-MX" sz="320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clases.</a:t>
            </a:r>
            <a:endParaRPr sz="32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8" name="Google Shape;268;p18"/>
          <p:cNvPicPr preferRelativeResize="0"/>
          <p:nvPr/>
        </p:nvPicPr>
        <p:blipFill rotWithShape="1">
          <a:blip r:embed="rId5">
            <a:alphaModFix/>
          </a:blip>
          <a:srcRect b="-13224" l="0" r="75789" t="0"/>
          <a:stretch/>
        </p:blipFill>
        <p:spPr>
          <a:xfrm>
            <a:off x="7392268" y="3429001"/>
            <a:ext cx="593006" cy="6237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269" name="Google Shape;26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76030" y="2929089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274" name="Google Shape;27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0"/>
            <a:ext cx="91700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9"/>
          <p:cNvSpPr txBox="1"/>
          <p:nvPr/>
        </p:nvSpPr>
        <p:spPr>
          <a:xfrm>
            <a:off x="3657600" y="952500"/>
            <a:ext cx="350520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 saturar la red de </a:t>
            </a:r>
            <a:r>
              <a:rPr lang="es-MX" sz="2400">
                <a:solidFill>
                  <a:srgbClr val="C55A1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internet de tu casa. </a:t>
            </a:r>
            <a:r>
              <a:rPr lang="es-MX" sz="240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Cuando se encuentren </a:t>
            </a:r>
            <a:r>
              <a:rPr lang="es-MX" sz="2400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estudiando, trata en lo </a:t>
            </a:r>
            <a:r>
              <a:rPr lang="es-MX" sz="24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posible de no usar</a:t>
            </a:r>
            <a:r>
              <a:rPr lang="es-MX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s-MX" sz="24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Internet en otro </a:t>
            </a:r>
            <a:r>
              <a:rPr lang="es-MX" sz="240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dispositivo, ya que la señal </a:t>
            </a:r>
            <a:r>
              <a:rPr lang="es-MX" sz="24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puede verse afectada.</a:t>
            </a:r>
            <a:endParaRPr sz="24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Diferencias entre Wi-Fi e Internet – Sooluciona" id="277" name="Google Shape;27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13552" y="4273572"/>
            <a:ext cx="1785937" cy="11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9"/>
          <p:cNvPicPr preferRelativeResize="0"/>
          <p:nvPr/>
        </p:nvPicPr>
        <p:blipFill rotWithShape="1">
          <a:blip r:embed="rId6">
            <a:alphaModFix/>
          </a:blip>
          <a:srcRect b="-13224" l="0" r="75789" t="0"/>
          <a:stretch/>
        </p:blipFill>
        <p:spPr>
          <a:xfrm>
            <a:off x="3406145" y="952501"/>
            <a:ext cx="502911" cy="511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76861" y="4610834"/>
            <a:ext cx="2778862" cy="2247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56820" y="4384831"/>
            <a:ext cx="2298648" cy="2699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281" name="Google Shape;281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340584" y="3487131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286" name="Google Shape;28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0"/>
          <p:cNvSpPr txBox="1"/>
          <p:nvPr/>
        </p:nvSpPr>
        <p:spPr>
          <a:xfrm>
            <a:off x="3862136" y="1684718"/>
            <a:ext cx="4267201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Favor de permitirles </a:t>
            </a:r>
            <a:r>
              <a:rPr lang="es-MX" sz="32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sus hij@s estar </a:t>
            </a:r>
            <a:r>
              <a:rPr lang="es-MX" sz="3200">
                <a:solidFill>
                  <a:srgbClr val="FF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solos en las clases </a:t>
            </a:r>
            <a:r>
              <a:rPr lang="es-MX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para lograr su </a:t>
            </a:r>
            <a:r>
              <a:rPr lang="es-MX" sz="32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autonomía.</a:t>
            </a:r>
            <a:endParaRPr sz="32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9" name="Google Shape;289;p20"/>
          <p:cNvPicPr preferRelativeResize="0"/>
          <p:nvPr/>
        </p:nvPicPr>
        <p:blipFill rotWithShape="1">
          <a:blip r:embed="rId5">
            <a:alphaModFix/>
          </a:blip>
          <a:srcRect b="10274" l="10923" r="69077" t="69113"/>
          <a:stretch/>
        </p:blipFill>
        <p:spPr>
          <a:xfrm>
            <a:off x="4853584" y="4378963"/>
            <a:ext cx="2740271" cy="1588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0"/>
          <p:cNvPicPr preferRelativeResize="0"/>
          <p:nvPr/>
        </p:nvPicPr>
        <p:blipFill rotWithShape="1">
          <a:blip r:embed="rId6">
            <a:alphaModFix/>
          </a:blip>
          <a:srcRect b="-13224" l="0" r="75789" t="0"/>
          <a:stretch/>
        </p:blipFill>
        <p:spPr>
          <a:xfrm>
            <a:off x="7353483" y="3429001"/>
            <a:ext cx="661634" cy="6959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291" name="Google Shape;291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14815" y="2961990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296" name="Google Shape;29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1"/>
          <p:cNvPicPr preferRelativeResize="0"/>
          <p:nvPr/>
        </p:nvPicPr>
        <p:blipFill rotWithShape="1">
          <a:blip r:embed="rId4">
            <a:alphaModFix/>
          </a:blip>
          <a:srcRect b="0" l="0" r="0" t="5920"/>
          <a:stretch/>
        </p:blipFill>
        <p:spPr>
          <a:xfrm>
            <a:off x="1524000" y="-7257"/>
            <a:ext cx="9144000" cy="686525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1"/>
          <p:cNvSpPr txBox="1"/>
          <p:nvPr/>
        </p:nvSpPr>
        <p:spPr>
          <a:xfrm>
            <a:off x="2197686" y="4541"/>
            <a:ext cx="8006080" cy="1588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mic Sans MS"/>
              <a:buNone/>
            </a:pPr>
            <a:r>
              <a:rPr b="1" lang="es-MX" sz="32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Mantener limpia e iluminada, el área de estudio.</a:t>
            </a:r>
            <a:endParaRPr/>
          </a:p>
        </p:txBody>
      </p:sp>
      <p:pic>
        <p:nvPicPr>
          <p:cNvPr id="299" name="Google Shape;299;p21"/>
          <p:cNvPicPr preferRelativeResize="0"/>
          <p:nvPr/>
        </p:nvPicPr>
        <p:blipFill rotWithShape="1">
          <a:blip r:embed="rId5">
            <a:alphaModFix/>
          </a:blip>
          <a:srcRect b="-13224" l="0" r="75789" t="0"/>
          <a:stretch/>
        </p:blipFill>
        <p:spPr>
          <a:xfrm>
            <a:off x="6859288" y="2897688"/>
            <a:ext cx="518392" cy="52768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1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27281" y="4065563"/>
            <a:ext cx="2696724" cy="3002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53526" y="4642338"/>
            <a:ext cx="3214475" cy="22855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304" name="Google Shape;304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8743" y="2919315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310" name="Google Shape;31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-7986"/>
            <a:ext cx="918904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2"/>
          <p:cNvSpPr txBox="1"/>
          <p:nvPr/>
        </p:nvSpPr>
        <p:spPr>
          <a:xfrm>
            <a:off x="5856850" y="1937147"/>
            <a:ext cx="3066757" cy="2983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200"/>
              <a:buFont typeface="Comic Sans MS"/>
              <a:buNone/>
            </a:pPr>
            <a:r>
              <a:rPr b="1" lang="es-MX" sz="3200">
                <a:solidFill>
                  <a:srgbClr val="F2F2F2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Portar el uniforme limpio y completo.</a:t>
            </a:r>
            <a:endParaRPr/>
          </a:p>
        </p:txBody>
      </p:sp>
      <p:pic>
        <p:nvPicPr>
          <p:cNvPr id="313" name="Google Shape;313;p22"/>
          <p:cNvPicPr preferRelativeResize="0"/>
          <p:nvPr/>
        </p:nvPicPr>
        <p:blipFill rotWithShape="1">
          <a:blip r:embed="rId5">
            <a:alphaModFix/>
          </a:blip>
          <a:srcRect b="-13224" l="0" r="75789" t="0"/>
          <a:stretch/>
        </p:blipFill>
        <p:spPr>
          <a:xfrm>
            <a:off x="8693955" y="439268"/>
            <a:ext cx="1292873" cy="131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9744" y="2164234"/>
            <a:ext cx="1003430" cy="6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15802" y="4169412"/>
            <a:ext cx="621606" cy="76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64579" y="3041871"/>
            <a:ext cx="804742" cy="774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27656" y="3014911"/>
            <a:ext cx="945637" cy="864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049868" y="2082696"/>
            <a:ext cx="952133" cy="71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2"/>
          <p:cNvPicPr preferRelativeResize="0"/>
          <p:nvPr/>
        </p:nvPicPr>
        <p:blipFill rotWithShape="1">
          <a:blip r:embed="rId11">
            <a:alphaModFix/>
          </a:blip>
          <a:srcRect b="4588" l="63237" r="20361" t="64181"/>
          <a:stretch/>
        </p:blipFill>
        <p:spPr>
          <a:xfrm>
            <a:off x="4393499" y="3019617"/>
            <a:ext cx="749898" cy="802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17166" y="4028021"/>
            <a:ext cx="1045444" cy="1045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191263" y="1862363"/>
            <a:ext cx="952134" cy="967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2"/>
          <p:cNvPicPr preferRelativeResize="0"/>
          <p:nvPr/>
        </p:nvPicPr>
        <p:blipFill rotWithShape="1">
          <a:blip r:embed="rId14">
            <a:alphaModFix/>
          </a:blip>
          <a:srcRect b="272" l="36461" r="36000" t="95112"/>
          <a:stretch/>
        </p:blipFill>
        <p:spPr>
          <a:xfrm>
            <a:off x="4858043" y="6541477"/>
            <a:ext cx="2518118" cy="31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0210801" y="6457071"/>
            <a:ext cx="457201" cy="45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398066" y="3879560"/>
            <a:ext cx="1760764" cy="27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2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9248857" y="3239993"/>
            <a:ext cx="1693354" cy="29585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326" name="Google Shape;326;p22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5659574" y="653176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331" name="Google Shape;3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3"/>
          <p:cNvPicPr preferRelativeResize="0"/>
          <p:nvPr/>
        </p:nvPicPr>
        <p:blipFill rotWithShape="1">
          <a:blip r:embed="rId4">
            <a:alphaModFix/>
          </a:blip>
          <a:srcRect b="8237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3"/>
          <p:cNvSpPr txBox="1"/>
          <p:nvPr/>
        </p:nvSpPr>
        <p:spPr>
          <a:xfrm>
            <a:off x="4102357" y="2590502"/>
            <a:ext cx="3987287" cy="1588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lang="es-MX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Asistir diariamente y con  puntualidad a las clases virtuales.</a:t>
            </a:r>
            <a:endParaRPr/>
          </a:p>
        </p:txBody>
      </p:sp>
      <p:pic>
        <p:nvPicPr>
          <p:cNvPr id="334" name="Google Shape;334;p23"/>
          <p:cNvPicPr preferRelativeResize="0"/>
          <p:nvPr/>
        </p:nvPicPr>
        <p:blipFill rotWithShape="1">
          <a:blip r:embed="rId5">
            <a:alphaModFix/>
          </a:blip>
          <a:srcRect b="-13224" l="0" r="75789" t="0"/>
          <a:stretch/>
        </p:blipFill>
        <p:spPr>
          <a:xfrm>
            <a:off x="1524001" y="661182"/>
            <a:ext cx="640330" cy="65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3"/>
          <p:cNvPicPr preferRelativeResize="0"/>
          <p:nvPr/>
        </p:nvPicPr>
        <p:blipFill rotWithShape="1">
          <a:blip r:embed="rId6">
            <a:alphaModFix/>
          </a:blip>
          <a:srcRect b="13810" l="22460" r="66462" t="18873"/>
          <a:stretch/>
        </p:blipFill>
        <p:spPr>
          <a:xfrm>
            <a:off x="7800674" y="2968283"/>
            <a:ext cx="1012874" cy="346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3"/>
          <p:cNvPicPr preferRelativeResize="0"/>
          <p:nvPr/>
        </p:nvPicPr>
        <p:blipFill rotWithShape="1">
          <a:blip r:embed="rId7">
            <a:alphaModFix/>
          </a:blip>
          <a:srcRect b="9298" l="26194" r="24737" t="7355"/>
          <a:stretch/>
        </p:blipFill>
        <p:spPr>
          <a:xfrm>
            <a:off x="5372169" y="1187988"/>
            <a:ext cx="1229312" cy="117454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37" name="Google Shape;337;p23"/>
          <p:cNvPicPr preferRelativeResize="0"/>
          <p:nvPr/>
        </p:nvPicPr>
        <p:blipFill rotWithShape="1">
          <a:blip r:embed="rId8">
            <a:alphaModFix/>
          </a:blip>
          <a:srcRect b="272" l="36461" r="36000" t="95112"/>
          <a:stretch/>
        </p:blipFill>
        <p:spPr>
          <a:xfrm>
            <a:off x="4858043" y="6541477"/>
            <a:ext cx="2518118" cy="31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182665" y="6358595"/>
            <a:ext cx="457201" cy="457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Zoom: Guía de iniciación y tutorial para nuevos usuarios 🧿🧿" id="339" name="Google Shape;339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941620" y="2083566"/>
            <a:ext cx="859055" cy="4832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340" name="Google Shape;340;p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051291" y="1521714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345" name="Google Shape;34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0"/>
            <a:ext cx="908668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4"/>
          <p:cNvSpPr txBox="1"/>
          <p:nvPr/>
        </p:nvSpPr>
        <p:spPr>
          <a:xfrm>
            <a:off x="3559535" y="1378635"/>
            <a:ext cx="4604417" cy="18783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Comic Sans MS"/>
              <a:buNone/>
            </a:pPr>
            <a:r>
              <a:rPr b="1" lang="es-MX" sz="36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Usar</a:t>
            </a:r>
            <a:r>
              <a:rPr b="1" lang="es-MX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s-MX" sz="36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las</a:t>
            </a:r>
            <a:r>
              <a:rPr b="1" lang="es-MX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s-MX" sz="3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palabras</a:t>
            </a:r>
            <a:r>
              <a:rPr b="1" lang="es-MX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s-MX" sz="360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mágicas:</a:t>
            </a:r>
            <a:br>
              <a:rPr b="1" lang="es-MX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s-MX" sz="36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Por favor y </a:t>
            </a:r>
            <a:r>
              <a:rPr b="1" lang="es-MX" sz="36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Gracias</a:t>
            </a:r>
            <a:r>
              <a:rPr b="1" lang="es-MX" sz="40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endParaRPr/>
          </a:p>
        </p:txBody>
      </p:sp>
      <p:pic>
        <p:nvPicPr>
          <p:cNvPr id="348" name="Google Shape;34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0" y="2493635"/>
            <a:ext cx="2602522" cy="4157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4"/>
          <p:cNvPicPr preferRelativeResize="0"/>
          <p:nvPr/>
        </p:nvPicPr>
        <p:blipFill rotWithShape="1">
          <a:blip r:embed="rId6">
            <a:alphaModFix/>
          </a:blip>
          <a:srcRect b="-13224" l="0" r="75789" t="0"/>
          <a:stretch/>
        </p:blipFill>
        <p:spPr>
          <a:xfrm>
            <a:off x="3876900" y="3010757"/>
            <a:ext cx="821761" cy="83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52631" y="3256946"/>
            <a:ext cx="2310458" cy="33981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351" name="Google Shape;351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31489" y="2661182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356" name="Google Shape;35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0"/>
            <a:ext cx="91700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5"/>
          <p:cNvSpPr txBox="1"/>
          <p:nvPr/>
        </p:nvSpPr>
        <p:spPr>
          <a:xfrm>
            <a:off x="3712628" y="1407416"/>
            <a:ext cx="3409951" cy="1588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b="1" lang="es-MX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Escuchar con atención a los Maestras (os). </a:t>
            </a:r>
            <a:endParaRPr/>
          </a:p>
        </p:txBody>
      </p:sp>
      <p:pic>
        <p:nvPicPr>
          <p:cNvPr id="359" name="Google Shape;359;p25"/>
          <p:cNvPicPr preferRelativeResize="0"/>
          <p:nvPr/>
        </p:nvPicPr>
        <p:blipFill rotWithShape="1">
          <a:blip r:embed="rId5">
            <a:alphaModFix/>
          </a:blip>
          <a:srcRect b="10274" l="10923" r="69077" t="69113"/>
          <a:stretch/>
        </p:blipFill>
        <p:spPr>
          <a:xfrm>
            <a:off x="4047469" y="3735549"/>
            <a:ext cx="2740271" cy="1588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5"/>
          <p:cNvPicPr preferRelativeResize="0"/>
          <p:nvPr/>
        </p:nvPicPr>
        <p:blipFill rotWithShape="1">
          <a:blip r:embed="rId6">
            <a:alphaModFix/>
          </a:blip>
          <a:srcRect b="-13224" l="0" r="75789" t="0"/>
          <a:stretch/>
        </p:blipFill>
        <p:spPr>
          <a:xfrm>
            <a:off x="6662565" y="1006129"/>
            <a:ext cx="518392" cy="527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361" name="Google Shape;361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85998" y="2609585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366" name="Google Shape;3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1868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6"/>
          <p:cNvSpPr txBox="1"/>
          <p:nvPr/>
        </p:nvSpPr>
        <p:spPr>
          <a:xfrm>
            <a:off x="3929575" y="1850294"/>
            <a:ext cx="433285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Guardar silencio mientras los demás participan.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39823" y="4023360"/>
            <a:ext cx="2696724" cy="3002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78513" y="4216791"/>
            <a:ext cx="3214475" cy="2285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41169" y="3235288"/>
            <a:ext cx="1342623" cy="8320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orias del ser humano...¡" id="372" name="Google Shape;372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74695" y="2899657"/>
            <a:ext cx="1123703" cy="112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ndo Naranja - Banco de fotos e imágenes de stock - iStock" id="377" name="Google Shape;37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" y="-4521"/>
            <a:ext cx="12186053" cy="68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1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7"/>
          <p:cNvPicPr preferRelativeResize="0"/>
          <p:nvPr/>
        </p:nvPicPr>
        <p:blipFill rotWithShape="1">
          <a:blip r:embed="rId5">
            <a:alphaModFix/>
          </a:blip>
          <a:srcRect b="4313" l="8713" r="14632" t="4705"/>
          <a:stretch/>
        </p:blipFill>
        <p:spPr>
          <a:xfrm>
            <a:off x="3879209" y="3074343"/>
            <a:ext cx="4118117" cy="274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7"/>
          <p:cNvPicPr preferRelativeResize="0"/>
          <p:nvPr/>
        </p:nvPicPr>
        <p:blipFill rotWithShape="1">
          <a:blip r:embed="rId6">
            <a:alphaModFix/>
          </a:blip>
          <a:srcRect b="-13224" l="0" r="75789" t="0"/>
          <a:stretch/>
        </p:blipFill>
        <p:spPr>
          <a:xfrm>
            <a:off x="8868919" y="992091"/>
            <a:ext cx="898380" cy="91448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7"/>
          <p:cNvSpPr txBox="1"/>
          <p:nvPr/>
        </p:nvSpPr>
        <p:spPr>
          <a:xfrm>
            <a:off x="2698653" y="1214073"/>
            <a:ext cx="628122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Ir al baño cuando sea necesario y regresar pronto.</a:t>
            </a:r>
            <a:endParaRPr b="1"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Memorias del ser humano...¡" id="382" name="Google Shape;38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70451" y="2430268"/>
            <a:ext cx="1459334" cy="1459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8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8"/>
          <p:cNvPicPr preferRelativeResize="0"/>
          <p:nvPr/>
        </p:nvPicPr>
        <p:blipFill rotWithShape="1">
          <a:blip r:embed="rId4">
            <a:alphaModFix/>
          </a:blip>
          <a:srcRect b="16701" l="16961" r="33884" t="22756"/>
          <a:stretch/>
        </p:blipFill>
        <p:spPr>
          <a:xfrm>
            <a:off x="3207435" y="205173"/>
            <a:ext cx="8398412" cy="581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by Saul Drew Hudson on Gif | Gif" id="389" name="Google Shape;38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0750" y="2069711"/>
            <a:ext cx="4065563" cy="3049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iniños" id="390" name="Google Shape;39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446" y="356377"/>
            <a:ext cx="2035129" cy="2907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+(216).gif (140×200) | Niños, Gif, Gif animados" id="391" name="Google Shape;391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042259" y="4922540"/>
            <a:ext cx="1333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8"/>
          <p:cNvSpPr txBox="1"/>
          <p:nvPr/>
        </p:nvSpPr>
        <p:spPr>
          <a:xfrm rot="-420000">
            <a:off x="20715" y="-15062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29"/>
          <p:cNvPicPr preferRelativeResize="0"/>
          <p:nvPr/>
        </p:nvPicPr>
        <p:blipFill rotWithShape="1">
          <a:blip r:embed="rId4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9"/>
          <p:cNvSpPr/>
          <p:nvPr/>
        </p:nvSpPr>
        <p:spPr>
          <a:xfrm>
            <a:off x="3548727" y="5063012"/>
            <a:ext cx="74662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https://www.youtube.com/watch?v=53ePiCirfvk</a:t>
            </a:r>
            <a:endParaRPr/>
          </a:p>
        </p:txBody>
      </p:sp>
      <p:sp>
        <p:nvSpPr>
          <p:cNvPr id="399" name="Google Shape;399;p29"/>
          <p:cNvSpPr/>
          <p:nvPr/>
        </p:nvSpPr>
        <p:spPr>
          <a:xfrm>
            <a:off x="154745" y="0"/>
            <a:ext cx="1645920" cy="71745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Miércoles</a:t>
            </a:r>
            <a:endParaRPr/>
          </a:p>
        </p:txBody>
      </p:sp>
      <p:pic>
        <p:nvPicPr>
          <p:cNvPr id="400" name="Google Shape;400;p29"/>
          <p:cNvPicPr preferRelativeResize="0"/>
          <p:nvPr/>
        </p:nvPicPr>
        <p:blipFill rotWithShape="1">
          <a:blip r:embed="rId5">
            <a:alphaModFix/>
          </a:blip>
          <a:srcRect b="23552" l="7192" r="40114" t="24602"/>
          <a:stretch/>
        </p:blipFill>
        <p:spPr>
          <a:xfrm>
            <a:off x="3220555" y="316523"/>
            <a:ext cx="7794447" cy="4311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in en Praxias y soplo" id="405" name="Google Shape;405;p30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6" name="Google Shape;40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2083" y="351692"/>
            <a:ext cx="7560211" cy="5795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0"/>
          <p:cNvPicPr preferRelativeResize="0"/>
          <p:nvPr/>
        </p:nvPicPr>
        <p:blipFill rotWithShape="1">
          <a:blip r:embed="rId4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0"/>
          <p:cNvSpPr txBox="1"/>
          <p:nvPr/>
        </p:nvSpPr>
        <p:spPr>
          <a:xfrm rot="-420000">
            <a:off x="-876270" y="315097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Práctica de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lenguaje oral</a:t>
            </a:r>
            <a:endParaRPr/>
          </a:p>
        </p:txBody>
      </p:sp>
      <p:pic>
        <p:nvPicPr>
          <p:cNvPr id="409" name="Google Shape;409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446371">
            <a:off x="9547561" y="2816938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709" y="4397843"/>
            <a:ext cx="3121611" cy="2374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1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1"/>
          <p:cNvSpPr/>
          <p:nvPr/>
        </p:nvSpPr>
        <p:spPr>
          <a:xfrm>
            <a:off x="4231094" y="5157540"/>
            <a:ext cx="740016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https://www.youtube.com/watch?v=fv6DizugpuY</a:t>
            </a:r>
            <a:endParaRPr/>
          </a:p>
        </p:txBody>
      </p:sp>
      <p:pic>
        <p:nvPicPr>
          <p:cNvPr id="417" name="Google Shape;417;p31"/>
          <p:cNvPicPr preferRelativeResize="0"/>
          <p:nvPr/>
        </p:nvPicPr>
        <p:blipFill rotWithShape="1">
          <a:blip r:embed="rId4">
            <a:alphaModFix/>
          </a:blip>
          <a:srcRect b="24783" l="14538" r="46922" t="24808"/>
          <a:stretch/>
        </p:blipFill>
        <p:spPr>
          <a:xfrm>
            <a:off x="3615395" y="223990"/>
            <a:ext cx="6246055" cy="4593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32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2"/>
          <p:cNvPicPr preferRelativeResize="0"/>
          <p:nvPr/>
        </p:nvPicPr>
        <p:blipFill rotWithShape="1">
          <a:blip r:embed="rId4">
            <a:alphaModFix/>
          </a:blip>
          <a:srcRect b="14033" l="20077" r="30653" t="26245"/>
          <a:stretch/>
        </p:blipFill>
        <p:spPr>
          <a:xfrm>
            <a:off x="3723250" y="239151"/>
            <a:ext cx="8009205" cy="54582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by Saul Drew Hudson on Gif | Gif" id="424" name="Google Shape;42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526072" y="2971801"/>
            <a:ext cx="4065563" cy="3049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iniños" id="425" name="Google Shape;425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446" y="356377"/>
            <a:ext cx="2035129" cy="2907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+(216).gif (140×200) | Niños, Gif, Gif animados" id="426" name="Google Shape;42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042259" y="4922540"/>
            <a:ext cx="1333500" cy="190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7" name="Google Shape;427;p32"/>
          <p:cNvCxnSpPr/>
          <p:nvPr/>
        </p:nvCxnSpPr>
        <p:spPr>
          <a:xfrm>
            <a:off x="2546252" y="239151"/>
            <a:ext cx="2982351" cy="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28" name="Google Shape;428;p32"/>
          <p:cNvCxnSpPr/>
          <p:nvPr/>
        </p:nvCxnSpPr>
        <p:spPr>
          <a:xfrm>
            <a:off x="2546252" y="546295"/>
            <a:ext cx="2982351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29" name="Google Shape;429;p32"/>
          <p:cNvCxnSpPr/>
          <p:nvPr/>
        </p:nvCxnSpPr>
        <p:spPr>
          <a:xfrm>
            <a:off x="1699846" y="837027"/>
            <a:ext cx="2982351" cy="0"/>
          </a:xfrm>
          <a:prstGeom prst="straightConnector1">
            <a:avLst/>
          </a:prstGeom>
          <a:noFill/>
          <a:ln cap="flat" cmpd="sng" w="76200">
            <a:solidFill>
              <a:schemeClr val="accent6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3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3"/>
          <p:cNvPicPr preferRelativeResize="0"/>
          <p:nvPr/>
        </p:nvPicPr>
        <p:blipFill rotWithShape="1">
          <a:blip r:embed="rId4">
            <a:alphaModFix/>
          </a:blip>
          <a:srcRect b="28197" l="26022" r="67430" t="53047"/>
          <a:stretch/>
        </p:blipFill>
        <p:spPr>
          <a:xfrm>
            <a:off x="5782235" y="981634"/>
            <a:ext cx="4303059" cy="41144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de Pavos - 73 imágenes animadas de estas aves" id="436" name="Google Shape;436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9804" y="618563"/>
            <a:ext cx="4303059" cy="4303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34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4"/>
          <p:cNvPicPr preferRelativeResize="0"/>
          <p:nvPr/>
        </p:nvPicPr>
        <p:blipFill rotWithShape="1">
          <a:blip r:embed="rId4">
            <a:alphaModFix/>
          </a:blip>
          <a:srcRect b="27894" l="40394" r="49317" t="52896"/>
          <a:stretch/>
        </p:blipFill>
        <p:spPr>
          <a:xfrm>
            <a:off x="699247" y="618564"/>
            <a:ext cx="4289611" cy="45023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erdos GIFs - 120 divertidas imágenes animadas" id="443" name="Google Shape;443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79458" y="457199"/>
            <a:ext cx="5728447" cy="4296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35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5"/>
          <p:cNvPicPr preferRelativeResize="0"/>
          <p:nvPr/>
        </p:nvPicPr>
        <p:blipFill rotWithShape="1">
          <a:blip r:embed="rId4">
            <a:alphaModFix/>
          </a:blip>
          <a:srcRect b="27895" l="52554" r="36730" t="51232"/>
          <a:stretch/>
        </p:blipFill>
        <p:spPr>
          <a:xfrm>
            <a:off x="6800705" y="564777"/>
            <a:ext cx="4481379" cy="49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9915" y="903500"/>
            <a:ext cx="6251455" cy="4139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36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6"/>
          <p:cNvPicPr preferRelativeResize="0"/>
          <p:nvPr/>
        </p:nvPicPr>
        <p:blipFill rotWithShape="1">
          <a:blip r:embed="rId4">
            <a:alphaModFix/>
          </a:blip>
          <a:srcRect b="17523" l="19846" r="30423" t="22140"/>
          <a:stretch/>
        </p:blipFill>
        <p:spPr>
          <a:xfrm>
            <a:off x="3770140" y="506438"/>
            <a:ext cx="7863841" cy="53641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iniños" id="457" name="Google Shape;457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446" y="356377"/>
            <a:ext cx="2035129" cy="2907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+(216).gif (140×200) | Niños, Gif, Gif animados" id="458" name="Google Shape;458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42259" y="4922540"/>
            <a:ext cx="1333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6"/>
          <p:cNvSpPr txBox="1"/>
          <p:nvPr/>
        </p:nvSpPr>
        <p:spPr>
          <a:xfrm rot="-420000">
            <a:off x="20715" y="-15062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  <p:pic>
        <p:nvPicPr>
          <p:cNvPr descr="Ariniños" id="460" name="Google Shape;460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446" y="316035"/>
            <a:ext cx="2035129" cy="2907327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6"/>
          <p:cNvSpPr txBox="1"/>
          <p:nvPr/>
        </p:nvSpPr>
        <p:spPr>
          <a:xfrm rot="-420000">
            <a:off x="20715" y="-190967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  <p:pic>
        <p:nvPicPr>
          <p:cNvPr descr="Crayons Pointing GIF - Crayons Pointing Hey - Descubre &amp;amp; Comparte GIFs" id="462" name="Google Shape;462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813" y="3594297"/>
            <a:ext cx="3291842" cy="1850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37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" id="468" name="Google Shape;468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405" y="1444519"/>
            <a:ext cx="2415727" cy="3451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: GIFS DE MUÑECOS Y MUÑECAS" id="469" name="Google Shape;469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73696" y="1558457"/>
            <a:ext cx="2018304" cy="2883291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37"/>
          <p:cNvSpPr/>
          <p:nvPr/>
        </p:nvSpPr>
        <p:spPr>
          <a:xfrm>
            <a:off x="3143660" y="5299543"/>
            <a:ext cx="736695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https://www.youtube.com/watch?v=zZV5I-MJyTc</a:t>
            </a:r>
            <a:endParaRPr/>
          </a:p>
        </p:txBody>
      </p:sp>
      <p:pic>
        <p:nvPicPr>
          <p:cNvPr id="471" name="Google Shape;471;p37"/>
          <p:cNvPicPr preferRelativeResize="0"/>
          <p:nvPr/>
        </p:nvPicPr>
        <p:blipFill rotWithShape="1">
          <a:blip r:embed="rId6">
            <a:alphaModFix/>
          </a:blip>
          <a:srcRect b="22711" l="7710" r="40748" t="24890"/>
          <a:stretch/>
        </p:blipFill>
        <p:spPr>
          <a:xfrm>
            <a:off x="3143660" y="228599"/>
            <a:ext cx="6293224" cy="450476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37"/>
          <p:cNvSpPr/>
          <p:nvPr/>
        </p:nvSpPr>
        <p:spPr>
          <a:xfrm>
            <a:off x="154745" y="0"/>
            <a:ext cx="1645920" cy="71745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Jueves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8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0579" y="593631"/>
            <a:ext cx="4786317" cy="5027239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8"/>
          <p:cNvSpPr txBox="1"/>
          <p:nvPr/>
        </p:nvSpPr>
        <p:spPr>
          <a:xfrm rot="-420000">
            <a:off x="-876270" y="315097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Práctica de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motricidad fina</a:t>
            </a:r>
            <a:endParaRPr/>
          </a:p>
        </p:txBody>
      </p:sp>
      <p:pic>
        <p:nvPicPr>
          <p:cNvPr id="480" name="Google Shape;480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446371">
            <a:off x="9547561" y="2816938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709" y="4397843"/>
            <a:ext cx="3121611" cy="2374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39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9"/>
          <p:cNvSpPr/>
          <p:nvPr/>
        </p:nvSpPr>
        <p:spPr>
          <a:xfrm>
            <a:off x="4030009" y="5073134"/>
            <a:ext cx="77458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https://www.youtube.com/watch?v=ruDK-Xbb0PM </a:t>
            </a:r>
            <a:endParaRPr/>
          </a:p>
        </p:txBody>
      </p:sp>
      <p:pic>
        <p:nvPicPr>
          <p:cNvPr id="488" name="Google Shape;488;p39"/>
          <p:cNvPicPr preferRelativeResize="0"/>
          <p:nvPr/>
        </p:nvPicPr>
        <p:blipFill rotWithShape="1">
          <a:blip r:embed="rId4">
            <a:alphaModFix/>
          </a:blip>
          <a:srcRect b="22143" l="7610" r="40000" t="24452"/>
          <a:stretch/>
        </p:blipFill>
        <p:spPr>
          <a:xfrm>
            <a:off x="1748117" y="497541"/>
            <a:ext cx="9009530" cy="4410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0"/>
          <p:cNvSpPr/>
          <p:nvPr/>
        </p:nvSpPr>
        <p:spPr>
          <a:xfrm>
            <a:off x="3157383" y="1012012"/>
            <a:ext cx="975578" cy="718545"/>
          </a:xfrm>
          <a:custGeom>
            <a:rect b="b" l="l" r="r" t="t"/>
            <a:pathLst>
              <a:path extrusionOk="0" h="551814" w="580389">
                <a:moveTo>
                  <a:pt x="358526" y="210736"/>
                </a:moveTo>
                <a:lnTo>
                  <a:pt x="221581" y="210736"/>
                </a:lnTo>
                <a:lnTo>
                  <a:pt x="290054" y="0"/>
                </a:lnTo>
                <a:lnTo>
                  <a:pt x="358526" y="210736"/>
                </a:lnTo>
                <a:close/>
              </a:path>
              <a:path extrusionOk="0" h="551814" w="580389">
                <a:moveTo>
                  <a:pt x="110790" y="551715"/>
                </a:moveTo>
                <a:lnTo>
                  <a:pt x="179263" y="340979"/>
                </a:lnTo>
                <a:lnTo>
                  <a:pt x="0" y="210736"/>
                </a:lnTo>
                <a:lnTo>
                  <a:pt x="580108" y="210736"/>
                </a:lnTo>
                <a:lnTo>
                  <a:pt x="400844" y="340979"/>
                </a:lnTo>
                <a:lnTo>
                  <a:pt x="426999" y="421473"/>
                </a:lnTo>
                <a:lnTo>
                  <a:pt x="290054" y="421473"/>
                </a:lnTo>
                <a:lnTo>
                  <a:pt x="110790" y="551715"/>
                </a:lnTo>
                <a:close/>
              </a:path>
              <a:path extrusionOk="0" h="551814" w="580389">
                <a:moveTo>
                  <a:pt x="580108" y="210736"/>
                </a:moveTo>
                <a:lnTo>
                  <a:pt x="358526" y="210736"/>
                </a:lnTo>
                <a:lnTo>
                  <a:pt x="580108" y="210736"/>
                </a:lnTo>
                <a:close/>
              </a:path>
              <a:path extrusionOk="0" h="551814" w="580389">
                <a:moveTo>
                  <a:pt x="469317" y="551715"/>
                </a:moveTo>
                <a:lnTo>
                  <a:pt x="290054" y="421473"/>
                </a:lnTo>
                <a:lnTo>
                  <a:pt x="426999" y="421473"/>
                </a:lnTo>
                <a:lnTo>
                  <a:pt x="469317" y="551715"/>
                </a:lnTo>
                <a:close/>
              </a:path>
            </a:pathLst>
          </a:custGeom>
          <a:solidFill>
            <a:srgbClr val="FFD5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0"/>
          <p:cNvSpPr/>
          <p:nvPr/>
        </p:nvSpPr>
        <p:spPr>
          <a:xfrm>
            <a:off x="7014748" y="4411332"/>
            <a:ext cx="2102724" cy="1549543"/>
          </a:xfrm>
          <a:custGeom>
            <a:rect b="b" l="l" r="r" t="t"/>
            <a:pathLst>
              <a:path extrusionOk="0" h="1189989" w="1250950">
                <a:moveTo>
                  <a:pt x="773073" y="454401"/>
                </a:moveTo>
                <a:lnTo>
                  <a:pt x="477785" y="454401"/>
                </a:lnTo>
                <a:lnTo>
                  <a:pt x="625429" y="0"/>
                </a:lnTo>
                <a:lnTo>
                  <a:pt x="773073" y="454401"/>
                </a:lnTo>
                <a:close/>
              </a:path>
              <a:path extrusionOk="0" h="1189989" w="1250950">
                <a:moveTo>
                  <a:pt x="238892" y="1189637"/>
                </a:moveTo>
                <a:lnTo>
                  <a:pt x="386537" y="735236"/>
                </a:lnTo>
                <a:lnTo>
                  <a:pt x="0" y="454401"/>
                </a:lnTo>
                <a:lnTo>
                  <a:pt x="1250858" y="454401"/>
                </a:lnTo>
                <a:lnTo>
                  <a:pt x="864321" y="735236"/>
                </a:lnTo>
                <a:lnTo>
                  <a:pt x="920716" y="908801"/>
                </a:lnTo>
                <a:lnTo>
                  <a:pt x="625429" y="908801"/>
                </a:lnTo>
                <a:lnTo>
                  <a:pt x="238892" y="1189637"/>
                </a:lnTo>
                <a:close/>
              </a:path>
              <a:path extrusionOk="0" h="1189989" w="1250950">
                <a:moveTo>
                  <a:pt x="1250858" y="454401"/>
                </a:moveTo>
                <a:lnTo>
                  <a:pt x="773073" y="454401"/>
                </a:lnTo>
                <a:lnTo>
                  <a:pt x="1250858" y="454401"/>
                </a:lnTo>
                <a:close/>
              </a:path>
              <a:path extrusionOk="0" h="1189989" w="1250950">
                <a:moveTo>
                  <a:pt x="1011966" y="1189637"/>
                </a:moveTo>
                <a:lnTo>
                  <a:pt x="625429" y="908801"/>
                </a:lnTo>
                <a:lnTo>
                  <a:pt x="920716" y="908801"/>
                </a:lnTo>
                <a:lnTo>
                  <a:pt x="1011966" y="1189637"/>
                </a:lnTo>
                <a:close/>
              </a:path>
            </a:pathLst>
          </a:custGeom>
          <a:solidFill>
            <a:srgbClr val="FFD5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40"/>
          <p:cNvSpPr/>
          <p:nvPr/>
        </p:nvSpPr>
        <p:spPr>
          <a:xfrm>
            <a:off x="1300437" y="4797456"/>
            <a:ext cx="2355691" cy="2060545"/>
          </a:xfrm>
          <a:custGeom>
            <a:rect b="b" l="l" r="r" t="t"/>
            <a:pathLst>
              <a:path extrusionOk="0" h="1582420" w="1401445">
                <a:moveTo>
                  <a:pt x="1401006" y="1582089"/>
                </a:moveTo>
                <a:lnTo>
                  <a:pt x="0" y="1582089"/>
                </a:lnTo>
                <a:lnTo>
                  <a:pt x="0" y="0"/>
                </a:lnTo>
                <a:lnTo>
                  <a:pt x="1401006" y="1582089"/>
                </a:lnTo>
                <a:close/>
              </a:path>
            </a:pathLst>
          </a:custGeom>
          <a:solidFill>
            <a:srgbClr val="4A00C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40"/>
          <p:cNvSpPr/>
          <p:nvPr/>
        </p:nvSpPr>
        <p:spPr>
          <a:xfrm>
            <a:off x="7742241" y="-18633"/>
            <a:ext cx="3204252" cy="2482246"/>
          </a:xfrm>
          <a:custGeom>
            <a:rect b="b" l="l" r="r" t="t"/>
            <a:pathLst>
              <a:path extrusionOk="0" h="1906270" w="1906270">
                <a:moveTo>
                  <a:pt x="0" y="0"/>
                </a:moveTo>
                <a:lnTo>
                  <a:pt x="1906131" y="0"/>
                </a:lnTo>
                <a:lnTo>
                  <a:pt x="1906131" y="1906131"/>
                </a:lnTo>
                <a:lnTo>
                  <a:pt x="0" y="0"/>
                </a:lnTo>
                <a:close/>
              </a:path>
            </a:pathLst>
          </a:custGeom>
          <a:solidFill>
            <a:srgbClr val="4A00C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7" name="Google Shape;497;p40"/>
          <p:cNvGrpSpPr/>
          <p:nvPr/>
        </p:nvGrpSpPr>
        <p:grpSpPr>
          <a:xfrm>
            <a:off x="3018457" y="2265049"/>
            <a:ext cx="5815294" cy="4455307"/>
            <a:chOff x="3202301" y="2659053"/>
            <a:chExt cx="3459629" cy="3421506"/>
          </a:xfrm>
        </p:grpSpPr>
        <p:pic>
          <p:nvPicPr>
            <p:cNvPr id="498" name="Google Shape;498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02301" y="2878258"/>
              <a:ext cx="3459629" cy="3202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0"/>
            <p:cNvSpPr/>
            <p:nvPr/>
          </p:nvSpPr>
          <p:spPr>
            <a:xfrm>
              <a:off x="5718395" y="2659053"/>
              <a:ext cx="229235" cy="229235"/>
            </a:xfrm>
            <a:custGeom>
              <a:rect b="b" l="l" r="r" t="t"/>
              <a:pathLst>
                <a:path extrusionOk="0" h="229235" w="229235">
                  <a:moveTo>
                    <a:pt x="228735" y="114367"/>
                  </a:moveTo>
                  <a:lnTo>
                    <a:pt x="220030" y="158134"/>
                  </a:lnTo>
                  <a:lnTo>
                    <a:pt x="217156" y="165072"/>
                  </a:lnTo>
                  <a:lnTo>
                    <a:pt x="213633" y="171663"/>
                  </a:lnTo>
                  <a:lnTo>
                    <a:pt x="209461" y="177906"/>
                  </a:lnTo>
                  <a:lnTo>
                    <a:pt x="205289" y="184151"/>
                  </a:lnTo>
                  <a:lnTo>
                    <a:pt x="171663" y="213632"/>
                  </a:lnTo>
                  <a:lnTo>
                    <a:pt x="129314" y="228003"/>
                  </a:lnTo>
                  <a:lnTo>
                    <a:pt x="114367" y="228735"/>
                  </a:lnTo>
                  <a:lnTo>
                    <a:pt x="106858" y="228735"/>
                  </a:lnTo>
                  <a:lnTo>
                    <a:pt x="63663" y="217155"/>
                  </a:lnTo>
                  <a:lnTo>
                    <a:pt x="28187" y="189927"/>
                  </a:lnTo>
                  <a:lnTo>
                    <a:pt x="19274" y="177906"/>
                  </a:lnTo>
                  <a:lnTo>
                    <a:pt x="15102" y="171663"/>
                  </a:lnTo>
                  <a:lnTo>
                    <a:pt x="11579" y="165072"/>
                  </a:lnTo>
                  <a:lnTo>
                    <a:pt x="8705" y="158134"/>
                  </a:lnTo>
                  <a:lnTo>
                    <a:pt x="5831" y="151196"/>
                  </a:lnTo>
                  <a:lnTo>
                    <a:pt x="0" y="114367"/>
                  </a:lnTo>
                  <a:lnTo>
                    <a:pt x="0" y="106858"/>
                  </a:lnTo>
                  <a:lnTo>
                    <a:pt x="11579" y="63662"/>
                  </a:lnTo>
                  <a:lnTo>
                    <a:pt x="19274" y="50828"/>
                  </a:lnTo>
                  <a:lnTo>
                    <a:pt x="23446" y="44584"/>
                  </a:lnTo>
                  <a:lnTo>
                    <a:pt x="57072" y="15102"/>
                  </a:lnTo>
                  <a:lnTo>
                    <a:pt x="92055" y="2197"/>
                  </a:lnTo>
                  <a:lnTo>
                    <a:pt x="99421" y="732"/>
                  </a:lnTo>
                  <a:lnTo>
                    <a:pt x="106858" y="0"/>
                  </a:lnTo>
                  <a:lnTo>
                    <a:pt x="114367" y="0"/>
                  </a:lnTo>
                  <a:lnTo>
                    <a:pt x="121877" y="0"/>
                  </a:lnTo>
                  <a:lnTo>
                    <a:pt x="129314" y="732"/>
                  </a:lnTo>
                  <a:lnTo>
                    <a:pt x="136679" y="2197"/>
                  </a:lnTo>
                  <a:lnTo>
                    <a:pt x="144045" y="3662"/>
                  </a:lnTo>
                  <a:lnTo>
                    <a:pt x="184151" y="23446"/>
                  </a:lnTo>
                  <a:lnTo>
                    <a:pt x="209461" y="50828"/>
                  </a:lnTo>
                  <a:lnTo>
                    <a:pt x="213633" y="57072"/>
                  </a:lnTo>
                  <a:lnTo>
                    <a:pt x="217156" y="63663"/>
                  </a:lnTo>
                  <a:lnTo>
                    <a:pt x="220030" y="70601"/>
                  </a:lnTo>
                  <a:lnTo>
                    <a:pt x="222903" y="77538"/>
                  </a:lnTo>
                  <a:lnTo>
                    <a:pt x="225073" y="84690"/>
                  </a:lnTo>
                  <a:lnTo>
                    <a:pt x="226538" y="92055"/>
                  </a:lnTo>
                  <a:lnTo>
                    <a:pt x="228003" y="99420"/>
                  </a:lnTo>
                  <a:lnTo>
                    <a:pt x="228735" y="106858"/>
                  </a:lnTo>
                  <a:lnTo>
                    <a:pt x="228735" y="114367"/>
                  </a:lnTo>
                  <a:close/>
                </a:path>
              </a:pathLst>
            </a:custGeom>
            <a:noFill/>
            <a:ln cap="flat" cmpd="sng" w="28575">
              <a:solidFill>
                <a:srgbClr val="1F1F1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00" name="Google Shape;500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2240" y="-170086"/>
            <a:ext cx="3091942" cy="2633405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40"/>
          <p:cNvSpPr txBox="1"/>
          <p:nvPr/>
        </p:nvSpPr>
        <p:spPr>
          <a:xfrm>
            <a:off x="8033473" y="646379"/>
            <a:ext cx="2914994" cy="721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525">
            <a:spAutoFit/>
          </a:bodyPr>
          <a:lstStyle/>
          <a:p>
            <a:pPr indent="206323" lvl="0" marL="11527" marR="85873" rtl="0" algn="l">
              <a:lnSpc>
                <a:spcPct val="112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361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HOLA... yo soy  Edén, un duende  muy Sabio.....</a:t>
            </a:r>
            <a:endParaRPr sz="1361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342913" lvl="0" marL="225920" marR="4611" rtl="0" algn="l">
              <a:lnSpc>
                <a:spcPct val="112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361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y las vocales  te enseñare....</a:t>
            </a:r>
            <a:endParaRPr sz="1361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502" name="Google Shape;502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62000" y="2616776"/>
            <a:ext cx="1714150" cy="1402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76150" y="1729934"/>
            <a:ext cx="1698129" cy="12658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4" name="Google Shape;504;p40"/>
          <p:cNvGrpSpPr/>
          <p:nvPr/>
        </p:nvGrpSpPr>
        <p:grpSpPr>
          <a:xfrm>
            <a:off x="1116746" y="0"/>
            <a:ext cx="9745432" cy="6780687"/>
            <a:chOff x="2239704" y="123898"/>
            <a:chExt cx="5797742" cy="5207309"/>
          </a:xfrm>
        </p:grpSpPr>
        <p:pic>
          <p:nvPicPr>
            <p:cNvPr id="505" name="Google Shape;505;p4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380018" y="3570426"/>
              <a:ext cx="1744185" cy="1760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6" name="Google Shape;506;p4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472749" y="1975781"/>
              <a:ext cx="1076964" cy="1162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7" name="Google Shape;507;p4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017666" y="3192287"/>
              <a:ext cx="1019780" cy="1162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8" name="Google Shape;508;p4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407105" y="943333"/>
              <a:ext cx="1038841" cy="1067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9" name="Google Shape;509;p4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239704" y="123898"/>
              <a:ext cx="3135586" cy="8768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" name="Google Shape;514;p41"/>
          <p:cNvGrpSpPr/>
          <p:nvPr/>
        </p:nvGrpSpPr>
        <p:grpSpPr>
          <a:xfrm>
            <a:off x="3175349" y="1142586"/>
            <a:ext cx="7771761" cy="5662832"/>
            <a:chOff x="5260923" y="2887789"/>
            <a:chExt cx="3307137" cy="3554935"/>
          </a:xfrm>
        </p:grpSpPr>
        <p:pic>
          <p:nvPicPr>
            <p:cNvPr id="515" name="Google Shape;515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60923" y="5708864"/>
              <a:ext cx="3307137" cy="7338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6" name="Google Shape;516;p4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842293" y="2887789"/>
              <a:ext cx="2725767" cy="300215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17" name="Google Shape;517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14308" y="-185501"/>
            <a:ext cx="4636181" cy="139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59789" y="8979"/>
            <a:ext cx="3831120" cy="11555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9" name="Google Shape;519;p41"/>
          <p:cNvGrpSpPr/>
          <p:nvPr/>
        </p:nvGrpSpPr>
        <p:grpSpPr>
          <a:xfrm>
            <a:off x="7798140" y="19319"/>
            <a:ext cx="3291224" cy="1375297"/>
            <a:chOff x="7005033" y="57183"/>
            <a:chExt cx="1353353" cy="1515374"/>
          </a:xfrm>
        </p:grpSpPr>
        <p:pic>
          <p:nvPicPr>
            <p:cNvPr id="520" name="Google Shape;520;p4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005033" y="57183"/>
              <a:ext cx="838697" cy="8672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1" name="Google Shape;521;p4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062217" y="838697"/>
              <a:ext cx="1296169" cy="7338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2" name="Google Shape;522;p41"/>
          <p:cNvSpPr/>
          <p:nvPr/>
        </p:nvSpPr>
        <p:spPr>
          <a:xfrm>
            <a:off x="8148359" y="4341692"/>
            <a:ext cx="2939728" cy="1400815"/>
          </a:xfrm>
          <a:custGeom>
            <a:rect b="b" l="l" r="r" t="t"/>
            <a:pathLst>
              <a:path extrusionOk="0" h="1189989" w="1250950">
                <a:moveTo>
                  <a:pt x="773073" y="454401"/>
                </a:moveTo>
                <a:lnTo>
                  <a:pt x="477785" y="454401"/>
                </a:lnTo>
                <a:lnTo>
                  <a:pt x="625429" y="0"/>
                </a:lnTo>
                <a:lnTo>
                  <a:pt x="773073" y="454401"/>
                </a:lnTo>
                <a:close/>
              </a:path>
              <a:path extrusionOk="0" h="1189989" w="1250950">
                <a:moveTo>
                  <a:pt x="238892" y="1189637"/>
                </a:moveTo>
                <a:lnTo>
                  <a:pt x="386537" y="735236"/>
                </a:lnTo>
                <a:lnTo>
                  <a:pt x="0" y="454401"/>
                </a:lnTo>
                <a:lnTo>
                  <a:pt x="1250858" y="454401"/>
                </a:lnTo>
                <a:lnTo>
                  <a:pt x="864321" y="735236"/>
                </a:lnTo>
                <a:lnTo>
                  <a:pt x="920716" y="908801"/>
                </a:lnTo>
                <a:lnTo>
                  <a:pt x="625429" y="908801"/>
                </a:lnTo>
                <a:lnTo>
                  <a:pt x="238892" y="1189637"/>
                </a:lnTo>
                <a:close/>
              </a:path>
              <a:path extrusionOk="0" h="1189989" w="1250950">
                <a:moveTo>
                  <a:pt x="1250858" y="454401"/>
                </a:moveTo>
                <a:lnTo>
                  <a:pt x="773073" y="454401"/>
                </a:lnTo>
                <a:lnTo>
                  <a:pt x="1250858" y="454401"/>
                </a:lnTo>
                <a:close/>
              </a:path>
              <a:path extrusionOk="0" h="1189989" w="1250950">
                <a:moveTo>
                  <a:pt x="1011966" y="1189637"/>
                </a:moveTo>
                <a:lnTo>
                  <a:pt x="625429" y="908801"/>
                </a:lnTo>
                <a:lnTo>
                  <a:pt x="920716" y="908801"/>
                </a:lnTo>
                <a:lnTo>
                  <a:pt x="1011966" y="1189637"/>
                </a:lnTo>
                <a:close/>
              </a:path>
            </a:pathLst>
          </a:custGeom>
          <a:solidFill>
            <a:srgbClr val="FFD5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3" name="Google Shape;523;p41"/>
          <p:cNvGrpSpPr/>
          <p:nvPr/>
        </p:nvGrpSpPr>
        <p:grpSpPr>
          <a:xfrm>
            <a:off x="1202991" y="5738652"/>
            <a:ext cx="7346221" cy="1143395"/>
            <a:chOff x="2134867" y="5471412"/>
            <a:chExt cx="3126056" cy="971312"/>
          </a:xfrm>
        </p:grpSpPr>
        <p:pic>
          <p:nvPicPr>
            <p:cNvPr id="524" name="Google Shape;524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34867" y="5746986"/>
              <a:ext cx="3126056" cy="695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5" name="Google Shape;525;p4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269831" y="5471412"/>
              <a:ext cx="636923" cy="6369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26" name="Google Shape;526;p4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047528" y="1631757"/>
            <a:ext cx="3292359" cy="15258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7" name="Google Shape;527;p41"/>
          <p:cNvGrpSpPr/>
          <p:nvPr/>
        </p:nvGrpSpPr>
        <p:grpSpPr>
          <a:xfrm>
            <a:off x="2033664" y="3482219"/>
            <a:ext cx="4964769" cy="2748694"/>
            <a:chOff x="2871846" y="3917100"/>
            <a:chExt cx="2112671" cy="2335011"/>
          </a:xfrm>
        </p:grpSpPr>
        <p:pic>
          <p:nvPicPr>
            <p:cNvPr id="528" name="Google Shape;528;p4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3421506" y="3917100"/>
              <a:ext cx="1496313" cy="23350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9" name="Google Shape;529;p4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460364" y="5539085"/>
              <a:ext cx="524153" cy="6064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0" name="Google Shape;530;p4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2871846" y="4743783"/>
              <a:ext cx="908705" cy="61493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31" name="Google Shape;531;p4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389591" y="4253315"/>
            <a:ext cx="1215947" cy="611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501895" y="4143193"/>
            <a:ext cx="649514" cy="392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667980" y="2738298"/>
            <a:ext cx="1433410" cy="650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42"/>
          <p:cNvGrpSpPr/>
          <p:nvPr/>
        </p:nvGrpSpPr>
        <p:grpSpPr>
          <a:xfrm>
            <a:off x="1243533" y="1262852"/>
            <a:ext cx="9703989" cy="5594954"/>
            <a:chOff x="2134867" y="1391475"/>
            <a:chExt cx="6433193" cy="5051249"/>
          </a:xfrm>
        </p:grpSpPr>
        <p:pic>
          <p:nvPicPr>
            <p:cNvPr id="539" name="Google Shape;539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53754" y="2121826"/>
              <a:ext cx="3380673" cy="36890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0" name="Google Shape;540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134867" y="5746987"/>
              <a:ext cx="6433193" cy="6957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1" name="Google Shape;541;p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40613" y="4705567"/>
              <a:ext cx="748620" cy="8152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2" name="Google Shape;542;p4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535874" y="1391475"/>
              <a:ext cx="1553497" cy="14391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3" name="Google Shape;543;p4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194927" y="3173708"/>
              <a:ext cx="1372414" cy="25732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4" name="Google Shape;544;p4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546306" y="1611479"/>
              <a:ext cx="914577" cy="922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5" name="Google Shape;545;p4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506520" y="4523115"/>
              <a:ext cx="552863" cy="5416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6" name="Google Shape;546;p4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6690521" y="3173708"/>
              <a:ext cx="457471" cy="3716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7" name="Google Shape;547;p4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68728" y="2477970"/>
              <a:ext cx="419348" cy="505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8" name="Google Shape;548;p4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3745548" y="4050529"/>
              <a:ext cx="609962" cy="5527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Pin en Español" id="549" name="Google Shape;549;p42"/>
          <p:cNvPicPr preferRelativeResize="0"/>
          <p:nvPr/>
        </p:nvPicPr>
        <p:blipFill rotWithShape="1">
          <a:blip r:embed="rId13">
            <a:alphaModFix/>
          </a:blip>
          <a:srcRect b="64903" l="0" r="45794" t="0"/>
          <a:stretch/>
        </p:blipFill>
        <p:spPr>
          <a:xfrm>
            <a:off x="1243533" y="-21966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2"/>
          <p:cNvPicPr preferRelativeResize="0"/>
          <p:nvPr/>
        </p:nvPicPr>
        <p:blipFill rotWithShape="1">
          <a:blip r:embed="rId14">
            <a:alphaModFix/>
          </a:blip>
          <a:srcRect b="0" l="0" r="0" t="52385"/>
          <a:stretch/>
        </p:blipFill>
        <p:spPr>
          <a:xfrm>
            <a:off x="5536041" y="0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551" name="Google Shape;551;p4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305067" y="-14280"/>
            <a:ext cx="1151880" cy="115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oogle Shape;556;p43"/>
          <p:cNvGrpSpPr/>
          <p:nvPr/>
        </p:nvGrpSpPr>
        <p:grpSpPr>
          <a:xfrm>
            <a:off x="1243533" y="4687816"/>
            <a:ext cx="9703989" cy="2169885"/>
            <a:chOff x="2134867" y="5165279"/>
            <a:chExt cx="6433193" cy="1277444"/>
          </a:xfrm>
        </p:grpSpPr>
        <p:pic>
          <p:nvPicPr>
            <p:cNvPr id="557" name="Google Shape;557;p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34867" y="5746985"/>
              <a:ext cx="6433193" cy="695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8" name="Google Shape;558;p4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514814" y="5165279"/>
              <a:ext cx="715018" cy="7535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59" name="Google Shape;559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08188" y="3153655"/>
            <a:ext cx="2047295" cy="367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68550" y="1445477"/>
            <a:ext cx="1001479" cy="109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72984" y="2975487"/>
            <a:ext cx="690061" cy="631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97588" y="3641510"/>
            <a:ext cx="632555" cy="85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28042" y="5129255"/>
            <a:ext cx="934458" cy="955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4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85405" y="2630125"/>
            <a:ext cx="3102409" cy="3337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4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105904" y="1740309"/>
            <a:ext cx="2429591" cy="21431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6" name="Google Shape;566;p43"/>
          <p:cNvGrpSpPr/>
          <p:nvPr/>
        </p:nvGrpSpPr>
        <p:grpSpPr>
          <a:xfrm>
            <a:off x="6396118" y="2664650"/>
            <a:ext cx="589427" cy="1052278"/>
            <a:chOff x="5756517" y="2754359"/>
            <a:chExt cx="390756" cy="619492"/>
          </a:xfrm>
        </p:grpSpPr>
        <p:pic>
          <p:nvPicPr>
            <p:cNvPr id="567" name="Google Shape;567;p4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5756517" y="2754359"/>
              <a:ext cx="390756" cy="619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Google Shape;568;p43"/>
            <p:cNvSpPr/>
            <p:nvPr/>
          </p:nvSpPr>
          <p:spPr>
            <a:xfrm>
              <a:off x="5766080" y="2887789"/>
              <a:ext cx="372110" cy="353695"/>
            </a:xfrm>
            <a:custGeom>
              <a:rect b="b" l="l" r="r" t="t"/>
              <a:pathLst>
                <a:path extrusionOk="0" h="353694" w="372110">
                  <a:moveTo>
                    <a:pt x="229681" y="135003"/>
                  </a:moveTo>
                  <a:lnTo>
                    <a:pt x="141950" y="135003"/>
                  </a:lnTo>
                  <a:lnTo>
                    <a:pt x="185815" y="0"/>
                  </a:lnTo>
                  <a:lnTo>
                    <a:pt x="229681" y="135003"/>
                  </a:lnTo>
                  <a:close/>
                </a:path>
                <a:path extrusionOk="0" h="353694" w="372110">
                  <a:moveTo>
                    <a:pt x="70975" y="353442"/>
                  </a:moveTo>
                  <a:lnTo>
                    <a:pt x="114840" y="218439"/>
                  </a:lnTo>
                  <a:lnTo>
                    <a:pt x="0" y="135003"/>
                  </a:lnTo>
                  <a:lnTo>
                    <a:pt x="371631" y="135003"/>
                  </a:lnTo>
                  <a:lnTo>
                    <a:pt x="256791" y="218439"/>
                  </a:lnTo>
                  <a:lnTo>
                    <a:pt x="273546" y="270006"/>
                  </a:lnTo>
                  <a:lnTo>
                    <a:pt x="185815" y="270006"/>
                  </a:lnTo>
                  <a:lnTo>
                    <a:pt x="70975" y="353442"/>
                  </a:lnTo>
                  <a:close/>
                </a:path>
                <a:path extrusionOk="0" h="353694" w="372110">
                  <a:moveTo>
                    <a:pt x="371631" y="135003"/>
                  </a:moveTo>
                  <a:lnTo>
                    <a:pt x="229681" y="135003"/>
                  </a:lnTo>
                  <a:lnTo>
                    <a:pt x="371631" y="135003"/>
                  </a:lnTo>
                  <a:close/>
                </a:path>
                <a:path extrusionOk="0" h="353694" w="372110">
                  <a:moveTo>
                    <a:pt x="300656" y="353442"/>
                  </a:moveTo>
                  <a:lnTo>
                    <a:pt x="185815" y="270006"/>
                  </a:lnTo>
                  <a:lnTo>
                    <a:pt x="273546" y="270006"/>
                  </a:lnTo>
                  <a:lnTo>
                    <a:pt x="300656" y="353442"/>
                  </a:lnTo>
                  <a:close/>
                </a:path>
              </a:pathLst>
            </a:custGeom>
            <a:solidFill>
              <a:srgbClr val="FFD5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Hadas del amor | Horoscopo.com" id="569" name="Google Shape;569;p4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2265023">
            <a:off x="5034991" y="1219958"/>
            <a:ext cx="2074689" cy="31120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Español" id="570" name="Google Shape;570;p43"/>
          <p:cNvPicPr preferRelativeResize="0"/>
          <p:nvPr/>
        </p:nvPicPr>
        <p:blipFill rotWithShape="1">
          <a:blip r:embed="rId14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3"/>
          <p:cNvPicPr preferRelativeResize="0"/>
          <p:nvPr/>
        </p:nvPicPr>
        <p:blipFill rotWithShape="1">
          <a:blip r:embed="rId15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572" name="Google Shape;572;p4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4"/>
          <p:cNvSpPr txBox="1"/>
          <p:nvPr/>
        </p:nvSpPr>
        <p:spPr>
          <a:xfrm>
            <a:off x="1975934" y="594458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578" name="Google Shape;578;p44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44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580" name="Google Shape;580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1" name="Google Shape;581;p44"/>
          <p:cNvGrpSpPr/>
          <p:nvPr/>
        </p:nvGrpSpPr>
        <p:grpSpPr>
          <a:xfrm>
            <a:off x="1243533" y="2192817"/>
            <a:ext cx="9709172" cy="4730099"/>
            <a:chOff x="2134867" y="4174426"/>
            <a:chExt cx="6433193" cy="2268297"/>
          </a:xfrm>
        </p:grpSpPr>
        <p:pic>
          <p:nvPicPr>
            <p:cNvPr id="582" name="Google Shape;582;p4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34867" y="5746985"/>
              <a:ext cx="6433193" cy="695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4"/>
            <p:cNvSpPr/>
            <p:nvPr/>
          </p:nvSpPr>
          <p:spPr>
            <a:xfrm>
              <a:off x="5325496" y="4348413"/>
              <a:ext cx="401833" cy="302260"/>
            </a:xfrm>
            <a:custGeom>
              <a:rect b="b" l="l" r="r" t="t"/>
              <a:pathLst>
                <a:path extrusionOk="0" h="302260" w="317500">
                  <a:moveTo>
                    <a:pt x="196069" y="115246"/>
                  </a:moveTo>
                  <a:lnTo>
                    <a:pt x="121177" y="115246"/>
                  </a:lnTo>
                  <a:lnTo>
                    <a:pt x="158623" y="0"/>
                  </a:lnTo>
                  <a:lnTo>
                    <a:pt x="196069" y="115246"/>
                  </a:lnTo>
                  <a:close/>
                </a:path>
                <a:path extrusionOk="0" h="302260" w="317500">
                  <a:moveTo>
                    <a:pt x="60588" y="301719"/>
                  </a:moveTo>
                  <a:lnTo>
                    <a:pt x="98034" y="186472"/>
                  </a:lnTo>
                  <a:lnTo>
                    <a:pt x="0" y="115246"/>
                  </a:lnTo>
                  <a:lnTo>
                    <a:pt x="317246" y="115246"/>
                  </a:lnTo>
                  <a:lnTo>
                    <a:pt x="219212" y="186472"/>
                  </a:lnTo>
                  <a:lnTo>
                    <a:pt x="233515" y="230493"/>
                  </a:lnTo>
                  <a:lnTo>
                    <a:pt x="158623" y="230493"/>
                  </a:lnTo>
                  <a:lnTo>
                    <a:pt x="60588" y="301719"/>
                  </a:lnTo>
                  <a:close/>
                </a:path>
                <a:path extrusionOk="0" h="302260" w="317500">
                  <a:moveTo>
                    <a:pt x="317246" y="115246"/>
                  </a:moveTo>
                  <a:lnTo>
                    <a:pt x="196069" y="115246"/>
                  </a:lnTo>
                  <a:lnTo>
                    <a:pt x="317246" y="115246"/>
                  </a:lnTo>
                  <a:close/>
                </a:path>
                <a:path extrusionOk="0" h="302260" w="317500">
                  <a:moveTo>
                    <a:pt x="256658" y="301719"/>
                  </a:moveTo>
                  <a:lnTo>
                    <a:pt x="158623" y="230493"/>
                  </a:lnTo>
                  <a:lnTo>
                    <a:pt x="233515" y="230493"/>
                  </a:lnTo>
                  <a:lnTo>
                    <a:pt x="256658" y="301719"/>
                  </a:lnTo>
                  <a:close/>
                </a:path>
              </a:pathLst>
            </a:custGeom>
            <a:solidFill>
              <a:srgbClr val="FFD5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4" name="Google Shape;584;p4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582808" y="4174426"/>
              <a:ext cx="1839417" cy="170598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5" name="Google Shape;585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40847" y="1528764"/>
            <a:ext cx="925515" cy="977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586" name="Google Shape;586;p4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2265023">
            <a:off x="3960683" y="2466973"/>
            <a:ext cx="2074689" cy="311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93605" y="3042434"/>
            <a:ext cx="2767895" cy="2741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5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593" name="Google Shape;593;p45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45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595" name="Google Shape;595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6" name="Google Shape;596;p45"/>
          <p:cNvGrpSpPr/>
          <p:nvPr/>
        </p:nvGrpSpPr>
        <p:grpSpPr>
          <a:xfrm>
            <a:off x="1243533" y="3719358"/>
            <a:ext cx="9703043" cy="3137957"/>
            <a:chOff x="2134867" y="4098181"/>
            <a:chExt cx="6433193" cy="2344543"/>
          </a:xfrm>
        </p:grpSpPr>
        <p:pic>
          <p:nvPicPr>
            <p:cNvPr id="597" name="Google Shape;597;p4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34867" y="5746985"/>
              <a:ext cx="6433193" cy="695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8" name="Google Shape;598;p4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97032" y="4098181"/>
              <a:ext cx="1925193" cy="17822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9" name="Google Shape;599;p45"/>
            <p:cNvSpPr/>
            <p:nvPr/>
          </p:nvSpPr>
          <p:spPr>
            <a:xfrm>
              <a:off x="8032044" y="4650959"/>
              <a:ext cx="281305" cy="267335"/>
            </a:xfrm>
            <a:custGeom>
              <a:rect b="b" l="l" r="r" t="t"/>
              <a:pathLst>
                <a:path extrusionOk="0" h="267335" w="281304">
                  <a:moveTo>
                    <a:pt x="173661" y="102075"/>
                  </a:moveTo>
                  <a:lnTo>
                    <a:pt x="107328" y="102075"/>
                  </a:lnTo>
                  <a:lnTo>
                    <a:pt x="140495" y="0"/>
                  </a:lnTo>
                  <a:lnTo>
                    <a:pt x="173661" y="102075"/>
                  </a:lnTo>
                  <a:close/>
                </a:path>
                <a:path extrusionOk="0" h="267335" w="281304">
                  <a:moveTo>
                    <a:pt x="53664" y="267237"/>
                  </a:moveTo>
                  <a:lnTo>
                    <a:pt x="86830" y="165161"/>
                  </a:lnTo>
                  <a:lnTo>
                    <a:pt x="0" y="102075"/>
                  </a:lnTo>
                  <a:lnTo>
                    <a:pt x="280989" y="102075"/>
                  </a:lnTo>
                  <a:lnTo>
                    <a:pt x="194159" y="165161"/>
                  </a:lnTo>
                  <a:lnTo>
                    <a:pt x="206827" y="204151"/>
                  </a:lnTo>
                  <a:lnTo>
                    <a:pt x="140495" y="204151"/>
                  </a:lnTo>
                  <a:lnTo>
                    <a:pt x="53664" y="267237"/>
                  </a:lnTo>
                  <a:close/>
                </a:path>
                <a:path extrusionOk="0" h="267335" w="281304">
                  <a:moveTo>
                    <a:pt x="280989" y="102075"/>
                  </a:moveTo>
                  <a:lnTo>
                    <a:pt x="173661" y="102075"/>
                  </a:lnTo>
                  <a:lnTo>
                    <a:pt x="280990" y="102075"/>
                  </a:lnTo>
                  <a:close/>
                </a:path>
                <a:path extrusionOk="0" h="267335" w="281304">
                  <a:moveTo>
                    <a:pt x="227325" y="267237"/>
                  </a:moveTo>
                  <a:lnTo>
                    <a:pt x="140495" y="204151"/>
                  </a:lnTo>
                  <a:lnTo>
                    <a:pt x="206827" y="204151"/>
                  </a:lnTo>
                  <a:lnTo>
                    <a:pt x="227325" y="267237"/>
                  </a:lnTo>
                  <a:close/>
                </a:path>
              </a:pathLst>
            </a:custGeom>
            <a:solidFill>
              <a:srgbClr val="FFD5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00" name="Google Shape;600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07497" y="934163"/>
            <a:ext cx="1538111" cy="144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48328" y="1807781"/>
            <a:ext cx="1523736" cy="130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367687" y="2725398"/>
            <a:ext cx="802258" cy="699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734336" y="2523931"/>
            <a:ext cx="4599961" cy="4043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604" name="Google Shape;604;p4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2265023">
            <a:off x="3770213" y="3095784"/>
            <a:ext cx="2074689" cy="311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6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610" name="Google Shape;610;p46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6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612" name="Google Shape;612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3" name="Google Shape;613;p46"/>
          <p:cNvGrpSpPr/>
          <p:nvPr/>
        </p:nvGrpSpPr>
        <p:grpSpPr>
          <a:xfrm>
            <a:off x="1243533" y="3788559"/>
            <a:ext cx="9703990" cy="3068689"/>
            <a:chOff x="2134867" y="4174429"/>
            <a:chExt cx="6433193" cy="2268298"/>
          </a:xfrm>
        </p:grpSpPr>
        <p:pic>
          <p:nvPicPr>
            <p:cNvPr id="614" name="Google Shape;614;p4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34867" y="5746985"/>
              <a:ext cx="6433193" cy="6957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5" name="Google Shape;615;p4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582808" y="4174429"/>
              <a:ext cx="1839417" cy="17059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6"/>
            <p:cNvSpPr/>
            <p:nvPr/>
          </p:nvSpPr>
          <p:spPr>
            <a:xfrm>
              <a:off x="8041342" y="4765327"/>
              <a:ext cx="272415" cy="259079"/>
            </a:xfrm>
            <a:custGeom>
              <a:rect b="b" l="l" r="r" t="t"/>
              <a:pathLst>
                <a:path extrusionOk="0" h="259079" w="272415">
                  <a:moveTo>
                    <a:pt x="168059" y="98782"/>
                  </a:moveTo>
                  <a:lnTo>
                    <a:pt x="103866" y="98782"/>
                  </a:lnTo>
                  <a:lnTo>
                    <a:pt x="135962" y="0"/>
                  </a:lnTo>
                  <a:lnTo>
                    <a:pt x="168059" y="98782"/>
                  </a:lnTo>
                  <a:close/>
                </a:path>
                <a:path extrusionOk="0" h="259079" w="272415">
                  <a:moveTo>
                    <a:pt x="51933" y="258616"/>
                  </a:moveTo>
                  <a:lnTo>
                    <a:pt x="84029" y="159833"/>
                  </a:lnTo>
                  <a:lnTo>
                    <a:pt x="0" y="98782"/>
                  </a:lnTo>
                  <a:lnTo>
                    <a:pt x="271925" y="98782"/>
                  </a:lnTo>
                  <a:lnTo>
                    <a:pt x="187896" y="159833"/>
                  </a:lnTo>
                  <a:lnTo>
                    <a:pt x="200155" y="197565"/>
                  </a:lnTo>
                  <a:lnTo>
                    <a:pt x="135962" y="197565"/>
                  </a:lnTo>
                  <a:lnTo>
                    <a:pt x="51933" y="258616"/>
                  </a:lnTo>
                  <a:close/>
                </a:path>
                <a:path extrusionOk="0" h="259079" w="272415">
                  <a:moveTo>
                    <a:pt x="271925" y="98782"/>
                  </a:moveTo>
                  <a:lnTo>
                    <a:pt x="168059" y="98782"/>
                  </a:lnTo>
                  <a:lnTo>
                    <a:pt x="271925" y="98782"/>
                  </a:lnTo>
                  <a:close/>
                </a:path>
                <a:path extrusionOk="0" h="259079" w="272415">
                  <a:moveTo>
                    <a:pt x="219992" y="258616"/>
                  </a:moveTo>
                  <a:lnTo>
                    <a:pt x="135962" y="197565"/>
                  </a:lnTo>
                  <a:lnTo>
                    <a:pt x="200155" y="197565"/>
                  </a:lnTo>
                  <a:lnTo>
                    <a:pt x="219992" y="258616"/>
                  </a:lnTo>
                  <a:close/>
                </a:path>
              </a:pathLst>
            </a:custGeom>
            <a:solidFill>
              <a:srgbClr val="FFD5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17" name="Google Shape;617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19628" y="830370"/>
            <a:ext cx="1193230" cy="113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93496" y="1738583"/>
            <a:ext cx="1308240" cy="113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4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926838" y="2153770"/>
            <a:ext cx="1567014" cy="144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4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27206" y="1574240"/>
            <a:ext cx="761942" cy="670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497148" y="2600848"/>
            <a:ext cx="4557281" cy="4048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622" name="Google Shape;622;p4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2265023">
            <a:off x="3770213" y="3095784"/>
            <a:ext cx="2074689" cy="311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47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628" name="Google Shape;628;p47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47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630" name="Google Shape;630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1" name="Google Shape;631;p47"/>
          <p:cNvGrpSpPr/>
          <p:nvPr/>
        </p:nvGrpSpPr>
        <p:grpSpPr>
          <a:xfrm>
            <a:off x="1243533" y="3771260"/>
            <a:ext cx="9703990" cy="3086000"/>
            <a:chOff x="2134867" y="4155370"/>
            <a:chExt cx="6433193" cy="2287357"/>
          </a:xfrm>
        </p:grpSpPr>
        <p:pic>
          <p:nvPicPr>
            <p:cNvPr id="632" name="Google Shape;632;p4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34867" y="5746991"/>
              <a:ext cx="6433193" cy="695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3" name="Google Shape;633;p4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563747" y="4155370"/>
              <a:ext cx="1858478" cy="1725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4" name="Google Shape;634;p47"/>
            <p:cNvSpPr/>
            <p:nvPr/>
          </p:nvSpPr>
          <p:spPr>
            <a:xfrm>
              <a:off x="8041342" y="4765333"/>
              <a:ext cx="272415" cy="259079"/>
            </a:xfrm>
            <a:custGeom>
              <a:rect b="b" l="l" r="r" t="t"/>
              <a:pathLst>
                <a:path extrusionOk="0" h="259079" w="272415">
                  <a:moveTo>
                    <a:pt x="168059" y="98782"/>
                  </a:moveTo>
                  <a:lnTo>
                    <a:pt x="103866" y="98782"/>
                  </a:lnTo>
                  <a:lnTo>
                    <a:pt x="135962" y="0"/>
                  </a:lnTo>
                  <a:lnTo>
                    <a:pt x="168059" y="98782"/>
                  </a:lnTo>
                  <a:close/>
                </a:path>
                <a:path extrusionOk="0" h="259079" w="272415">
                  <a:moveTo>
                    <a:pt x="51933" y="258616"/>
                  </a:moveTo>
                  <a:lnTo>
                    <a:pt x="84029" y="159833"/>
                  </a:lnTo>
                  <a:lnTo>
                    <a:pt x="0" y="98782"/>
                  </a:lnTo>
                  <a:lnTo>
                    <a:pt x="271925" y="98782"/>
                  </a:lnTo>
                  <a:lnTo>
                    <a:pt x="187896" y="159833"/>
                  </a:lnTo>
                  <a:lnTo>
                    <a:pt x="200155" y="197565"/>
                  </a:lnTo>
                  <a:lnTo>
                    <a:pt x="135962" y="197565"/>
                  </a:lnTo>
                  <a:lnTo>
                    <a:pt x="51933" y="258616"/>
                  </a:lnTo>
                  <a:close/>
                </a:path>
                <a:path extrusionOk="0" h="259079" w="272415">
                  <a:moveTo>
                    <a:pt x="271925" y="98782"/>
                  </a:moveTo>
                  <a:lnTo>
                    <a:pt x="168059" y="98782"/>
                  </a:lnTo>
                  <a:lnTo>
                    <a:pt x="271925" y="98782"/>
                  </a:lnTo>
                  <a:close/>
                </a:path>
                <a:path extrusionOk="0" h="259079" w="272415">
                  <a:moveTo>
                    <a:pt x="219992" y="258616"/>
                  </a:moveTo>
                  <a:lnTo>
                    <a:pt x="135962" y="197565"/>
                  </a:lnTo>
                  <a:lnTo>
                    <a:pt x="200155" y="197565"/>
                  </a:lnTo>
                  <a:lnTo>
                    <a:pt x="219992" y="258616"/>
                  </a:lnTo>
                  <a:close/>
                </a:path>
              </a:pathLst>
            </a:custGeom>
            <a:solidFill>
              <a:srgbClr val="FFD5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5" name="Google Shape;635;p47"/>
          <p:cNvGrpSpPr/>
          <p:nvPr/>
        </p:nvGrpSpPr>
        <p:grpSpPr>
          <a:xfrm>
            <a:off x="2326348" y="717929"/>
            <a:ext cx="5103579" cy="3638909"/>
            <a:chOff x="2315950" y="791051"/>
            <a:chExt cx="3383383" cy="2697175"/>
          </a:xfrm>
        </p:grpSpPr>
        <p:pic>
          <p:nvPicPr>
            <p:cNvPr id="636" name="Google Shape;636;p4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315950" y="791051"/>
              <a:ext cx="886351" cy="9435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7" name="Google Shape;637;p4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002157" y="1296173"/>
              <a:ext cx="829167" cy="800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8" name="Google Shape;638;p4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831324" y="1734585"/>
              <a:ext cx="924473" cy="953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9" name="Google Shape;639;p4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631900" y="2344548"/>
              <a:ext cx="1067433" cy="11436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0" name="Google Shape;640;p4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689062" y="2907748"/>
            <a:ext cx="4341636" cy="3844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641" name="Google Shape;641;p4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2265023">
            <a:off x="3770213" y="3095784"/>
            <a:ext cx="2074689" cy="311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8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647" name="Google Shape;647;p48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8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649" name="Google Shape;649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0" name="Google Shape;650;p48"/>
          <p:cNvGrpSpPr/>
          <p:nvPr/>
        </p:nvGrpSpPr>
        <p:grpSpPr>
          <a:xfrm>
            <a:off x="1243533" y="3753954"/>
            <a:ext cx="9703990" cy="3103324"/>
            <a:chOff x="2134867" y="4136302"/>
            <a:chExt cx="6433193" cy="2306419"/>
          </a:xfrm>
        </p:grpSpPr>
        <p:pic>
          <p:nvPicPr>
            <p:cNvPr id="651" name="Google Shape;651;p4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34867" y="5746985"/>
              <a:ext cx="6433193" cy="695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2" name="Google Shape;652;p4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535155" y="4136302"/>
              <a:ext cx="1887070" cy="17441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3" name="Google Shape;653;p48"/>
            <p:cNvSpPr/>
            <p:nvPr/>
          </p:nvSpPr>
          <p:spPr>
            <a:xfrm>
              <a:off x="8041342" y="4765327"/>
              <a:ext cx="272415" cy="259079"/>
            </a:xfrm>
            <a:custGeom>
              <a:rect b="b" l="l" r="r" t="t"/>
              <a:pathLst>
                <a:path extrusionOk="0" h="259079" w="272415">
                  <a:moveTo>
                    <a:pt x="168059" y="98782"/>
                  </a:moveTo>
                  <a:lnTo>
                    <a:pt x="103866" y="98782"/>
                  </a:lnTo>
                  <a:lnTo>
                    <a:pt x="135962" y="0"/>
                  </a:lnTo>
                  <a:lnTo>
                    <a:pt x="168059" y="98782"/>
                  </a:lnTo>
                  <a:close/>
                </a:path>
                <a:path extrusionOk="0" h="259079" w="272415">
                  <a:moveTo>
                    <a:pt x="51933" y="258616"/>
                  </a:moveTo>
                  <a:lnTo>
                    <a:pt x="84029" y="159833"/>
                  </a:lnTo>
                  <a:lnTo>
                    <a:pt x="0" y="98782"/>
                  </a:lnTo>
                  <a:lnTo>
                    <a:pt x="271925" y="98782"/>
                  </a:lnTo>
                  <a:lnTo>
                    <a:pt x="187896" y="159833"/>
                  </a:lnTo>
                  <a:lnTo>
                    <a:pt x="200155" y="197565"/>
                  </a:lnTo>
                  <a:lnTo>
                    <a:pt x="135962" y="197565"/>
                  </a:lnTo>
                  <a:lnTo>
                    <a:pt x="51933" y="258616"/>
                  </a:lnTo>
                  <a:close/>
                </a:path>
                <a:path extrusionOk="0" h="259079" w="272415">
                  <a:moveTo>
                    <a:pt x="271925" y="98782"/>
                  </a:moveTo>
                  <a:lnTo>
                    <a:pt x="168059" y="98782"/>
                  </a:lnTo>
                  <a:lnTo>
                    <a:pt x="271925" y="98782"/>
                  </a:lnTo>
                  <a:close/>
                </a:path>
                <a:path extrusionOk="0" h="259079" w="272415">
                  <a:moveTo>
                    <a:pt x="219992" y="258616"/>
                  </a:moveTo>
                  <a:lnTo>
                    <a:pt x="135962" y="197565"/>
                  </a:lnTo>
                  <a:lnTo>
                    <a:pt x="200155" y="197565"/>
                  </a:lnTo>
                  <a:lnTo>
                    <a:pt x="219992" y="258616"/>
                  </a:lnTo>
                  <a:close/>
                </a:path>
              </a:pathLst>
            </a:custGeom>
            <a:solidFill>
              <a:srgbClr val="FFD5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4" name="Google Shape;654;p48"/>
          <p:cNvGrpSpPr/>
          <p:nvPr/>
        </p:nvGrpSpPr>
        <p:grpSpPr>
          <a:xfrm>
            <a:off x="1626540" y="840911"/>
            <a:ext cx="1969551" cy="1359309"/>
            <a:chOff x="2430317" y="705266"/>
            <a:chExt cx="1305700" cy="1010251"/>
          </a:xfrm>
        </p:grpSpPr>
        <p:pic>
          <p:nvPicPr>
            <p:cNvPr id="655" name="Google Shape;655;p4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30317" y="705266"/>
              <a:ext cx="705268" cy="7529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6" name="Google Shape;656;p4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135586" y="1134147"/>
              <a:ext cx="600431" cy="5813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7" name="Google Shape;657;p4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609658" y="1674977"/>
            <a:ext cx="905705" cy="82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4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00510" y="1911577"/>
            <a:ext cx="991963" cy="96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4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289810" y="2179714"/>
            <a:ext cx="1221983" cy="1243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4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41365" y="2611986"/>
            <a:ext cx="938790" cy="809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4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242083" y="2789398"/>
            <a:ext cx="4557281" cy="4065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662" name="Google Shape;662;p4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rot="2265023">
            <a:off x="3770213" y="3095784"/>
            <a:ext cx="2074689" cy="311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9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668" name="Google Shape;668;p49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49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670" name="Google Shape;670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54563" y="3425679"/>
            <a:ext cx="1662887" cy="21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96929" y="1662559"/>
            <a:ext cx="1977142" cy="827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78051" y="1498159"/>
            <a:ext cx="2047754" cy="908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343276" y="1472627"/>
            <a:ext cx="2047754" cy="96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92786" y="1387977"/>
            <a:ext cx="2047754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257631" y="6239267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095842" y="6250080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4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205013" y="3263315"/>
            <a:ext cx="2280477" cy="34323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679" name="Google Shape;679;p4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2265023">
            <a:off x="4138738" y="2493364"/>
            <a:ext cx="2074689" cy="311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4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77934" y="1130884"/>
            <a:ext cx="2560351" cy="210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4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809596" y="1719274"/>
            <a:ext cx="2000678" cy="929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50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687" name="Google Shape;687;p50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50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689" name="Google Shape;689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54563" y="3425679"/>
            <a:ext cx="1662887" cy="21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92162" y="1621705"/>
            <a:ext cx="1431419" cy="908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43276" y="1472627"/>
            <a:ext cx="2047754" cy="96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5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092786" y="1387977"/>
            <a:ext cx="2047754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5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57631" y="6239267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5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095842" y="6250080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5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205013" y="3263315"/>
            <a:ext cx="2280477" cy="34323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697" name="Google Shape;697;p5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2265023">
            <a:off x="4138738" y="2493364"/>
            <a:ext cx="2074689" cy="311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5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551771" y="997794"/>
            <a:ext cx="2560351" cy="210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5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809596" y="1719274"/>
            <a:ext cx="1404125" cy="929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5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796929" y="1662559"/>
            <a:ext cx="1977142" cy="827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1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706" name="Google Shape;706;p51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51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708" name="Google Shape;708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54563" y="3425679"/>
            <a:ext cx="1662887" cy="21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43276" y="1472627"/>
            <a:ext cx="2047754" cy="96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092786" y="1387977"/>
            <a:ext cx="2047754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57631" y="6239267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95842" y="6250080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205013" y="3263315"/>
            <a:ext cx="2280477" cy="34323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715" name="Google Shape;715;p5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2265023">
            <a:off x="4138738" y="2493364"/>
            <a:ext cx="2074689" cy="311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576516" y="1155174"/>
            <a:ext cx="2560351" cy="210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5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809596" y="1719274"/>
            <a:ext cx="1404125" cy="929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5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242737" y="1740543"/>
            <a:ext cx="1173277" cy="827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037102" y="1749232"/>
            <a:ext cx="1431419" cy="908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52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725" name="Google Shape;725;p52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52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727" name="Google Shape;727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54563" y="3425679"/>
            <a:ext cx="1662887" cy="21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92786" y="1387977"/>
            <a:ext cx="2047754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7631" y="6239267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95842" y="6250080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5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05013" y="3263315"/>
            <a:ext cx="2280477" cy="34323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733" name="Google Shape;733;p5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2265023">
            <a:off x="4138738" y="2493364"/>
            <a:ext cx="2074689" cy="311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5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884686" y="1070837"/>
            <a:ext cx="2560351" cy="210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5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809596" y="1719274"/>
            <a:ext cx="1404125" cy="929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5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42737" y="1740543"/>
            <a:ext cx="1173277" cy="827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5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682394" y="1598929"/>
            <a:ext cx="1431419" cy="908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5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292228" y="1624043"/>
            <a:ext cx="1774724" cy="96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53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744" name="Google Shape;744;p53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53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746" name="Google Shape;746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54563" y="3425679"/>
            <a:ext cx="1662887" cy="21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01030" y="1595950"/>
            <a:ext cx="2047754" cy="96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7631" y="6239267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95842" y="6250080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5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05013" y="3263315"/>
            <a:ext cx="2280477" cy="34323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752" name="Google Shape;752;p5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2265023">
            <a:off x="4138738" y="2493364"/>
            <a:ext cx="2074689" cy="311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76661" y="1070837"/>
            <a:ext cx="2560351" cy="210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5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809596" y="1719274"/>
            <a:ext cx="1404125" cy="929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5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489703" y="1743678"/>
            <a:ext cx="1173277" cy="827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5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809038" y="1554081"/>
            <a:ext cx="1431419" cy="908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5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571561" y="1621380"/>
            <a:ext cx="1770550" cy="10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4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763" name="Google Shape;763;p54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54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765" name="Google Shape;765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57631" y="6239267"/>
            <a:ext cx="5838528" cy="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94793" y="6250080"/>
            <a:ext cx="5838528" cy="631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8" name="Google Shape;768;p54"/>
          <p:cNvGrpSpPr/>
          <p:nvPr/>
        </p:nvGrpSpPr>
        <p:grpSpPr>
          <a:xfrm>
            <a:off x="1877465" y="1081650"/>
            <a:ext cx="7469278" cy="5525477"/>
            <a:chOff x="2149163" y="23836"/>
            <a:chExt cx="6404951" cy="6419201"/>
          </a:xfrm>
        </p:grpSpPr>
        <p:pic>
          <p:nvPicPr>
            <p:cNvPr id="769" name="Google Shape;769;p5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850385" y="590906"/>
              <a:ext cx="2782952" cy="5489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0" name="Google Shape;770;p5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727206" y="2716243"/>
              <a:ext cx="1010249" cy="981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1" name="Google Shape;771;p5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727206" y="2630471"/>
              <a:ext cx="95306" cy="85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2" name="Google Shape;772;p5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622369" y="590907"/>
              <a:ext cx="1019780" cy="6480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3" name="Google Shape;773;p5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3899688" y="2997831"/>
              <a:ext cx="1321463" cy="1485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4" name="Google Shape;774;p54"/>
            <p:cNvSpPr/>
            <p:nvPr/>
          </p:nvSpPr>
          <p:spPr>
            <a:xfrm>
              <a:off x="6451629" y="4284037"/>
              <a:ext cx="2102485" cy="2159000"/>
            </a:xfrm>
            <a:custGeom>
              <a:rect b="b" l="l" r="r" t="t"/>
              <a:pathLst>
                <a:path extrusionOk="0" h="2159000" w="2102484">
                  <a:moveTo>
                    <a:pt x="2102136" y="0"/>
                  </a:moveTo>
                  <a:lnTo>
                    <a:pt x="2102136" y="2158696"/>
                  </a:lnTo>
                  <a:lnTo>
                    <a:pt x="0" y="2158696"/>
                  </a:lnTo>
                  <a:lnTo>
                    <a:pt x="2102136" y="0"/>
                  </a:lnTo>
                  <a:close/>
                </a:path>
              </a:pathLst>
            </a:custGeom>
            <a:solidFill>
              <a:srgbClr val="0065F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54"/>
            <p:cNvSpPr/>
            <p:nvPr/>
          </p:nvSpPr>
          <p:spPr>
            <a:xfrm>
              <a:off x="2149163" y="23836"/>
              <a:ext cx="1906270" cy="1906270"/>
            </a:xfrm>
            <a:custGeom>
              <a:rect b="b" l="l" r="r" t="t"/>
              <a:pathLst>
                <a:path extrusionOk="0" h="1906270" w="1906270">
                  <a:moveTo>
                    <a:pt x="0" y="1906131"/>
                  </a:moveTo>
                  <a:lnTo>
                    <a:pt x="0" y="0"/>
                  </a:lnTo>
                  <a:lnTo>
                    <a:pt x="1906131" y="0"/>
                  </a:lnTo>
                  <a:lnTo>
                    <a:pt x="0" y="1906131"/>
                  </a:lnTo>
                  <a:close/>
                </a:path>
              </a:pathLst>
            </a:custGeom>
            <a:solidFill>
              <a:srgbClr val="4A00C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54"/>
            <p:cNvSpPr/>
            <p:nvPr/>
          </p:nvSpPr>
          <p:spPr>
            <a:xfrm>
              <a:off x="2517279" y="266876"/>
              <a:ext cx="5880735" cy="5746115"/>
            </a:xfrm>
            <a:custGeom>
              <a:rect b="b" l="l" r="r" t="t"/>
              <a:pathLst>
                <a:path extrusionOk="0" h="5746115" w="5880734">
                  <a:moveTo>
                    <a:pt x="416953" y="5078819"/>
                  </a:moveTo>
                  <a:lnTo>
                    <a:pt x="257695" y="5078819"/>
                  </a:lnTo>
                  <a:lnTo>
                    <a:pt x="208483" y="4927346"/>
                  </a:lnTo>
                  <a:lnTo>
                    <a:pt x="159270" y="5078819"/>
                  </a:lnTo>
                  <a:lnTo>
                    <a:pt x="0" y="5078819"/>
                  </a:lnTo>
                  <a:lnTo>
                    <a:pt x="128854" y="5172430"/>
                  </a:lnTo>
                  <a:lnTo>
                    <a:pt x="79641" y="5323891"/>
                  </a:lnTo>
                  <a:lnTo>
                    <a:pt x="208483" y="5230279"/>
                  </a:lnTo>
                  <a:lnTo>
                    <a:pt x="337324" y="5323891"/>
                  </a:lnTo>
                  <a:lnTo>
                    <a:pt x="306908" y="5230279"/>
                  </a:lnTo>
                  <a:lnTo>
                    <a:pt x="288112" y="5172430"/>
                  </a:lnTo>
                  <a:lnTo>
                    <a:pt x="416953" y="5078819"/>
                  </a:lnTo>
                  <a:close/>
                </a:path>
                <a:path extrusionOk="0" h="5746115" w="5880734">
                  <a:moveTo>
                    <a:pt x="1017828" y="2386152"/>
                  </a:moveTo>
                  <a:lnTo>
                    <a:pt x="723531" y="2386152"/>
                  </a:lnTo>
                  <a:lnTo>
                    <a:pt x="632599" y="2106269"/>
                  </a:lnTo>
                  <a:lnTo>
                    <a:pt x="541655" y="2386152"/>
                  </a:lnTo>
                  <a:lnTo>
                    <a:pt x="247370" y="2386152"/>
                  </a:lnTo>
                  <a:lnTo>
                    <a:pt x="485457" y="2559139"/>
                  </a:lnTo>
                  <a:lnTo>
                    <a:pt x="394512" y="2839021"/>
                  </a:lnTo>
                  <a:lnTo>
                    <a:pt x="632599" y="2666034"/>
                  </a:lnTo>
                  <a:lnTo>
                    <a:pt x="870686" y="2839021"/>
                  </a:lnTo>
                  <a:lnTo>
                    <a:pt x="814476" y="2666034"/>
                  </a:lnTo>
                  <a:lnTo>
                    <a:pt x="779741" y="2559139"/>
                  </a:lnTo>
                  <a:lnTo>
                    <a:pt x="1017828" y="2386152"/>
                  </a:lnTo>
                  <a:close/>
                </a:path>
                <a:path extrusionOk="0" h="5746115" w="5880734">
                  <a:moveTo>
                    <a:pt x="1456029" y="291122"/>
                  </a:moveTo>
                  <a:lnTo>
                    <a:pt x="1343291" y="291134"/>
                  </a:lnTo>
                  <a:lnTo>
                    <a:pt x="1300238" y="291134"/>
                  </a:lnTo>
                  <a:lnTo>
                    <a:pt x="1252093" y="142951"/>
                  </a:lnTo>
                  <a:lnTo>
                    <a:pt x="1203947" y="291134"/>
                  </a:lnTo>
                  <a:lnTo>
                    <a:pt x="1048143" y="291122"/>
                  </a:lnTo>
                  <a:lnTo>
                    <a:pt x="1174191" y="382701"/>
                  </a:lnTo>
                  <a:lnTo>
                    <a:pt x="1126045" y="530885"/>
                  </a:lnTo>
                  <a:lnTo>
                    <a:pt x="1252093" y="439305"/>
                  </a:lnTo>
                  <a:lnTo>
                    <a:pt x="1378127" y="530885"/>
                  </a:lnTo>
                  <a:lnTo>
                    <a:pt x="1348384" y="439305"/>
                  </a:lnTo>
                  <a:lnTo>
                    <a:pt x="1329994" y="382701"/>
                  </a:lnTo>
                  <a:lnTo>
                    <a:pt x="1456029" y="291134"/>
                  </a:lnTo>
                  <a:close/>
                </a:path>
                <a:path extrusionOk="0" h="5746115" w="5880734">
                  <a:moveTo>
                    <a:pt x="4485614" y="164630"/>
                  </a:moveTo>
                  <a:lnTo>
                    <a:pt x="4312501" y="164630"/>
                  </a:lnTo>
                  <a:lnTo>
                    <a:pt x="4259008" y="0"/>
                  </a:lnTo>
                  <a:lnTo>
                    <a:pt x="4205516" y="164630"/>
                  </a:lnTo>
                  <a:lnTo>
                    <a:pt x="4032402" y="164630"/>
                  </a:lnTo>
                  <a:lnTo>
                    <a:pt x="4172458" y="266382"/>
                  </a:lnTo>
                  <a:lnTo>
                    <a:pt x="4118965" y="431025"/>
                  </a:lnTo>
                  <a:lnTo>
                    <a:pt x="4259008" y="329272"/>
                  </a:lnTo>
                  <a:lnTo>
                    <a:pt x="4399064" y="431025"/>
                  </a:lnTo>
                  <a:lnTo>
                    <a:pt x="4366006" y="329272"/>
                  </a:lnTo>
                  <a:lnTo>
                    <a:pt x="4345571" y="266382"/>
                  </a:lnTo>
                  <a:lnTo>
                    <a:pt x="4485614" y="164630"/>
                  </a:lnTo>
                  <a:close/>
                </a:path>
                <a:path extrusionOk="0" h="5746115" w="5880734">
                  <a:moveTo>
                    <a:pt x="5631358" y="1594764"/>
                  </a:moveTo>
                  <a:lnTo>
                    <a:pt x="5347462" y="1594764"/>
                  </a:lnTo>
                  <a:lnTo>
                    <a:pt x="5259730" y="1324762"/>
                  </a:lnTo>
                  <a:lnTo>
                    <a:pt x="5171999" y="1594764"/>
                  </a:lnTo>
                  <a:lnTo>
                    <a:pt x="4888103" y="1594764"/>
                  </a:lnTo>
                  <a:lnTo>
                    <a:pt x="5117782" y="1761629"/>
                  </a:lnTo>
                  <a:lnTo>
                    <a:pt x="5030051" y="2031644"/>
                  </a:lnTo>
                  <a:lnTo>
                    <a:pt x="5259730" y="1864766"/>
                  </a:lnTo>
                  <a:lnTo>
                    <a:pt x="5489410" y="2031644"/>
                  </a:lnTo>
                  <a:lnTo>
                    <a:pt x="5435193" y="1864766"/>
                  </a:lnTo>
                  <a:lnTo>
                    <a:pt x="5401678" y="1761629"/>
                  </a:lnTo>
                  <a:lnTo>
                    <a:pt x="5631358" y="1594764"/>
                  </a:lnTo>
                  <a:close/>
                </a:path>
                <a:path extrusionOk="0" h="5746115" w="5880734">
                  <a:moveTo>
                    <a:pt x="5880227" y="4680496"/>
                  </a:moveTo>
                  <a:lnTo>
                    <a:pt x="5187785" y="4680496"/>
                  </a:lnTo>
                  <a:lnTo>
                    <a:pt x="4973815" y="4021937"/>
                  </a:lnTo>
                  <a:lnTo>
                    <a:pt x="4759833" y="4680496"/>
                  </a:lnTo>
                  <a:lnTo>
                    <a:pt x="4067391" y="4680496"/>
                  </a:lnTo>
                  <a:lnTo>
                    <a:pt x="4627588" y="5087493"/>
                  </a:lnTo>
                  <a:lnTo>
                    <a:pt x="4413618" y="5746051"/>
                  </a:lnTo>
                  <a:lnTo>
                    <a:pt x="4973815" y="5339042"/>
                  </a:lnTo>
                  <a:lnTo>
                    <a:pt x="5534012" y="5746051"/>
                  </a:lnTo>
                  <a:lnTo>
                    <a:pt x="5401767" y="5339042"/>
                  </a:lnTo>
                  <a:lnTo>
                    <a:pt x="5320030" y="5087493"/>
                  </a:lnTo>
                  <a:lnTo>
                    <a:pt x="5880227" y="4680496"/>
                  </a:lnTo>
                  <a:close/>
                </a:path>
              </a:pathLst>
            </a:custGeom>
            <a:solidFill>
              <a:srgbClr val="FFD5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55"/>
          <p:cNvSpPr txBox="1"/>
          <p:nvPr/>
        </p:nvSpPr>
        <p:spPr>
          <a:xfrm>
            <a:off x="2361560" y="-32332"/>
            <a:ext cx="7468881" cy="343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 en Español" id="782" name="Google Shape;782;p55"/>
          <p:cNvPicPr preferRelativeResize="0"/>
          <p:nvPr/>
        </p:nvPicPr>
        <p:blipFill rotWithShape="1">
          <a:blip r:embed="rId3">
            <a:alphaModFix/>
          </a:blip>
          <a:srcRect b="64903" l="0" r="45794" t="0"/>
          <a:stretch/>
        </p:blipFill>
        <p:spPr>
          <a:xfrm>
            <a:off x="1243533" y="-28815"/>
            <a:ext cx="2933363" cy="109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55"/>
          <p:cNvPicPr preferRelativeResize="0"/>
          <p:nvPr/>
        </p:nvPicPr>
        <p:blipFill rotWithShape="1">
          <a:blip r:embed="rId4">
            <a:alphaModFix/>
          </a:blip>
          <a:srcRect b="0" l="0" r="0" t="52385"/>
          <a:stretch/>
        </p:blipFill>
        <p:spPr>
          <a:xfrm>
            <a:off x="5536041" y="-28815"/>
            <a:ext cx="5411481" cy="102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Animados de Soles" id="784" name="Google Shape;784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5067" y="-28815"/>
            <a:ext cx="1151880" cy="115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9609" y="544919"/>
            <a:ext cx="1857268" cy="18298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6" name="Google Shape;786;p55"/>
          <p:cNvGrpSpPr/>
          <p:nvPr/>
        </p:nvGrpSpPr>
        <p:grpSpPr>
          <a:xfrm>
            <a:off x="7569014" y="1027578"/>
            <a:ext cx="2907027" cy="3659716"/>
            <a:chOff x="6166336" y="1200852"/>
            <a:chExt cx="2401724" cy="3068878"/>
          </a:xfrm>
        </p:grpSpPr>
        <p:pic>
          <p:nvPicPr>
            <p:cNvPr id="787" name="Google Shape;787;p5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166336" y="1200852"/>
              <a:ext cx="1534436" cy="1534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8" name="Google Shape;788;p5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033625" y="2735294"/>
              <a:ext cx="1534435" cy="15344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89" name="Google Shape;789;p55"/>
          <p:cNvGrpSpPr/>
          <p:nvPr/>
        </p:nvGrpSpPr>
        <p:grpSpPr>
          <a:xfrm>
            <a:off x="1353970" y="802014"/>
            <a:ext cx="2584026" cy="3659716"/>
            <a:chOff x="2306419" y="1105542"/>
            <a:chExt cx="2134867" cy="3068878"/>
          </a:xfrm>
        </p:grpSpPr>
        <p:pic>
          <p:nvPicPr>
            <p:cNvPr id="790" name="Google Shape;790;p5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906850" y="1105542"/>
              <a:ext cx="1534436" cy="1534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1" name="Google Shape;791;p5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306419" y="2639984"/>
              <a:ext cx="1534436" cy="15344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2" name="Google Shape;792;p55"/>
          <p:cNvSpPr/>
          <p:nvPr/>
        </p:nvSpPr>
        <p:spPr>
          <a:xfrm>
            <a:off x="3591192" y="4385374"/>
            <a:ext cx="658689" cy="617162"/>
          </a:xfrm>
          <a:custGeom>
            <a:rect b="b" l="l" r="r" t="t"/>
            <a:pathLst>
              <a:path extrusionOk="0" h="517525" w="544195">
                <a:moveTo>
                  <a:pt x="336118" y="197565"/>
                </a:moveTo>
                <a:lnTo>
                  <a:pt x="207732" y="197565"/>
                </a:lnTo>
                <a:lnTo>
                  <a:pt x="271925" y="0"/>
                </a:lnTo>
                <a:lnTo>
                  <a:pt x="336118" y="197565"/>
                </a:lnTo>
                <a:close/>
              </a:path>
              <a:path extrusionOk="0" h="517525" w="544195">
                <a:moveTo>
                  <a:pt x="103866" y="517233"/>
                </a:moveTo>
                <a:lnTo>
                  <a:pt x="168059" y="319667"/>
                </a:lnTo>
                <a:lnTo>
                  <a:pt x="0" y="197565"/>
                </a:lnTo>
                <a:lnTo>
                  <a:pt x="543851" y="197565"/>
                </a:lnTo>
                <a:lnTo>
                  <a:pt x="375792" y="319667"/>
                </a:lnTo>
                <a:lnTo>
                  <a:pt x="400311" y="395131"/>
                </a:lnTo>
                <a:lnTo>
                  <a:pt x="271925" y="395131"/>
                </a:lnTo>
                <a:lnTo>
                  <a:pt x="103866" y="517233"/>
                </a:lnTo>
                <a:close/>
              </a:path>
              <a:path extrusionOk="0" h="517525" w="544195">
                <a:moveTo>
                  <a:pt x="543851" y="197565"/>
                </a:moveTo>
                <a:lnTo>
                  <a:pt x="336118" y="197565"/>
                </a:lnTo>
                <a:lnTo>
                  <a:pt x="543851" y="197565"/>
                </a:lnTo>
                <a:close/>
              </a:path>
              <a:path extrusionOk="0" h="517525" w="544195">
                <a:moveTo>
                  <a:pt x="439985" y="517233"/>
                </a:moveTo>
                <a:lnTo>
                  <a:pt x="271925" y="395131"/>
                </a:lnTo>
                <a:lnTo>
                  <a:pt x="400311" y="395131"/>
                </a:lnTo>
                <a:lnTo>
                  <a:pt x="439985" y="517233"/>
                </a:lnTo>
                <a:close/>
              </a:path>
            </a:pathLst>
          </a:custGeom>
          <a:solidFill>
            <a:srgbClr val="FFD5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55"/>
          <p:cNvSpPr/>
          <p:nvPr/>
        </p:nvSpPr>
        <p:spPr>
          <a:xfrm>
            <a:off x="3400568" y="43244"/>
            <a:ext cx="922318" cy="864026"/>
          </a:xfrm>
          <a:custGeom>
            <a:rect b="b" l="l" r="r" t="t"/>
            <a:pathLst>
              <a:path extrusionOk="0" h="724535" w="762000">
                <a:moveTo>
                  <a:pt x="470566" y="276592"/>
                </a:moveTo>
                <a:lnTo>
                  <a:pt x="290826" y="276592"/>
                </a:lnTo>
                <a:lnTo>
                  <a:pt x="380696" y="0"/>
                </a:lnTo>
                <a:lnTo>
                  <a:pt x="470566" y="276592"/>
                </a:lnTo>
                <a:close/>
              </a:path>
              <a:path extrusionOk="0" h="724535" w="762000">
                <a:moveTo>
                  <a:pt x="145412" y="724127"/>
                </a:moveTo>
                <a:lnTo>
                  <a:pt x="235283" y="447535"/>
                </a:lnTo>
                <a:lnTo>
                  <a:pt x="0" y="276591"/>
                </a:lnTo>
                <a:lnTo>
                  <a:pt x="761392" y="276592"/>
                </a:lnTo>
                <a:lnTo>
                  <a:pt x="526108" y="447535"/>
                </a:lnTo>
                <a:lnTo>
                  <a:pt x="560436" y="553183"/>
                </a:lnTo>
                <a:lnTo>
                  <a:pt x="380696" y="553183"/>
                </a:lnTo>
                <a:lnTo>
                  <a:pt x="145412" y="724127"/>
                </a:lnTo>
                <a:close/>
              </a:path>
              <a:path extrusionOk="0" h="724535" w="762000">
                <a:moveTo>
                  <a:pt x="761392" y="276592"/>
                </a:moveTo>
                <a:lnTo>
                  <a:pt x="470566" y="276592"/>
                </a:lnTo>
                <a:lnTo>
                  <a:pt x="761392" y="276591"/>
                </a:lnTo>
                <a:close/>
              </a:path>
              <a:path extrusionOk="0" h="724535" w="762000">
                <a:moveTo>
                  <a:pt x="615979" y="724127"/>
                </a:moveTo>
                <a:lnTo>
                  <a:pt x="380696" y="553183"/>
                </a:lnTo>
                <a:lnTo>
                  <a:pt x="560436" y="553183"/>
                </a:lnTo>
                <a:lnTo>
                  <a:pt x="615979" y="724127"/>
                </a:lnTo>
                <a:close/>
              </a:path>
            </a:pathLst>
          </a:custGeom>
          <a:solidFill>
            <a:srgbClr val="FFD5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55"/>
          <p:cNvSpPr/>
          <p:nvPr/>
        </p:nvSpPr>
        <p:spPr>
          <a:xfrm>
            <a:off x="7884373" y="4981646"/>
            <a:ext cx="1514139" cy="1419094"/>
          </a:xfrm>
          <a:custGeom>
            <a:rect b="b" l="l" r="r" t="t"/>
            <a:pathLst>
              <a:path extrusionOk="0" h="1189989" w="1250950">
                <a:moveTo>
                  <a:pt x="773073" y="454401"/>
                </a:moveTo>
                <a:lnTo>
                  <a:pt x="477785" y="454401"/>
                </a:lnTo>
                <a:lnTo>
                  <a:pt x="625429" y="0"/>
                </a:lnTo>
                <a:lnTo>
                  <a:pt x="773073" y="454401"/>
                </a:lnTo>
                <a:close/>
              </a:path>
              <a:path extrusionOk="0" h="1189989" w="1250950">
                <a:moveTo>
                  <a:pt x="238892" y="1189637"/>
                </a:moveTo>
                <a:lnTo>
                  <a:pt x="386537" y="735236"/>
                </a:lnTo>
                <a:lnTo>
                  <a:pt x="0" y="454401"/>
                </a:lnTo>
                <a:lnTo>
                  <a:pt x="1250858" y="454401"/>
                </a:lnTo>
                <a:lnTo>
                  <a:pt x="864321" y="735236"/>
                </a:lnTo>
                <a:lnTo>
                  <a:pt x="920716" y="908801"/>
                </a:lnTo>
                <a:lnTo>
                  <a:pt x="625429" y="908801"/>
                </a:lnTo>
                <a:lnTo>
                  <a:pt x="238892" y="1189637"/>
                </a:lnTo>
                <a:close/>
              </a:path>
              <a:path extrusionOk="0" h="1189989" w="1250950">
                <a:moveTo>
                  <a:pt x="1250858" y="454401"/>
                </a:moveTo>
                <a:lnTo>
                  <a:pt x="773073" y="454401"/>
                </a:lnTo>
                <a:lnTo>
                  <a:pt x="1250858" y="454401"/>
                </a:lnTo>
                <a:close/>
              </a:path>
              <a:path extrusionOk="0" h="1189989" w="1250950">
                <a:moveTo>
                  <a:pt x="1011966" y="1189637"/>
                </a:moveTo>
                <a:lnTo>
                  <a:pt x="625429" y="908801"/>
                </a:lnTo>
                <a:lnTo>
                  <a:pt x="920716" y="908801"/>
                </a:lnTo>
                <a:lnTo>
                  <a:pt x="1011966" y="1189637"/>
                </a:lnTo>
                <a:close/>
              </a:path>
            </a:pathLst>
          </a:custGeom>
          <a:solidFill>
            <a:srgbClr val="FFD5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3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95" name="Google Shape;795;p55"/>
          <p:cNvGrpSpPr/>
          <p:nvPr/>
        </p:nvGrpSpPr>
        <p:grpSpPr>
          <a:xfrm>
            <a:off x="1183679" y="2739603"/>
            <a:ext cx="6318013" cy="4228382"/>
            <a:chOff x="2134867" y="2897314"/>
            <a:chExt cx="5219809" cy="3545737"/>
          </a:xfrm>
        </p:grpSpPr>
        <p:sp>
          <p:nvSpPr>
            <p:cNvPr id="796" name="Google Shape;796;p55"/>
            <p:cNvSpPr/>
            <p:nvPr/>
          </p:nvSpPr>
          <p:spPr>
            <a:xfrm>
              <a:off x="2134867" y="4860631"/>
              <a:ext cx="1401445" cy="1582420"/>
            </a:xfrm>
            <a:custGeom>
              <a:rect b="b" l="l" r="r" t="t"/>
              <a:pathLst>
                <a:path extrusionOk="0" h="1582420" w="1401445">
                  <a:moveTo>
                    <a:pt x="1401006" y="1582089"/>
                  </a:moveTo>
                  <a:lnTo>
                    <a:pt x="0" y="1582089"/>
                  </a:lnTo>
                  <a:lnTo>
                    <a:pt x="0" y="0"/>
                  </a:lnTo>
                  <a:lnTo>
                    <a:pt x="1401006" y="1582089"/>
                  </a:lnTo>
                  <a:close/>
                </a:path>
              </a:pathLst>
            </a:custGeom>
            <a:solidFill>
              <a:srgbClr val="4A00C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3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97" name="Google Shape;797;p5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895047" y="3233406"/>
              <a:ext cx="3459629" cy="3202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8" name="Google Shape;798;p5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611400" y="2897314"/>
              <a:ext cx="1019780" cy="107696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99" name="Google Shape;799;p5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509163" y="1211241"/>
            <a:ext cx="1222797" cy="1159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5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221609" y="845768"/>
            <a:ext cx="1257404" cy="1272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5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756308" y="1264823"/>
            <a:ext cx="1303548" cy="1386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5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887810" y="3064190"/>
            <a:ext cx="1234333" cy="13865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das del amor | Horoscopo.com" id="803" name="Google Shape;803;p5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2265023">
            <a:off x="5964031" y="3446517"/>
            <a:ext cx="2074689" cy="311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56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6162" y="398649"/>
            <a:ext cx="7811779" cy="50608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iniños" id="810" name="Google Shape;810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446" y="356377"/>
            <a:ext cx="2035129" cy="2907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+(216).gif (140×200) | Niños, Gif, Gif animados" id="811" name="Google Shape;811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42259" y="4922540"/>
            <a:ext cx="1333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56"/>
          <p:cNvSpPr txBox="1"/>
          <p:nvPr/>
        </p:nvSpPr>
        <p:spPr>
          <a:xfrm rot="-420000">
            <a:off x="20715" y="-15062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Google Shape;817;p57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57"/>
          <p:cNvSpPr/>
          <p:nvPr/>
        </p:nvSpPr>
        <p:spPr>
          <a:xfrm>
            <a:off x="4529695" y="5284149"/>
            <a:ext cx="65015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https://www.youtube.com/watch?v=Fto2QDXKkQI</a:t>
            </a:r>
            <a:endParaRPr/>
          </a:p>
        </p:txBody>
      </p:sp>
      <p:pic>
        <p:nvPicPr>
          <p:cNvPr id="819" name="Google Shape;819;p57"/>
          <p:cNvPicPr preferRelativeResize="0"/>
          <p:nvPr/>
        </p:nvPicPr>
        <p:blipFill rotWithShape="1">
          <a:blip r:embed="rId4">
            <a:alphaModFix/>
          </a:blip>
          <a:srcRect b="22936" l="7729" r="40231" t="23782"/>
          <a:stretch/>
        </p:blipFill>
        <p:spPr>
          <a:xfrm>
            <a:off x="2729132" y="570243"/>
            <a:ext cx="7526215" cy="41799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" id="820" name="Google Shape;820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3405" y="1444519"/>
            <a:ext cx="2415727" cy="3451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: GIFS DE MUÑECOS Y MUÑECAS" id="821" name="Google Shape;821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73696" y="1558457"/>
            <a:ext cx="2018304" cy="2883291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57"/>
          <p:cNvSpPr/>
          <p:nvPr/>
        </p:nvSpPr>
        <p:spPr>
          <a:xfrm>
            <a:off x="154745" y="0"/>
            <a:ext cx="1645920" cy="71745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Viernes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58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58"/>
          <p:cNvPicPr preferRelativeResize="0"/>
          <p:nvPr/>
        </p:nvPicPr>
        <p:blipFill rotWithShape="1">
          <a:blip r:embed="rId4">
            <a:alphaModFix/>
          </a:blip>
          <a:srcRect b="19169" l="21857" r="22019" t="20031"/>
          <a:stretch/>
        </p:blipFill>
        <p:spPr>
          <a:xfrm>
            <a:off x="2436415" y="924364"/>
            <a:ext cx="3964385" cy="4294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isas con botones blancos para niños, blusas de manga larga para la  escuela, Tops para niños, ropa para adolescentes, Bs020, 2019|Camisas| -  AliExpress" id="829" name="Google Shape;829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71261" y="924364"/>
            <a:ext cx="4449493" cy="4449493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58"/>
          <p:cNvSpPr txBox="1"/>
          <p:nvPr/>
        </p:nvSpPr>
        <p:spPr>
          <a:xfrm rot="-420000">
            <a:off x="-876270" y="315097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Práctica de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motricidad fina</a:t>
            </a:r>
            <a:endParaRPr/>
          </a:p>
        </p:txBody>
      </p:sp>
      <p:pic>
        <p:nvPicPr>
          <p:cNvPr id="831" name="Google Shape;831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46371">
            <a:off x="9547561" y="2816938"/>
            <a:ext cx="2847079" cy="216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709" y="4397843"/>
            <a:ext cx="3121611" cy="2374443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58"/>
          <p:cNvSpPr txBox="1"/>
          <p:nvPr/>
        </p:nvSpPr>
        <p:spPr>
          <a:xfrm>
            <a:off x="5822672" y="5803532"/>
            <a:ext cx="396438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Abrochar y desabrochar botones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59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3164" y="546152"/>
            <a:ext cx="6337224" cy="4657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: GIFS DE MUÑECOS Y MUÑECAS" id="840" name="Google Shape;840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24385" y="806715"/>
            <a:ext cx="3364044" cy="48057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ANIMADOS... : GIF ANIMADOS TRANSPARENTES DE NIÑOS. AL DESPERTAR (Fina  García Marruz)" id="841" name="Google Shape;841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73541" y="946071"/>
            <a:ext cx="3123527" cy="4462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" name="Google Shape;846;p60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 BAÚL DE LAS IDEAS: APRENDEMOS CON LAS VOCALES" id="847" name="Google Shape;847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7059" y="378140"/>
            <a:ext cx="8862732" cy="53242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s y Fondos Paz enla Tormenta ®: GIFS DE MUÑECOS Y MUÑECAS" id="848" name="Google Shape;848;p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1744" y="640017"/>
            <a:ext cx="1641662" cy="23452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F ANIMADOS... : GIF ANIMADOS TRANSPARENTES DE NIÑOS. AL DESPERTAR (Fina  García Marruz)" id="849" name="Google Shape;849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12950" y="814828"/>
            <a:ext cx="1519295" cy="2170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p61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6162" y="398649"/>
            <a:ext cx="7811779" cy="50608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iniños" id="856" name="Google Shape;856;p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446" y="356377"/>
            <a:ext cx="2035129" cy="2907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+(216).gif (140×200) | Niños, Gif, Gif animados" id="857" name="Google Shape;857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42259" y="4922540"/>
            <a:ext cx="1333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61"/>
          <p:cNvSpPr txBox="1"/>
          <p:nvPr/>
        </p:nvSpPr>
        <p:spPr>
          <a:xfrm rot="-420000">
            <a:off x="20715" y="-150625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3" name="Google Shape;863;p62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25946" y="267286"/>
            <a:ext cx="8817082" cy="4957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" name="Google Shape;869;p63"/>
          <p:cNvPicPr preferRelativeResize="0"/>
          <p:nvPr/>
        </p:nvPicPr>
        <p:blipFill rotWithShape="1">
          <a:blip r:embed="rId3">
            <a:alphaModFix/>
          </a:blip>
          <a:srcRect b="66524" l="0" r="0" t="6997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63"/>
          <p:cNvPicPr preferRelativeResize="0"/>
          <p:nvPr/>
        </p:nvPicPr>
        <p:blipFill rotWithShape="1">
          <a:blip r:embed="rId4">
            <a:alphaModFix/>
          </a:blip>
          <a:srcRect b="13314" l="19853" r="30405" t="27244"/>
          <a:stretch/>
        </p:blipFill>
        <p:spPr>
          <a:xfrm>
            <a:off x="3160061" y="400789"/>
            <a:ext cx="8160122" cy="548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ÑOS+(216).gif (140×200) | Niños, Gif, Gif animados" id="871" name="Google Shape;871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2259" y="4922540"/>
            <a:ext cx="13335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iniños" id="872" name="Google Shape;872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446" y="316035"/>
            <a:ext cx="2035129" cy="2907327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63"/>
          <p:cNvSpPr txBox="1"/>
          <p:nvPr/>
        </p:nvSpPr>
        <p:spPr>
          <a:xfrm rot="-420000">
            <a:off x="20715" y="-190967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s-MX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Cierre</a:t>
            </a:r>
            <a:endParaRPr/>
          </a:p>
        </p:txBody>
      </p:sp>
      <p:pic>
        <p:nvPicPr>
          <p:cNvPr id="874" name="Google Shape;874;p6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1817" y="2967712"/>
            <a:ext cx="2907328" cy="2907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2021-09-20T21:47:38Z</dcterms:created>
  <dc:creator>Marina Villarreal</dc:creator>
</cp:coreProperties>
</file>