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77" r:id="rId7"/>
    <p:sldId id="276" r:id="rId8"/>
    <p:sldId id="275" r:id="rId9"/>
    <p:sldId id="274" r:id="rId10"/>
    <p:sldId id="278" r:id="rId11"/>
    <p:sldId id="285" r:id="rId12"/>
    <p:sldId id="286" r:id="rId13"/>
    <p:sldId id="287" r:id="rId14"/>
    <p:sldId id="288" r:id="rId15"/>
    <p:sldId id="282" r:id="rId16"/>
    <p:sldId id="284" r:id="rId17"/>
  </p:sldIdLst>
  <p:sldSz cx="10693400" cy="7556500"/>
  <p:notesSz cx="10693400" cy="75565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5" d="100"/>
          <a:sy n="35" d="100"/>
        </p:scale>
        <p:origin x="2238" y="7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130102" y="4763"/>
            <a:ext cx="6443345" cy="6443345"/>
          </a:xfrm>
          <a:custGeom>
            <a:avLst/>
            <a:gdLst/>
            <a:ahLst/>
            <a:cxnLst/>
            <a:rect l="l" t="t" r="r" b="b"/>
            <a:pathLst>
              <a:path w="6443345" h="6443345">
                <a:moveTo>
                  <a:pt x="0" y="0"/>
                </a:moveTo>
                <a:lnTo>
                  <a:pt x="6442725" y="0"/>
                </a:lnTo>
                <a:lnTo>
                  <a:pt x="6442725" y="6442725"/>
                </a:lnTo>
                <a:lnTo>
                  <a:pt x="0" y="6442725"/>
                </a:lnTo>
                <a:lnTo>
                  <a:pt x="0" y="0"/>
                </a:lnTo>
                <a:close/>
              </a:path>
            </a:pathLst>
          </a:custGeom>
          <a:ln w="9530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12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11" Type="http://schemas.openxmlformats.org/officeDocument/2006/relationships/image" Target="../media/image19.png"/><Relationship Id="rId5" Type="http://schemas.openxmlformats.org/officeDocument/2006/relationships/image" Target="../media/image13.jp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3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2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33.jpeg"/><Relationship Id="rId3" Type="http://schemas.openxmlformats.org/officeDocument/2006/relationships/image" Target="../media/image36.png"/><Relationship Id="rId7" Type="http://schemas.openxmlformats.org/officeDocument/2006/relationships/image" Target="../media/image32.png"/><Relationship Id="rId12" Type="http://schemas.openxmlformats.org/officeDocument/2006/relationships/image" Target="../media/image42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5" Type="http://schemas.openxmlformats.org/officeDocument/2006/relationships/image" Target="../media/image35.gif"/><Relationship Id="rId10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24.jp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25.png"/><Relationship Id="rId4" Type="http://schemas.openxmlformats.org/officeDocument/2006/relationships/image" Target="../media/image35.gif"/><Relationship Id="rId9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11" Type="http://schemas.openxmlformats.org/officeDocument/2006/relationships/image" Target="../media/image42.gif"/><Relationship Id="rId5" Type="http://schemas.openxmlformats.org/officeDocument/2006/relationships/image" Target="../media/image25.png"/><Relationship Id="rId10" Type="http://schemas.openxmlformats.org/officeDocument/2006/relationships/image" Target="../media/image46.png"/><Relationship Id="rId4" Type="http://schemas.openxmlformats.org/officeDocument/2006/relationships/image" Target="../media/image35.gif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12" Type="http://schemas.openxmlformats.org/officeDocument/2006/relationships/image" Target="../media/image42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11" Type="http://schemas.openxmlformats.org/officeDocument/2006/relationships/image" Target="../media/image50.png"/><Relationship Id="rId5" Type="http://schemas.openxmlformats.org/officeDocument/2006/relationships/image" Target="../media/image25.png"/><Relationship Id="rId10" Type="http://schemas.openxmlformats.org/officeDocument/2006/relationships/image" Target="../media/image49.png"/><Relationship Id="rId4" Type="http://schemas.openxmlformats.org/officeDocument/2006/relationships/image" Target="../media/image35.gif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12" Type="http://schemas.openxmlformats.org/officeDocument/2006/relationships/image" Target="../media/image42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25.png"/><Relationship Id="rId10" Type="http://schemas.openxmlformats.org/officeDocument/2006/relationships/image" Target="../media/image55.png"/><Relationship Id="rId4" Type="http://schemas.openxmlformats.org/officeDocument/2006/relationships/image" Target="../media/image35.gif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11" Type="http://schemas.openxmlformats.org/officeDocument/2006/relationships/image" Target="../media/image61.png"/><Relationship Id="rId5" Type="http://schemas.openxmlformats.org/officeDocument/2006/relationships/image" Target="../media/image25.png"/><Relationship Id="rId10" Type="http://schemas.openxmlformats.org/officeDocument/2006/relationships/image" Target="../media/image60.png"/><Relationship Id="rId4" Type="http://schemas.openxmlformats.org/officeDocument/2006/relationships/image" Target="../media/image35.gif"/><Relationship Id="rId9" Type="http://schemas.openxmlformats.org/officeDocument/2006/relationships/image" Target="../media/image59.png"/><Relationship Id="rId14" Type="http://schemas.openxmlformats.org/officeDocument/2006/relationships/image" Target="../media/image42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69.png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12" Type="http://schemas.openxmlformats.org/officeDocument/2006/relationships/image" Target="../media/image42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11" Type="http://schemas.openxmlformats.org/officeDocument/2006/relationships/image" Target="../media/image37.png"/><Relationship Id="rId5" Type="http://schemas.openxmlformats.org/officeDocument/2006/relationships/image" Target="../media/image64.png"/><Relationship Id="rId10" Type="http://schemas.openxmlformats.org/officeDocument/2006/relationships/image" Target="../media/image25.png"/><Relationship Id="rId4" Type="http://schemas.openxmlformats.org/officeDocument/2006/relationships/image" Target="../media/image35.gif"/><Relationship Id="rId9" Type="http://schemas.openxmlformats.org/officeDocument/2006/relationships/image" Target="../media/image68.png"/><Relationship Id="rId14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0.png"/><Relationship Id="rId3" Type="http://schemas.openxmlformats.org/officeDocument/2006/relationships/image" Target="../media/image34.png"/><Relationship Id="rId7" Type="http://schemas.openxmlformats.org/officeDocument/2006/relationships/image" Target="../media/image67.png"/><Relationship Id="rId12" Type="http://schemas.openxmlformats.org/officeDocument/2006/relationships/image" Target="../media/image69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1" Type="http://schemas.openxmlformats.org/officeDocument/2006/relationships/image" Target="../media/image42.gif"/><Relationship Id="rId5" Type="http://schemas.openxmlformats.org/officeDocument/2006/relationships/image" Target="../media/image64.png"/><Relationship Id="rId10" Type="http://schemas.openxmlformats.org/officeDocument/2006/relationships/image" Target="../media/image37.png"/><Relationship Id="rId4" Type="http://schemas.openxmlformats.org/officeDocument/2006/relationships/image" Target="../media/image35.gif"/><Relationship Id="rId9" Type="http://schemas.openxmlformats.org/officeDocument/2006/relationships/image" Target="../media/image25.png"/><Relationship Id="rId1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65.png"/><Relationship Id="rId3" Type="http://schemas.openxmlformats.org/officeDocument/2006/relationships/image" Target="../media/image34.png"/><Relationship Id="rId7" Type="http://schemas.openxmlformats.org/officeDocument/2006/relationships/image" Target="../media/image68.png"/><Relationship Id="rId12" Type="http://schemas.openxmlformats.org/officeDocument/2006/relationships/image" Target="../media/image70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png"/><Relationship Id="rId11" Type="http://schemas.openxmlformats.org/officeDocument/2006/relationships/image" Target="../media/image69.png"/><Relationship Id="rId5" Type="http://schemas.openxmlformats.org/officeDocument/2006/relationships/image" Target="../media/image64.png"/><Relationship Id="rId10" Type="http://schemas.openxmlformats.org/officeDocument/2006/relationships/image" Target="../media/image42.gif"/><Relationship Id="rId4" Type="http://schemas.openxmlformats.org/officeDocument/2006/relationships/image" Target="../media/image35.gif"/><Relationship Id="rId9" Type="http://schemas.openxmlformats.org/officeDocument/2006/relationships/image" Target="../media/image37.png"/><Relationship Id="rId1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66.png"/><Relationship Id="rId3" Type="http://schemas.openxmlformats.org/officeDocument/2006/relationships/image" Target="../media/image34.png"/><Relationship Id="rId7" Type="http://schemas.openxmlformats.org/officeDocument/2006/relationships/image" Target="../media/image25.png"/><Relationship Id="rId12" Type="http://schemas.openxmlformats.org/officeDocument/2006/relationships/image" Target="../media/image6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35.gif"/><Relationship Id="rId9" Type="http://schemas.openxmlformats.org/officeDocument/2006/relationships/image" Target="../media/image42.gif"/><Relationship Id="rId1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66.png"/><Relationship Id="rId3" Type="http://schemas.openxmlformats.org/officeDocument/2006/relationships/image" Target="../media/image34.png"/><Relationship Id="rId7" Type="http://schemas.openxmlformats.org/officeDocument/2006/relationships/image" Target="../media/image25.png"/><Relationship Id="rId12" Type="http://schemas.openxmlformats.org/officeDocument/2006/relationships/image" Target="../media/image6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35.gif"/><Relationship Id="rId9" Type="http://schemas.openxmlformats.org/officeDocument/2006/relationships/image" Target="../media/image42.gif"/><Relationship Id="rId1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4.png"/><Relationship Id="rId7" Type="http://schemas.openxmlformats.org/officeDocument/2006/relationships/image" Target="../media/image7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25.png"/><Relationship Id="rId10" Type="http://schemas.openxmlformats.org/officeDocument/2006/relationships/image" Target="../media/image75.png"/><Relationship Id="rId4" Type="http://schemas.openxmlformats.org/officeDocument/2006/relationships/image" Target="../media/image35.gif"/><Relationship Id="rId9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12" Type="http://schemas.openxmlformats.org/officeDocument/2006/relationships/image" Target="../media/image42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69.png"/><Relationship Id="rId10" Type="http://schemas.openxmlformats.org/officeDocument/2006/relationships/image" Target="../media/image6.png"/><Relationship Id="rId4" Type="http://schemas.openxmlformats.org/officeDocument/2006/relationships/image" Target="../media/image35.gif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8780" y="1115087"/>
            <a:ext cx="1074942" cy="791730"/>
          </a:xfrm>
          <a:custGeom>
            <a:avLst/>
            <a:gdLst/>
            <a:ahLst/>
            <a:cxnLst/>
            <a:rect l="l" t="t" r="r" b="b"/>
            <a:pathLst>
              <a:path w="580389" h="551814">
                <a:moveTo>
                  <a:pt x="358526" y="210736"/>
                </a:moveTo>
                <a:lnTo>
                  <a:pt x="221581" y="210736"/>
                </a:lnTo>
                <a:lnTo>
                  <a:pt x="290054" y="0"/>
                </a:lnTo>
                <a:lnTo>
                  <a:pt x="358526" y="210736"/>
                </a:lnTo>
                <a:close/>
              </a:path>
              <a:path w="580389" h="551814">
                <a:moveTo>
                  <a:pt x="110790" y="551715"/>
                </a:moveTo>
                <a:lnTo>
                  <a:pt x="179263" y="340979"/>
                </a:lnTo>
                <a:lnTo>
                  <a:pt x="0" y="210736"/>
                </a:lnTo>
                <a:lnTo>
                  <a:pt x="580108" y="210736"/>
                </a:lnTo>
                <a:lnTo>
                  <a:pt x="400844" y="340979"/>
                </a:lnTo>
                <a:lnTo>
                  <a:pt x="426999" y="421473"/>
                </a:lnTo>
                <a:lnTo>
                  <a:pt x="290054" y="421473"/>
                </a:lnTo>
                <a:lnTo>
                  <a:pt x="110790" y="551715"/>
                </a:lnTo>
                <a:close/>
              </a:path>
              <a:path w="580389" h="551814">
                <a:moveTo>
                  <a:pt x="580108" y="210736"/>
                </a:moveTo>
                <a:lnTo>
                  <a:pt x="358526" y="210736"/>
                </a:lnTo>
                <a:lnTo>
                  <a:pt x="580108" y="210736"/>
                </a:lnTo>
                <a:close/>
              </a:path>
              <a:path w="580389" h="551814">
                <a:moveTo>
                  <a:pt x="469317" y="551715"/>
                </a:moveTo>
                <a:lnTo>
                  <a:pt x="290054" y="421473"/>
                </a:lnTo>
                <a:lnTo>
                  <a:pt x="426999" y="421473"/>
                </a:lnTo>
                <a:lnTo>
                  <a:pt x="469317" y="551715"/>
                </a:lnTo>
                <a:close/>
              </a:path>
            </a:pathLst>
          </a:custGeom>
          <a:solidFill>
            <a:srgbClr val="FFD5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9024" y="4860634"/>
            <a:ext cx="2316890" cy="1707367"/>
          </a:xfrm>
          <a:custGeom>
            <a:avLst/>
            <a:gdLst/>
            <a:ahLst/>
            <a:cxnLst/>
            <a:rect l="l" t="t" r="r" b="b"/>
            <a:pathLst>
              <a:path w="1250950" h="1189989">
                <a:moveTo>
                  <a:pt x="773073" y="454401"/>
                </a:moveTo>
                <a:lnTo>
                  <a:pt x="477785" y="454401"/>
                </a:lnTo>
                <a:lnTo>
                  <a:pt x="625429" y="0"/>
                </a:lnTo>
                <a:lnTo>
                  <a:pt x="773073" y="454401"/>
                </a:lnTo>
                <a:close/>
              </a:path>
              <a:path w="1250950" h="1189989">
                <a:moveTo>
                  <a:pt x="238892" y="1189637"/>
                </a:moveTo>
                <a:lnTo>
                  <a:pt x="386537" y="735236"/>
                </a:lnTo>
                <a:lnTo>
                  <a:pt x="0" y="454401"/>
                </a:lnTo>
                <a:lnTo>
                  <a:pt x="1250858" y="454401"/>
                </a:lnTo>
                <a:lnTo>
                  <a:pt x="864321" y="735236"/>
                </a:lnTo>
                <a:lnTo>
                  <a:pt x="920716" y="908801"/>
                </a:lnTo>
                <a:lnTo>
                  <a:pt x="625429" y="908801"/>
                </a:lnTo>
                <a:lnTo>
                  <a:pt x="238892" y="1189637"/>
                </a:lnTo>
                <a:close/>
              </a:path>
              <a:path w="1250950" h="1189989">
                <a:moveTo>
                  <a:pt x="1250858" y="454401"/>
                </a:moveTo>
                <a:lnTo>
                  <a:pt x="773073" y="454401"/>
                </a:lnTo>
                <a:lnTo>
                  <a:pt x="1250858" y="454401"/>
                </a:lnTo>
                <a:close/>
              </a:path>
              <a:path w="1250950" h="1189989">
                <a:moveTo>
                  <a:pt x="1011966" y="1189637"/>
                </a:moveTo>
                <a:lnTo>
                  <a:pt x="625429" y="908801"/>
                </a:lnTo>
                <a:lnTo>
                  <a:pt x="920716" y="908801"/>
                </a:lnTo>
                <a:lnTo>
                  <a:pt x="1011966" y="1189637"/>
                </a:lnTo>
                <a:close/>
              </a:path>
            </a:pathLst>
          </a:custGeom>
          <a:solidFill>
            <a:srgbClr val="FFD5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700" y="5286085"/>
            <a:ext cx="2595622" cy="2270415"/>
          </a:xfrm>
          <a:custGeom>
            <a:avLst/>
            <a:gdLst/>
            <a:ahLst/>
            <a:cxnLst/>
            <a:rect l="l" t="t" r="r" b="b"/>
            <a:pathLst>
              <a:path w="1401445" h="1582420">
                <a:moveTo>
                  <a:pt x="1401006" y="1582089"/>
                </a:moveTo>
                <a:lnTo>
                  <a:pt x="0" y="1582089"/>
                </a:lnTo>
                <a:lnTo>
                  <a:pt x="0" y="0"/>
                </a:lnTo>
                <a:lnTo>
                  <a:pt x="1401006" y="1582089"/>
                </a:lnTo>
                <a:close/>
              </a:path>
            </a:pathLst>
          </a:custGeom>
          <a:solidFill>
            <a:srgbClr val="4A00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0613" y="-20531"/>
            <a:ext cx="3530611" cy="2735067"/>
          </a:xfrm>
          <a:custGeom>
            <a:avLst/>
            <a:gdLst/>
            <a:ahLst/>
            <a:cxnLst/>
            <a:rect l="l" t="t" r="r" b="b"/>
            <a:pathLst>
              <a:path w="1906270" h="1906270">
                <a:moveTo>
                  <a:pt x="0" y="0"/>
                </a:moveTo>
                <a:lnTo>
                  <a:pt x="1906131" y="0"/>
                </a:lnTo>
                <a:lnTo>
                  <a:pt x="1906131" y="1906131"/>
                </a:lnTo>
                <a:lnTo>
                  <a:pt x="0" y="0"/>
                </a:lnTo>
                <a:close/>
              </a:path>
            </a:pathLst>
          </a:custGeom>
          <a:solidFill>
            <a:srgbClr val="4A00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955703" y="2475236"/>
            <a:ext cx="6408493" cy="4929862"/>
            <a:chOff x="3202301" y="2644757"/>
            <a:chExt cx="3460115" cy="34359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2301" y="2878258"/>
              <a:ext cx="3459629" cy="320230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18395" y="2659053"/>
              <a:ext cx="229235" cy="229235"/>
            </a:xfrm>
            <a:custGeom>
              <a:avLst/>
              <a:gdLst/>
              <a:ahLst/>
              <a:cxnLst/>
              <a:rect l="l" t="t" r="r" b="b"/>
              <a:pathLst>
                <a:path w="229235" h="229235">
                  <a:moveTo>
                    <a:pt x="228735" y="114367"/>
                  </a:moveTo>
                  <a:lnTo>
                    <a:pt x="220030" y="158134"/>
                  </a:lnTo>
                  <a:lnTo>
                    <a:pt x="217156" y="165072"/>
                  </a:lnTo>
                  <a:lnTo>
                    <a:pt x="213633" y="171663"/>
                  </a:lnTo>
                  <a:lnTo>
                    <a:pt x="209461" y="177906"/>
                  </a:lnTo>
                  <a:lnTo>
                    <a:pt x="205289" y="184151"/>
                  </a:lnTo>
                  <a:lnTo>
                    <a:pt x="171663" y="213632"/>
                  </a:lnTo>
                  <a:lnTo>
                    <a:pt x="129314" y="228003"/>
                  </a:lnTo>
                  <a:lnTo>
                    <a:pt x="114367" y="228735"/>
                  </a:lnTo>
                  <a:lnTo>
                    <a:pt x="106858" y="228735"/>
                  </a:lnTo>
                  <a:lnTo>
                    <a:pt x="63663" y="217155"/>
                  </a:lnTo>
                  <a:lnTo>
                    <a:pt x="28187" y="189927"/>
                  </a:lnTo>
                  <a:lnTo>
                    <a:pt x="19274" y="177906"/>
                  </a:lnTo>
                  <a:lnTo>
                    <a:pt x="15102" y="171663"/>
                  </a:lnTo>
                  <a:lnTo>
                    <a:pt x="11579" y="165072"/>
                  </a:lnTo>
                  <a:lnTo>
                    <a:pt x="8705" y="158134"/>
                  </a:lnTo>
                  <a:lnTo>
                    <a:pt x="5831" y="151196"/>
                  </a:lnTo>
                  <a:lnTo>
                    <a:pt x="0" y="114367"/>
                  </a:lnTo>
                  <a:lnTo>
                    <a:pt x="0" y="106858"/>
                  </a:lnTo>
                  <a:lnTo>
                    <a:pt x="11579" y="63662"/>
                  </a:lnTo>
                  <a:lnTo>
                    <a:pt x="19274" y="50828"/>
                  </a:lnTo>
                  <a:lnTo>
                    <a:pt x="23446" y="44584"/>
                  </a:lnTo>
                  <a:lnTo>
                    <a:pt x="57072" y="15102"/>
                  </a:lnTo>
                  <a:lnTo>
                    <a:pt x="92055" y="2197"/>
                  </a:lnTo>
                  <a:lnTo>
                    <a:pt x="99421" y="732"/>
                  </a:lnTo>
                  <a:lnTo>
                    <a:pt x="106858" y="0"/>
                  </a:lnTo>
                  <a:lnTo>
                    <a:pt x="114367" y="0"/>
                  </a:lnTo>
                  <a:lnTo>
                    <a:pt x="121877" y="0"/>
                  </a:lnTo>
                  <a:lnTo>
                    <a:pt x="129314" y="732"/>
                  </a:lnTo>
                  <a:lnTo>
                    <a:pt x="136679" y="2197"/>
                  </a:lnTo>
                  <a:lnTo>
                    <a:pt x="144045" y="3662"/>
                  </a:lnTo>
                  <a:lnTo>
                    <a:pt x="184151" y="23446"/>
                  </a:lnTo>
                  <a:lnTo>
                    <a:pt x="209461" y="50828"/>
                  </a:lnTo>
                  <a:lnTo>
                    <a:pt x="213633" y="57072"/>
                  </a:lnTo>
                  <a:lnTo>
                    <a:pt x="217156" y="63663"/>
                  </a:lnTo>
                  <a:lnTo>
                    <a:pt x="220030" y="70601"/>
                  </a:lnTo>
                  <a:lnTo>
                    <a:pt x="222903" y="77538"/>
                  </a:lnTo>
                  <a:lnTo>
                    <a:pt x="225073" y="84690"/>
                  </a:lnTo>
                  <a:lnTo>
                    <a:pt x="226538" y="92055"/>
                  </a:lnTo>
                  <a:lnTo>
                    <a:pt x="228003" y="99420"/>
                  </a:lnTo>
                  <a:lnTo>
                    <a:pt x="228735" y="106858"/>
                  </a:lnTo>
                  <a:lnTo>
                    <a:pt x="228735" y="114367"/>
                  </a:lnTo>
                  <a:close/>
                </a:path>
              </a:pathLst>
            </a:custGeom>
            <a:ln w="28591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0613" y="-187409"/>
            <a:ext cx="3406862" cy="290162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481508" y="712213"/>
            <a:ext cx="3211892" cy="7953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4615" indent="227329">
              <a:lnSpc>
                <a:spcPct val="112599"/>
              </a:lnSpc>
              <a:spcBef>
                <a:spcPts val="100"/>
              </a:spcBef>
            </a:pPr>
            <a:r>
              <a:rPr sz="1500" spc="-50" dirty="0">
                <a:latin typeface="Lucida Sans Unicode"/>
                <a:cs typeface="Lucida Sans Unicode"/>
              </a:rPr>
              <a:t>HOLA...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25" dirty="0">
                <a:latin typeface="Lucida Sans Unicode"/>
                <a:cs typeface="Lucida Sans Unicode"/>
              </a:rPr>
              <a:t>yo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30" dirty="0">
                <a:latin typeface="Lucida Sans Unicode"/>
                <a:cs typeface="Lucida Sans Unicode"/>
              </a:rPr>
              <a:t>soy  </a:t>
            </a:r>
            <a:r>
              <a:rPr sz="1500" spc="-25" dirty="0">
                <a:latin typeface="Lucida Sans Unicode"/>
                <a:cs typeface="Lucida Sans Unicode"/>
              </a:rPr>
              <a:t>Edén,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15" dirty="0">
                <a:latin typeface="Lucida Sans Unicode"/>
                <a:cs typeface="Lucida Sans Unicode"/>
              </a:rPr>
              <a:t>un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duende  </a:t>
            </a:r>
            <a:r>
              <a:rPr sz="1500" spc="-15" dirty="0">
                <a:latin typeface="Lucida Sans Unicode"/>
                <a:cs typeface="Lucida Sans Unicode"/>
              </a:rPr>
              <a:t>muy</a:t>
            </a:r>
            <a:r>
              <a:rPr sz="1500" spc="-95" dirty="0">
                <a:latin typeface="Lucida Sans Unicode"/>
                <a:cs typeface="Lucida Sans Unicode"/>
              </a:rPr>
              <a:t> </a:t>
            </a:r>
            <a:r>
              <a:rPr sz="1500" spc="-45" dirty="0">
                <a:latin typeface="Lucida Sans Unicode"/>
                <a:cs typeface="Lucida Sans Unicode"/>
              </a:rPr>
              <a:t>Sabio.....</a:t>
            </a:r>
            <a:endParaRPr sz="1500" dirty="0">
              <a:latin typeface="Lucida Sans Unicode"/>
              <a:cs typeface="Lucida Sans Unicode"/>
            </a:endParaRPr>
          </a:p>
          <a:p>
            <a:pPr marL="248920" marR="5080" indent="377825">
              <a:lnSpc>
                <a:spcPct val="112599"/>
              </a:lnSpc>
            </a:pPr>
            <a:r>
              <a:rPr sz="1500" spc="-30" dirty="0">
                <a:latin typeface="Lucida Sans Unicode"/>
                <a:cs typeface="Lucida Sans Unicode"/>
              </a:rPr>
              <a:t>y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35" dirty="0">
                <a:latin typeface="Lucida Sans Unicode"/>
                <a:cs typeface="Lucida Sans Unicode"/>
              </a:rPr>
              <a:t>las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25" dirty="0">
                <a:latin typeface="Lucida Sans Unicode"/>
                <a:cs typeface="Lucida Sans Unicode"/>
              </a:rPr>
              <a:t>vocales  </a:t>
            </a:r>
            <a:r>
              <a:rPr sz="1500" spc="-15" dirty="0">
                <a:latin typeface="Lucida Sans Unicode"/>
                <a:cs typeface="Lucida Sans Unicode"/>
              </a:rPr>
              <a:t>te</a:t>
            </a:r>
            <a:r>
              <a:rPr sz="1500" spc="-105" dirty="0">
                <a:latin typeface="Lucida Sans Unicode"/>
                <a:cs typeface="Lucida Sans Unicode"/>
              </a:rPr>
              <a:t> </a:t>
            </a:r>
            <a:r>
              <a:rPr sz="1500" spc="-30" dirty="0">
                <a:latin typeface="Lucida Sans Unicode"/>
                <a:cs typeface="Lucida Sans Unicode"/>
              </a:rPr>
              <a:t>enseñare....</a:t>
            </a:r>
            <a:endParaRPr sz="1500" dirty="0">
              <a:latin typeface="Lucida Sans Unicode"/>
              <a:cs typeface="Lucida Sans Unicode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903" y="2883299"/>
            <a:ext cx="1888739" cy="15452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39642" y="1906131"/>
            <a:ext cx="1871087" cy="1394782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-139700" y="0"/>
            <a:ext cx="10738022" cy="7471311"/>
            <a:chOff x="2239704" y="123898"/>
            <a:chExt cx="5797742" cy="5207309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80018" y="3570426"/>
              <a:ext cx="1744185" cy="17607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2749" y="1975781"/>
              <a:ext cx="1076964" cy="116274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7666" y="3192287"/>
              <a:ext cx="1019780" cy="11627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07105" y="943333"/>
              <a:ext cx="1038841" cy="10674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9704" y="123898"/>
              <a:ext cx="3135586" cy="8768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28575" y="1258960"/>
            <a:ext cx="8564826" cy="6240357"/>
            <a:chOff x="5260923" y="2887789"/>
            <a:chExt cx="3307715" cy="3555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60923" y="5708864"/>
              <a:ext cx="3307137" cy="7338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42293" y="2887789"/>
              <a:ext cx="2725767" cy="3002157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2242" y="-204395"/>
            <a:ext cx="5108385" cy="15328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11" y="9894"/>
            <a:ext cx="4221327" cy="127327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222206" y="21286"/>
            <a:ext cx="3627692" cy="1515745"/>
            <a:chOff x="7005033" y="57183"/>
            <a:chExt cx="1353820" cy="151574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05033" y="57183"/>
              <a:ext cx="838697" cy="8672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62217" y="838697"/>
              <a:ext cx="1296169" cy="733860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7608095" y="4783901"/>
            <a:ext cx="3239145" cy="1543491"/>
          </a:xfrm>
          <a:custGeom>
            <a:avLst/>
            <a:gdLst/>
            <a:ahLst/>
            <a:cxnLst/>
            <a:rect l="l" t="t" r="r" b="b"/>
            <a:pathLst>
              <a:path w="1250950" h="1189989">
                <a:moveTo>
                  <a:pt x="773073" y="454401"/>
                </a:moveTo>
                <a:lnTo>
                  <a:pt x="477785" y="454401"/>
                </a:lnTo>
                <a:lnTo>
                  <a:pt x="625429" y="0"/>
                </a:lnTo>
                <a:lnTo>
                  <a:pt x="773073" y="454401"/>
                </a:lnTo>
                <a:close/>
              </a:path>
              <a:path w="1250950" h="1189989">
                <a:moveTo>
                  <a:pt x="238892" y="1189637"/>
                </a:moveTo>
                <a:lnTo>
                  <a:pt x="386537" y="735236"/>
                </a:lnTo>
                <a:lnTo>
                  <a:pt x="0" y="454401"/>
                </a:lnTo>
                <a:lnTo>
                  <a:pt x="1250858" y="454401"/>
                </a:lnTo>
                <a:lnTo>
                  <a:pt x="864321" y="735236"/>
                </a:lnTo>
                <a:lnTo>
                  <a:pt x="920716" y="908801"/>
                </a:lnTo>
                <a:lnTo>
                  <a:pt x="625429" y="908801"/>
                </a:lnTo>
                <a:lnTo>
                  <a:pt x="238892" y="1189637"/>
                </a:lnTo>
                <a:close/>
              </a:path>
              <a:path w="1250950" h="1189989">
                <a:moveTo>
                  <a:pt x="1250858" y="454401"/>
                </a:moveTo>
                <a:lnTo>
                  <a:pt x="773073" y="454401"/>
                </a:lnTo>
                <a:lnTo>
                  <a:pt x="1250858" y="454401"/>
                </a:lnTo>
                <a:close/>
              </a:path>
              <a:path w="1250950" h="1189989">
                <a:moveTo>
                  <a:pt x="1011966" y="1189637"/>
                </a:moveTo>
                <a:lnTo>
                  <a:pt x="625429" y="908801"/>
                </a:lnTo>
                <a:lnTo>
                  <a:pt x="920716" y="908801"/>
                </a:lnTo>
                <a:lnTo>
                  <a:pt x="1011966" y="1189637"/>
                </a:lnTo>
                <a:close/>
              </a:path>
            </a:pathLst>
          </a:custGeom>
          <a:solidFill>
            <a:srgbClr val="FFD51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-44671" y="6323144"/>
            <a:ext cx="8094574" cy="1260160"/>
            <a:chOff x="2134867" y="5471412"/>
            <a:chExt cx="3126105" cy="97155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4867" y="5746986"/>
              <a:ext cx="3126056" cy="69573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9831" y="5471412"/>
              <a:ext cx="636923" cy="636923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91439" y="1797954"/>
            <a:ext cx="3627692" cy="168121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70607" y="3836889"/>
            <a:ext cx="5472017" cy="3029327"/>
            <a:chOff x="2871846" y="3917100"/>
            <a:chExt cx="2113280" cy="233553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21506" y="3917100"/>
              <a:ext cx="1496313" cy="233501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60364" y="5539085"/>
              <a:ext cx="524153" cy="60641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71846" y="4743783"/>
              <a:ext cx="908705" cy="614931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670193" y="4686523"/>
            <a:ext cx="1339793" cy="67418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895788" y="4565184"/>
            <a:ext cx="715668" cy="43266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078789" y="3017198"/>
            <a:ext cx="1579405" cy="7169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0" y="1391475"/>
            <a:ext cx="10693400" cy="6165025"/>
            <a:chOff x="2134867" y="1391475"/>
            <a:chExt cx="6433820" cy="50514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3754" y="2121826"/>
              <a:ext cx="3380673" cy="3689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4867" y="5746987"/>
              <a:ext cx="6433193" cy="6957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40613" y="4705567"/>
              <a:ext cx="748620" cy="81526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5874" y="1391475"/>
              <a:ext cx="1553497" cy="14391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94927" y="3173708"/>
              <a:ext cx="1372414" cy="25732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46306" y="1611479"/>
              <a:ext cx="914577" cy="9228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06520" y="4523115"/>
              <a:ext cx="552863" cy="5416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90521" y="3173708"/>
              <a:ext cx="457471" cy="3716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68728" y="2477970"/>
              <a:ext cx="419348" cy="5051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45548" y="4050529"/>
              <a:ext cx="609962" cy="552778"/>
            </a:xfrm>
            <a:prstGeom prst="rect">
              <a:avLst/>
            </a:prstGeom>
          </p:spPr>
        </p:pic>
      </p:grpSp>
      <p:pic>
        <p:nvPicPr>
          <p:cNvPr id="1026" name="Picture 2" descr="Pin en Español">
            <a:extLst>
              <a:ext uri="{FF2B5EF4-FFF2-40B4-BE49-F238E27FC236}">
                <a16:creationId xmlns:a16="http://schemas.microsoft.com/office/drawing/2014/main" id="{2BEF16CD-7C82-46F8-A54A-C3520EE91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24204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925AC0F-85D0-48DD-9B64-2ACD8D0C2D0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52385"/>
          <a:stretch/>
        </p:blipFill>
        <p:spPr>
          <a:xfrm>
            <a:off x="4729708" y="0"/>
            <a:ext cx="5962650" cy="1125346"/>
          </a:xfrm>
          <a:prstGeom prst="rect">
            <a:avLst/>
          </a:prstGeom>
        </p:spPr>
      </p:pic>
      <p:pic>
        <p:nvPicPr>
          <p:cNvPr id="1028" name="Picture 4" descr="Gifs Animados de Soles">
            <a:extLst>
              <a:ext uri="{FF2B5EF4-FFF2-40B4-BE49-F238E27FC236}">
                <a16:creationId xmlns:a16="http://schemas.microsoft.com/office/drawing/2014/main" id="{181352AB-CFCE-4E50-83EE-52F147CD0FE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15735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0" y="5165278"/>
            <a:ext cx="10693400" cy="2391221"/>
            <a:chOff x="2134867" y="5165279"/>
            <a:chExt cx="6433820" cy="12776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4867" y="5746985"/>
              <a:ext cx="6433193" cy="6957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4814" y="5165279"/>
              <a:ext cx="715018" cy="75359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3277" y="3474860"/>
            <a:ext cx="2255816" cy="405428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1084" y="1592701"/>
            <a:ext cx="1103481" cy="120891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43561" y="3278546"/>
            <a:ext cx="760345" cy="69567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34561" y="4012404"/>
            <a:ext cx="696982" cy="94540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86635" y="5651679"/>
            <a:ext cx="1029634" cy="1052428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1137" y="2898008"/>
            <a:ext cx="3418395" cy="367771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53909" y="1917562"/>
            <a:ext cx="2677049" cy="2361443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677386" y="2936049"/>
            <a:ext cx="650132" cy="1159956"/>
            <a:chOff x="5756517" y="2754359"/>
            <a:chExt cx="391160" cy="619760"/>
          </a:xfrm>
        </p:grpSpPr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56517" y="2754359"/>
              <a:ext cx="390756" cy="61949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766080" y="2887789"/>
              <a:ext cx="372110" cy="353695"/>
            </a:xfrm>
            <a:custGeom>
              <a:avLst/>
              <a:gdLst/>
              <a:ahLst/>
              <a:cxnLst/>
              <a:rect l="l" t="t" r="r" b="b"/>
              <a:pathLst>
                <a:path w="372110" h="353694">
                  <a:moveTo>
                    <a:pt x="229681" y="135003"/>
                  </a:moveTo>
                  <a:lnTo>
                    <a:pt x="141950" y="135003"/>
                  </a:lnTo>
                  <a:lnTo>
                    <a:pt x="185815" y="0"/>
                  </a:lnTo>
                  <a:lnTo>
                    <a:pt x="229681" y="135003"/>
                  </a:lnTo>
                  <a:close/>
                </a:path>
                <a:path w="372110" h="353694">
                  <a:moveTo>
                    <a:pt x="70975" y="353442"/>
                  </a:moveTo>
                  <a:lnTo>
                    <a:pt x="114840" y="218439"/>
                  </a:lnTo>
                  <a:lnTo>
                    <a:pt x="0" y="135003"/>
                  </a:lnTo>
                  <a:lnTo>
                    <a:pt x="371631" y="135003"/>
                  </a:lnTo>
                  <a:lnTo>
                    <a:pt x="256791" y="218439"/>
                  </a:lnTo>
                  <a:lnTo>
                    <a:pt x="273546" y="270006"/>
                  </a:lnTo>
                  <a:lnTo>
                    <a:pt x="185815" y="270006"/>
                  </a:lnTo>
                  <a:lnTo>
                    <a:pt x="70975" y="353442"/>
                  </a:lnTo>
                  <a:close/>
                </a:path>
                <a:path w="372110" h="353694">
                  <a:moveTo>
                    <a:pt x="371631" y="135003"/>
                  </a:moveTo>
                  <a:lnTo>
                    <a:pt x="229681" y="135003"/>
                  </a:lnTo>
                  <a:lnTo>
                    <a:pt x="371631" y="135003"/>
                  </a:lnTo>
                  <a:close/>
                </a:path>
                <a:path w="372110" h="353694">
                  <a:moveTo>
                    <a:pt x="300656" y="353442"/>
                  </a:moveTo>
                  <a:lnTo>
                    <a:pt x="185815" y="270006"/>
                  </a:lnTo>
                  <a:lnTo>
                    <a:pt x="273546" y="270006"/>
                  </a:lnTo>
                  <a:lnTo>
                    <a:pt x="300656" y="353442"/>
                  </a:lnTo>
                  <a:close/>
                </a:path>
              </a:pathLst>
            </a:custGeom>
            <a:solidFill>
              <a:srgbClr val="FFD5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50" name="Picture 2" descr="Hadas del amor | Horoscopo.com">
            <a:extLst>
              <a:ext uri="{FF2B5EF4-FFF2-40B4-BE49-F238E27FC236}">
                <a16:creationId xmlns:a16="http://schemas.microsoft.com/office/drawing/2014/main" id="{0FD53D16-0C0E-43BB-8521-008AE9288FF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4177625" y="1344213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Pin en Español">
            <a:extLst>
              <a:ext uri="{FF2B5EF4-FFF2-40B4-BE49-F238E27FC236}">
                <a16:creationId xmlns:a16="http://schemas.microsoft.com/office/drawing/2014/main" id="{053A4569-ACB9-4B82-B394-B20E41872E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3AABCC8-08D8-4367-8B7F-418AFE27E88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23" name="Picture 4" descr="Gifs Animados de Soles">
            <a:extLst>
              <a:ext uri="{FF2B5EF4-FFF2-40B4-BE49-F238E27FC236}">
                <a16:creationId xmlns:a16="http://schemas.microsoft.com/office/drawing/2014/main" id="{1F315D9F-4E88-4D52-831C-6E31180204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806998" y="65500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object 7">
            <a:extLst>
              <a:ext uri="{FF2B5EF4-FFF2-40B4-BE49-F238E27FC236}">
                <a16:creationId xmlns:a16="http://schemas.microsoft.com/office/drawing/2014/main" id="{88852D91-62FD-4983-9F8D-88FCF7CCB68F}"/>
              </a:ext>
            </a:extLst>
          </p:cNvPr>
          <p:cNvGrpSpPr/>
          <p:nvPr/>
        </p:nvGrpSpPr>
        <p:grpSpPr>
          <a:xfrm>
            <a:off x="0" y="2416159"/>
            <a:ext cx="10698069" cy="5211868"/>
            <a:chOff x="2134867" y="4174426"/>
            <a:chExt cx="6433193" cy="2268297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1951E7C1-CDAC-44BB-9D73-790427E0971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4867" y="5746985"/>
              <a:ext cx="6433193" cy="695738"/>
            </a:xfrm>
            <a:prstGeom prst="rect">
              <a:avLst/>
            </a:prstGeom>
          </p:spPr>
        </p:pic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51CB4CDA-46B3-4F8F-BE40-F9B134E9BDD9}"/>
                </a:ext>
              </a:extLst>
            </p:cNvPr>
            <p:cNvSpPr/>
            <p:nvPr/>
          </p:nvSpPr>
          <p:spPr>
            <a:xfrm>
              <a:off x="5325496" y="4348413"/>
              <a:ext cx="401833" cy="302260"/>
            </a:xfrm>
            <a:custGeom>
              <a:avLst/>
              <a:gdLst/>
              <a:ahLst/>
              <a:cxnLst/>
              <a:rect l="l" t="t" r="r" b="b"/>
              <a:pathLst>
                <a:path w="317500" h="302260">
                  <a:moveTo>
                    <a:pt x="196069" y="115246"/>
                  </a:moveTo>
                  <a:lnTo>
                    <a:pt x="121177" y="115246"/>
                  </a:lnTo>
                  <a:lnTo>
                    <a:pt x="158623" y="0"/>
                  </a:lnTo>
                  <a:lnTo>
                    <a:pt x="196069" y="115246"/>
                  </a:lnTo>
                  <a:close/>
                </a:path>
                <a:path w="317500" h="302260">
                  <a:moveTo>
                    <a:pt x="60588" y="301719"/>
                  </a:moveTo>
                  <a:lnTo>
                    <a:pt x="98034" y="186472"/>
                  </a:lnTo>
                  <a:lnTo>
                    <a:pt x="0" y="115246"/>
                  </a:lnTo>
                  <a:lnTo>
                    <a:pt x="317246" y="115246"/>
                  </a:lnTo>
                  <a:lnTo>
                    <a:pt x="219212" y="186472"/>
                  </a:lnTo>
                  <a:lnTo>
                    <a:pt x="233515" y="230493"/>
                  </a:lnTo>
                  <a:lnTo>
                    <a:pt x="158623" y="230493"/>
                  </a:lnTo>
                  <a:lnTo>
                    <a:pt x="60588" y="301719"/>
                  </a:lnTo>
                  <a:close/>
                </a:path>
                <a:path w="317500" h="302260">
                  <a:moveTo>
                    <a:pt x="317246" y="115246"/>
                  </a:moveTo>
                  <a:lnTo>
                    <a:pt x="196069" y="115246"/>
                  </a:lnTo>
                  <a:lnTo>
                    <a:pt x="317246" y="115246"/>
                  </a:lnTo>
                  <a:close/>
                </a:path>
                <a:path w="317500" h="302260">
                  <a:moveTo>
                    <a:pt x="256658" y="301719"/>
                  </a:moveTo>
                  <a:lnTo>
                    <a:pt x="158623" y="230493"/>
                  </a:lnTo>
                  <a:lnTo>
                    <a:pt x="233515" y="230493"/>
                  </a:lnTo>
                  <a:lnTo>
                    <a:pt x="256658" y="301719"/>
                  </a:lnTo>
                  <a:close/>
                </a:path>
              </a:pathLst>
            </a:custGeom>
            <a:solidFill>
              <a:srgbClr val="FFD5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EEA7AE9F-49EC-4CCC-81DE-133EB90776F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2808" y="4174426"/>
              <a:ext cx="1839417" cy="1705987"/>
            </a:xfrm>
            <a:prstGeom prst="rect">
              <a:avLst/>
            </a:prstGeom>
          </p:spPr>
        </p:pic>
      </p:grpSp>
      <p:pic>
        <p:nvPicPr>
          <p:cNvPr id="12" name="object 12">
            <a:extLst>
              <a:ext uri="{FF2B5EF4-FFF2-40B4-BE49-F238E27FC236}">
                <a16:creationId xmlns:a16="http://schemas.microsoft.com/office/drawing/2014/main" id="{504067AE-B9D0-4015-A79D-4A0CE2C6884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06300" y="1684472"/>
            <a:ext cx="1019780" cy="1076964"/>
          </a:xfrm>
          <a:prstGeom prst="rect">
            <a:avLst/>
          </a:prstGeom>
        </p:spPr>
      </p:pic>
      <p:pic>
        <p:nvPicPr>
          <p:cNvPr id="13" name="Picture 2" descr="Hadas del amor | Horoscopo.com">
            <a:extLst>
              <a:ext uri="{FF2B5EF4-FFF2-40B4-BE49-F238E27FC236}">
                <a16:creationId xmlns:a16="http://schemas.microsoft.com/office/drawing/2014/main" id="{133F51F4-A88F-4199-8C4A-A8996044CC2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2993897" y="2718239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A29F95AD-D639-4544-BDEC-CA21ABA7107E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56098" y="3352312"/>
            <a:ext cx="3049810" cy="302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96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object 7">
            <a:extLst>
              <a:ext uri="{FF2B5EF4-FFF2-40B4-BE49-F238E27FC236}">
                <a16:creationId xmlns:a16="http://schemas.microsoft.com/office/drawing/2014/main" id="{28C6ABD7-608B-4196-A929-2925C93F9696}"/>
              </a:ext>
            </a:extLst>
          </p:cNvPr>
          <p:cNvGrpSpPr/>
          <p:nvPr/>
        </p:nvGrpSpPr>
        <p:grpSpPr>
          <a:xfrm>
            <a:off x="0" y="4098181"/>
            <a:ext cx="10691316" cy="3457564"/>
            <a:chOff x="2134867" y="4098181"/>
            <a:chExt cx="6433193" cy="2344543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434A0202-283C-4339-BCE7-A668C9EA1EC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4867" y="5746985"/>
              <a:ext cx="6433193" cy="695739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AE8816D0-A3A8-446F-A440-CF9E42D057B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7032" y="4098181"/>
              <a:ext cx="1925193" cy="1782233"/>
            </a:xfrm>
            <a:prstGeom prst="rect">
              <a:avLst/>
            </a:prstGeom>
          </p:spPr>
        </p:pic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972DEE0F-9C06-4703-8B06-56DF542C4226}"/>
                </a:ext>
              </a:extLst>
            </p:cNvPr>
            <p:cNvSpPr/>
            <p:nvPr/>
          </p:nvSpPr>
          <p:spPr>
            <a:xfrm>
              <a:off x="8032044" y="4650959"/>
              <a:ext cx="281305" cy="267335"/>
            </a:xfrm>
            <a:custGeom>
              <a:avLst/>
              <a:gdLst/>
              <a:ahLst/>
              <a:cxnLst/>
              <a:rect l="l" t="t" r="r" b="b"/>
              <a:pathLst>
                <a:path w="281304" h="267335">
                  <a:moveTo>
                    <a:pt x="173661" y="102075"/>
                  </a:moveTo>
                  <a:lnTo>
                    <a:pt x="107328" y="102075"/>
                  </a:lnTo>
                  <a:lnTo>
                    <a:pt x="140495" y="0"/>
                  </a:lnTo>
                  <a:lnTo>
                    <a:pt x="173661" y="102075"/>
                  </a:lnTo>
                  <a:close/>
                </a:path>
                <a:path w="281304" h="267335">
                  <a:moveTo>
                    <a:pt x="53664" y="267237"/>
                  </a:moveTo>
                  <a:lnTo>
                    <a:pt x="86830" y="165161"/>
                  </a:lnTo>
                  <a:lnTo>
                    <a:pt x="0" y="102075"/>
                  </a:lnTo>
                  <a:lnTo>
                    <a:pt x="280989" y="102075"/>
                  </a:lnTo>
                  <a:lnTo>
                    <a:pt x="194159" y="165161"/>
                  </a:lnTo>
                  <a:lnTo>
                    <a:pt x="206827" y="204151"/>
                  </a:lnTo>
                  <a:lnTo>
                    <a:pt x="140495" y="204151"/>
                  </a:lnTo>
                  <a:lnTo>
                    <a:pt x="53664" y="267237"/>
                  </a:lnTo>
                  <a:close/>
                </a:path>
                <a:path w="281304" h="267335">
                  <a:moveTo>
                    <a:pt x="280989" y="102075"/>
                  </a:moveTo>
                  <a:lnTo>
                    <a:pt x="173661" y="102075"/>
                  </a:lnTo>
                  <a:lnTo>
                    <a:pt x="280990" y="102075"/>
                  </a:lnTo>
                  <a:close/>
                </a:path>
                <a:path w="281304" h="267335">
                  <a:moveTo>
                    <a:pt x="227325" y="267237"/>
                  </a:moveTo>
                  <a:lnTo>
                    <a:pt x="140495" y="204151"/>
                  </a:lnTo>
                  <a:lnTo>
                    <a:pt x="206827" y="204151"/>
                  </a:lnTo>
                  <a:lnTo>
                    <a:pt x="227325" y="267237"/>
                  </a:lnTo>
                  <a:close/>
                </a:path>
              </a:pathLst>
            </a:custGeom>
            <a:solidFill>
              <a:srgbClr val="FFD5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>
            <a:extLst>
              <a:ext uri="{FF2B5EF4-FFF2-40B4-BE49-F238E27FC236}">
                <a16:creationId xmlns:a16="http://schemas.microsoft.com/office/drawing/2014/main" id="{D97B01D7-BDE3-44B7-A0CB-2752D7BA745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3812" y="1029309"/>
            <a:ext cx="1694771" cy="1588229"/>
          </a:xfrm>
          <a:prstGeom prst="rect">
            <a:avLst/>
          </a:prstGeom>
        </p:spPr>
      </p:pic>
      <p:pic>
        <p:nvPicPr>
          <p:cNvPr id="13" name="object 13">
            <a:extLst>
              <a:ext uri="{FF2B5EF4-FFF2-40B4-BE49-F238E27FC236}">
                <a16:creationId xmlns:a16="http://schemas.microsoft.com/office/drawing/2014/main" id="{328B49D1-5A38-4E9A-B416-C715FBAABE9A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00654" y="1991906"/>
            <a:ext cx="1678931" cy="1433623"/>
          </a:xfrm>
          <a:prstGeom prst="rect">
            <a:avLst/>
          </a:prstGeom>
        </p:spPr>
      </p:pic>
      <p:pic>
        <p:nvPicPr>
          <p:cNvPr id="14" name="object 14">
            <a:extLst>
              <a:ext uri="{FF2B5EF4-FFF2-40B4-BE49-F238E27FC236}">
                <a16:creationId xmlns:a16="http://schemas.microsoft.com/office/drawing/2014/main" id="{B3695D7D-6C74-4D1C-844C-D7956BF997D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40503" y="3002985"/>
            <a:ext cx="883970" cy="770582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010CBE5D-540A-4A1A-AA3A-CFAEA468822C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48200" y="2780998"/>
            <a:ext cx="5068475" cy="4455476"/>
          </a:xfrm>
          <a:prstGeom prst="rect">
            <a:avLst/>
          </a:prstGeom>
        </p:spPr>
      </p:pic>
      <p:pic>
        <p:nvPicPr>
          <p:cNvPr id="15" name="Picture 2" descr="Hadas del amor | Horoscopo.com">
            <a:extLst>
              <a:ext uri="{FF2B5EF4-FFF2-40B4-BE49-F238E27FC236}">
                <a16:creationId xmlns:a16="http://schemas.microsoft.com/office/drawing/2014/main" id="{37069E5D-2376-473C-B32C-D54FBCA3C24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2784027" y="3411095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652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object 7">
            <a:extLst>
              <a:ext uri="{FF2B5EF4-FFF2-40B4-BE49-F238E27FC236}">
                <a16:creationId xmlns:a16="http://schemas.microsoft.com/office/drawing/2014/main" id="{8B38ACA8-72B8-4BBD-9E03-927E3B27016B}"/>
              </a:ext>
            </a:extLst>
          </p:cNvPr>
          <p:cNvGrpSpPr/>
          <p:nvPr/>
        </p:nvGrpSpPr>
        <p:grpSpPr>
          <a:xfrm>
            <a:off x="0" y="4174430"/>
            <a:ext cx="10692358" cy="3381241"/>
            <a:chOff x="2134867" y="4174429"/>
            <a:chExt cx="6433193" cy="2268298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B9DCC25D-5C24-452C-A7DE-C043D72F7C7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4867" y="5746985"/>
              <a:ext cx="6433193" cy="695742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BE9642AE-5343-4176-90BC-2BAA0C3CBCF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2808" y="4174429"/>
              <a:ext cx="1839417" cy="1705987"/>
            </a:xfrm>
            <a:prstGeom prst="rect">
              <a:avLst/>
            </a:prstGeom>
          </p:spPr>
        </p:pic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F020F46A-1E4E-4659-BD40-A4544D89FC37}"/>
                </a:ext>
              </a:extLst>
            </p:cNvPr>
            <p:cNvSpPr/>
            <p:nvPr/>
          </p:nvSpPr>
          <p:spPr>
            <a:xfrm>
              <a:off x="8041342" y="4765327"/>
              <a:ext cx="272415" cy="259079"/>
            </a:xfrm>
            <a:custGeom>
              <a:avLst/>
              <a:gdLst/>
              <a:ahLst/>
              <a:cxnLst/>
              <a:rect l="l" t="t" r="r" b="b"/>
              <a:pathLst>
                <a:path w="272415" h="259079">
                  <a:moveTo>
                    <a:pt x="168059" y="98782"/>
                  </a:moveTo>
                  <a:lnTo>
                    <a:pt x="103866" y="98782"/>
                  </a:lnTo>
                  <a:lnTo>
                    <a:pt x="135962" y="0"/>
                  </a:lnTo>
                  <a:lnTo>
                    <a:pt x="168059" y="98782"/>
                  </a:lnTo>
                  <a:close/>
                </a:path>
                <a:path w="272415" h="259079">
                  <a:moveTo>
                    <a:pt x="51933" y="258616"/>
                  </a:moveTo>
                  <a:lnTo>
                    <a:pt x="84029" y="159833"/>
                  </a:lnTo>
                  <a:lnTo>
                    <a:pt x="0" y="98782"/>
                  </a:lnTo>
                  <a:lnTo>
                    <a:pt x="271925" y="98782"/>
                  </a:lnTo>
                  <a:lnTo>
                    <a:pt x="187896" y="159833"/>
                  </a:lnTo>
                  <a:lnTo>
                    <a:pt x="200155" y="197565"/>
                  </a:lnTo>
                  <a:lnTo>
                    <a:pt x="135962" y="197565"/>
                  </a:lnTo>
                  <a:lnTo>
                    <a:pt x="51933" y="258616"/>
                  </a:lnTo>
                  <a:close/>
                </a:path>
                <a:path w="272415" h="259079">
                  <a:moveTo>
                    <a:pt x="271925" y="98782"/>
                  </a:moveTo>
                  <a:lnTo>
                    <a:pt x="168059" y="98782"/>
                  </a:lnTo>
                  <a:lnTo>
                    <a:pt x="271925" y="98782"/>
                  </a:lnTo>
                  <a:close/>
                </a:path>
                <a:path w="272415" h="259079">
                  <a:moveTo>
                    <a:pt x="219992" y="258616"/>
                  </a:moveTo>
                  <a:lnTo>
                    <a:pt x="135962" y="197565"/>
                  </a:lnTo>
                  <a:lnTo>
                    <a:pt x="200155" y="197565"/>
                  </a:lnTo>
                  <a:lnTo>
                    <a:pt x="219992" y="258616"/>
                  </a:lnTo>
                  <a:close/>
                </a:path>
              </a:pathLst>
            </a:custGeom>
            <a:solidFill>
              <a:srgbClr val="FFD5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>
            <a:extLst>
              <a:ext uri="{FF2B5EF4-FFF2-40B4-BE49-F238E27FC236}">
                <a16:creationId xmlns:a16="http://schemas.microsoft.com/office/drawing/2014/main" id="{099F755E-64CA-485B-AC85-38A24455B62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77363" y="914944"/>
            <a:ext cx="1314763" cy="1250205"/>
          </a:xfrm>
          <a:prstGeom prst="rect">
            <a:avLst/>
          </a:prstGeom>
        </p:spPr>
      </p:pic>
      <p:pic>
        <p:nvPicPr>
          <p:cNvPr id="13" name="object 13">
            <a:extLst>
              <a:ext uri="{FF2B5EF4-FFF2-40B4-BE49-F238E27FC236}">
                <a16:creationId xmlns:a16="http://schemas.microsoft.com/office/drawing/2014/main" id="{2A315271-ABB1-4B9D-9469-A1FFBBB6DBE8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09681" y="1915661"/>
            <a:ext cx="1441487" cy="1250205"/>
          </a:xfrm>
          <a:prstGeom prst="rect">
            <a:avLst/>
          </a:prstGeom>
        </p:spPr>
      </p:pic>
      <p:pic>
        <p:nvPicPr>
          <p:cNvPr id="14" name="object 14">
            <a:extLst>
              <a:ext uri="{FF2B5EF4-FFF2-40B4-BE49-F238E27FC236}">
                <a16:creationId xmlns:a16="http://schemas.microsoft.com/office/drawing/2014/main" id="{2EDE7969-AF34-4CC1-921C-5582B3D2DB5C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58456" y="2373135"/>
            <a:ext cx="1726617" cy="1591170"/>
          </a:xfrm>
          <a:prstGeom prst="rect">
            <a:avLst/>
          </a:prstGeom>
        </p:spPr>
      </p:pic>
      <p:pic>
        <p:nvPicPr>
          <p:cNvPr id="15" name="object 16">
            <a:extLst>
              <a:ext uri="{FF2B5EF4-FFF2-40B4-BE49-F238E27FC236}">
                <a16:creationId xmlns:a16="http://schemas.microsoft.com/office/drawing/2014/main" id="{D7F248BA-3AFE-4947-9424-B5A4081E7A7E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32010" y="1734579"/>
            <a:ext cx="839547" cy="738758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C8951778-DC6F-427A-8489-C7CC2B368713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86854" y="2865749"/>
            <a:ext cx="5021448" cy="4460961"/>
          </a:xfrm>
          <a:prstGeom prst="rect">
            <a:avLst/>
          </a:prstGeom>
        </p:spPr>
      </p:pic>
      <p:pic>
        <p:nvPicPr>
          <p:cNvPr id="16" name="Picture 2" descr="Hadas del amor | Horoscopo.com">
            <a:extLst>
              <a:ext uri="{FF2B5EF4-FFF2-40B4-BE49-F238E27FC236}">
                <a16:creationId xmlns:a16="http://schemas.microsoft.com/office/drawing/2014/main" id="{D803A779-30BD-4DAD-B277-C1AFE1B9BBC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2784027" y="3411095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688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object 7">
            <a:extLst>
              <a:ext uri="{FF2B5EF4-FFF2-40B4-BE49-F238E27FC236}">
                <a16:creationId xmlns:a16="http://schemas.microsoft.com/office/drawing/2014/main" id="{2B257582-E6A3-440D-AF9A-C34C52B42209}"/>
              </a:ext>
            </a:extLst>
          </p:cNvPr>
          <p:cNvGrpSpPr/>
          <p:nvPr/>
        </p:nvGrpSpPr>
        <p:grpSpPr>
          <a:xfrm>
            <a:off x="0" y="4155369"/>
            <a:ext cx="10692358" cy="3400315"/>
            <a:chOff x="2134867" y="4155370"/>
            <a:chExt cx="6433193" cy="2287357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04982D9E-D6EF-447F-8AE5-DF8DBAD208D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4867" y="5746991"/>
              <a:ext cx="6433193" cy="695736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2B4C8FDD-7615-496B-8180-806A9AE570D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63747" y="4155370"/>
              <a:ext cx="1858478" cy="1725049"/>
            </a:xfrm>
            <a:prstGeom prst="rect">
              <a:avLst/>
            </a:prstGeom>
          </p:spPr>
        </p:pic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44DD1951-1FB6-40EE-BA9C-D29585D027EF}"/>
                </a:ext>
              </a:extLst>
            </p:cNvPr>
            <p:cNvSpPr/>
            <p:nvPr/>
          </p:nvSpPr>
          <p:spPr>
            <a:xfrm>
              <a:off x="8041342" y="4765333"/>
              <a:ext cx="272415" cy="259079"/>
            </a:xfrm>
            <a:custGeom>
              <a:avLst/>
              <a:gdLst/>
              <a:ahLst/>
              <a:cxnLst/>
              <a:rect l="l" t="t" r="r" b="b"/>
              <a:pathLst>
                <a:path w="272415" h="259079">
                  <a:moveTo>
                    <a:pt x="168059" y="98782"/>
                  </a:moveTo>
                  <a:lnTo>
                    <a:pt x="103866" y="98782"/>
                  </a:lnTo>
                  <a:lnTo>
                    <a:pt x="135962" y="0"/>
                  </a:lnTo>
                  <a:lnTo>
                    <a:pt x="168059" y="98782"/>
                  </a:lnTo>
                  <a:close/>
                </a:path>
                <a:path w="272415" h="259079">
                  <a:moveTo>
                    <a:pt x="51933" y="258616"/>
                  </a:moveTo>
                  <a:lnTo>
                    <a:pt x="84029" y="159833"/>
                  </a:lnTo>
                  <a:lnTo>
                    <a:pt x="0" y="98782"/>
                  </a:lnTo>
                  <a:lnTo>
                    <a:pt x="271925" y="98782"/>
                  </a:lnTo>
                  <a:lnTo>
                    <a:pt x="187896" y="159833"/>
                  </a:lnTo>
                  <a:lnTo>
                    <a:pt x="200155" y="197565"/>
                  </a:lnTo>
                  <a:lnTo>
                    <a:pt x="135962" y="197565"/>
                  </a:lnTo>
                  <a:lnTo>
                    <a:pt x="51933" y="258616"/>
                  </a:lnTo>
                  <a:close/>
                </a:path>
                <a:path w="272415" h="259079">
                  <a:moveTo>
                    <a:pt x="271925" y="98782"/>
                  </a:moveTo>
                  <a:lnTo>
                    <a:pt x="168059" y="98782"/>
                  </a:lnTo>
                  <a:lnTo>
                    <a:pt x="271925" y="98782"/>
                  </a:lnTo>
                  <a:close/>
                </a:path>
                <a:path w="272415" h="259079">
                  <a:moveTo>
                    <a:pt x="219992" y="258616"/>
                  </a:moveTo>
                  <a:lnTo>
                    <a:pt x="135962" y="197565"/>
                  </a:lnTo>
                  <a:lnTo>
                    <a:pt x="200155" y="197565"/>
                  </a:lnTo>
                  <a:lnTo>
                    <a:pt x="219992" y="258616"/>
                  </a:lnTo>
                  <a:close/>
                </a:path>
              </a:pathLst>
            </a:custGeom>
            <a:solidFill>
              <a:srgbClr val="FFD5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>
            <a:extLst>
              <a:ext uri="{FF2B5EF4-FFF2-40B4-BE49-F238E27FC236}">
                <a16:creationId xmlns:a16="http://schemas.microsoft.com/office/drawing/2014/main" id="{08DB2E53-D73B-4339-9FC8-FA85C462691C}"/>
              </a:ext>
            </a:extLst>
          </p:cNvPr>
          <p:cNvGrpSpPr/>
          <p:nvPr/>
        </p:nvGrpSpPr>
        <p:grpSpPr>
          <a:xfrm>
            <a:off x="1193102" y="791051"/>
            <a:ext cx="5624272" cy="4009992"/>
            <a:chOff x="2315950" y="791051"/>
            <a:chExt cx="3383915" cy="2697480"/>
          </a:xfrm>
        </p:grpSpPr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1AAF376E-7E95-4625-A7F6-612081F8730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15950" y="791051"/>
              <a:ext cx="886351" cy="943535"/>
            </a:xfrm>
            <a:prstGeom prst="rect">
              <a:avLst/>
            </a:prstGeom>
          </p:spPr>
        </p:pic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6D3B5465-29C9-4789-BBE8-599A085C6E2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02157" y="1296173"/>
              <a:ext cx="829167" cy="800575"/>
            </a:xfrm>
            <a:prstGeom prst="rect">
              <a:avLst/>
            </a:prstGeom>
          </p:spPr>
        </p:pic>
        <p:pic>
          <p:nvPicPr>
            <p:cNvPr id="15" name="object 15">
              <a:extLst>
                <a:ext uri="{FF2B5EF4-FFF2-40B4-BE49-F238E27FC236}">
                  <a16:creationId xmlns:a16="http://schemas.microsoft.com/office/drawing/2014/main" id="{B5EBC9B9-8066-4075-AE0F-01A0B451456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31324" y="1734585"/>
              <a:ext cx="924473" cy="953065"/>
            </a:xfrm>
            <a:prstGeom prst="rect">
              <a:avLst/>
            </a:prstGeom>
          </p:spPr>
        </p:pic>
        <p:pic>
          <p:nvPicPr>
            <p:cNvPr id="16" name="object 16">
              <a:extLst>
                <a:ext uri="{FF2B5EF4-FFF2-40B4-BE49-F238E27FC236}">
                  <a16:creationId xmlns:a16="http://schemas.microsoft.com/office/drawing/2014/main" id="{7391A494-20B4-46E7-910F-2679AF09FD1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31900" y="2344548"/>
              <a:ext cx="1067433" cy="1143678"/>
            </a:xfrm>
            <a:prstGeom prst="rect">
              <a:avLst/>
            </a:prstGeom>
          </p:spPr>
        </p:pic>
      </p:grpSp>
      <p:pic>
        <p:nvPicPr>
          <p:cNvPr id="6" name="object 2">
            <a:extLst>
              <a:ext uri="{FF2B5EF4-FFF2-40B4-BE49-F238E27FC236}">
                <a16:creationId xmlns:a16="http://schemas.microsoft.com/office/drawing/2014/main" id="{04F34565-782A-4D94-8D82-CAD1DBDDE900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00166" y="3203907"/>
            <a:ext cx="4783840" cy="4236227"/>
          </a:xfrm>
          <a:prstGeom prst="rect">
            <a:avLst/>
          </a:prstGeom>
        </p:spPr>
      </p:pic>
      <p:pic>
        <p:nvPicPr>
          <p:cNvPr id="17" name="Picture 2" descr="Hadas del amor | Horoscopo.com">
            <a:extLst>
              <a:ext uri="{FF2B5EF4-FFF2-40B4-BE49-F238E27FC236}">
                <a16:creationId xmlns:a16="http://schemas.microsoft.com/office/drawing/2014/main" id="{890B7B0B-AFB1-43A9-A817-49765B94B36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2784027" y="3411095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488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object 7">
            <a:extLst>
              <a:ext uri="{FF2B5EF4-FFF2-40B4-BE49-F238E27FC236}">
                <a16:creationId xmlns:a16="http://schemas.microsoft.com/office/drawing/2014/main" id="{1D134F74-F4D1-47DC-9598-DA9A5A0D208D}"/>
              </a:ext>
            </a:extLst>
          </p:cNvPr>
          <p:cNvGrpSpPr/>
          <p:nvPr/>
        </p:nvGrpSpPr>
        <p:grpSpPr>
          <a:xfrm>
            <a:off x="0" y="4136301"/>
            <a:ext cx="10692358" cy="3419403"/>
            <a:chOff x="2134867" y="4136302"/>
            <a:chExt cx="6433193" cy="230641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8A10E321-1ED6-492E-B61C-155BBF01A00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4867" y="5746985"/>
              <a:ext cx="6433193" cy="695736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D39B54B6-236B-4DF6-8C7C-671F7F50536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35155" y="4136302"/>
              <a:ext cx="1887070" cy="1744110"/>
            </a:xfrm>
            <a:prstGeom prst="rect">
              <a:avLst/>
            </a:prstGeom>
          </p:spPr>
        </p:pic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EDA11F80-83AB-4E63-847A-EB2853491C82}"/>
                </a:ext>
              </a:extLst>
            </p:cNvPr>
            <p:cNvSpPr/>
            <p:nvPr/>
          </p:nvSpPr>
          <p:spPr>
            <a:xfrm>
              <a:off x="8041342" y="4765327"/>
              <a:ext cx="272415" cy="259079"/>
            </a:xfrm>
            <a:custGeom>
              <a:avLst/>
              <a:gdLst/>
              <a:ahLst/>
              <a:cxnLst/>
              <a:rect l="l" t="t" r="r" b="b"/>
              <a:pathLst>
                <a:path w="272415" h="259079">
                  <a:moveTo>
                    <a:pt x="168059" y="98782"/>
                  </a:moveTo>
                  <a:lnTo>
                    <a:pt x="103866" y="98782"/>
                  </a:lnTo>
                  <a:lnTo>
                    <a:pt x="135962" y="0"/>
                  </a:lnTo>
                  <a:lnTo>
                    <a:pt x="168059" y="98782"/>
                  </a:lnTo>
                  <a:close/>
                </a:path>
                <a:path w="272415" h="259079">
                  <a:moveTo>
                    <a:pt x="51933" y="258616"/>
                  </a:moveTo>
                  <a:lnTo>
                    <a:pt x="84029" y="159833"/>
                  </a:lnTo>
                  <a:lnTo>
                    <a:pt x="0" y="98782"/>
                  </a:lnTo>
                  <a:lnTo>
                    <a:pt x="271925" y="98782"/>
                  </a:lnTo>
                  <a:lnTo>
                    <a:pt x="187896" y="159833"/>
                  </a:lnTo>
                  <a:lnTo>
                    <a:pt x="200155" y="197565"/>
                  </a:lnTo>
                  <a:lnTo>
                    <a:pt x="135962" y="197565"/>
                  </a:lnTo>
                  <a:lnTo>
                    <a:pt x="51933" y="258616"/>
                  </a:lnTo>
                  <a:close/>
                </a:path>
                <a:path w="272415" h="259079">
                  <a:moveTo>
                    <a:pt x="271925" y="98782"/>
                  </a:moveTo>
                  <a:lnTo>
                    <a:pt x="168059" y="98782"/>
                  </a:lnTo>
                  <a:lnTo>
                    <a:pt x="271925" y="98782"/>
                  </a:lnTo>
                  <a:close/>
                </a:path>
                <a:path w="272415" h="259079">
                  <a:moveTo>
                    <a:pt x="219992" y="258616"/>
                  </a:moveTo>
                  <a:lnTo>
                    <a:pt x="135962" y="197565"/>
                  </a:lnTo>
                  <a:lnTo>
                    <a:pt x="200155" y="197565"/>
                  </a:lnTo>
                  <a:lnTo>
                    <a:pt x="219992" y="258616"/>
                  </a:lnTo>
                  <a:close/>
                </a:path>
              </a:pathLst>
            </a:custGeom>
            <a:solidFill>
              <a:srgbClr val="FFD5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>
            <a:extLst>
              <a:ext uri="{FF2B5EF4-FFF2-40B4-BE49-F238E27FC236}">
                <a16:creationId xmlns:a16="http://schemas.microsoft.com/office/drawing/2014/main" id="{390C7C75-CF94-4316-9652-0C72BC752814}"/>
              </a:ext>
            </a:extLst>
          </p:cNvPr>
          <p:cNvGrpSpPr/>
          <p:nvPr/>
        </p:nvGrpSpPr>
        <p:grpSpPr>
          <a:xfrm>
            <a:off x="422017" y="926559"/>
            <a:ext cx="2170976" cy="1497808"/>
            <a:chOff x="2430317" y="705266"/>
            <a:chExt cx="1306195" cy="1010285"/>
          </a:xfrm>
        </p:grpSpPr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07899D99-8FD2-4065-B725-5FA1EE2CAB2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30317" y="705266"/>
              <a:ext cx="705268" cy="752922"/>
            </a:xfrm>
            <a:prstGeom prst="rect">
              <a:avLst/>
            </a:prstGeom>
          </p:spPr>
        </p:pic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050A55AD-9456-4B0F-B0B9-8DE96277831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5586" y="1134147"/>
              <a:ext cx="600431" cy="581370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94905129-2D5D-4891-91E8-0D4E2FFD68A8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07119" y="1845576"/>
            <a:ext cx="997953" cy="904305"/>
          </a:xfrm>
          <a:prstGeom prst="rect">
            <a:avLst/>
          </a:prstGeom>
        </p:spPr>
      </p:pic>
      <p:pic>
        <p:nvPicPr>
          <p:cNvPr id="16" name="object 16">
            <a:extLst>
              <a:ext uri="{FF2B5EF4-FFF2-40B4-BE49-F238E27FC236}">
                <a16:creationId xmlns:a16="http://schemas.microsoft.com/office/drawing/2014/main" id="{4CB5489F-7BD6-4915-9776-DCA4CCDEE793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98892" y="2106275"/>
            <a:ext cx="1092996" cy="1059732"/>
          </a:xfrm>
          <a:prstGeom prst="rect">
            <a:avLst/>
          </a:prstGeom>
        </p:spPr>
      </p:pic>
      <p:pic>
        <p:nvPicPr>
          <p:cNvPr id="17" name="object 17">
            <a:extLst>
              <a:ext uri="{FF2B5EF4-FFF2-40B4-BE49-F238E27FC236}">
                <a16:creationId xmlns:a16="http://schemas.microsoft.com/office/drawing/2014/main" id="{740EB43B-A092-4A44-8CB3-760D4D67DDFE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58398" y="2401722"/>
            <a:ext cx="1346444" cy="1370586"/>
          </a:xfrm>
          <a:prstGeom prst="rect">
            <a:avLst/>
          </a:prstGeom>
        </p:spPr>
      </p:pic>
      <p:pic>
        <p:nvPicPr>
          <p:cNvPr id="18" name="object 19">
            <a:extLst>
              <a:ext uri="{FF2B5EF4-FFF2-40B4-BE49-F238E27FC236}">
                <a16:creationId xmlns:a16="http://schemas.microsoft.com/office/drawing/2014/main" id="{71D286CB-9E5B-4C31-9A68-A2D9A9B6DD19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68907" y="2878021"/>
            <a:ext cx="1034407" cy="891661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8038C9B3-B136-4B44-9560-D7D04098263A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07662" y="3073503"/>
            <a:ext cx="5021448" cy="4479135"/>
          </a:xfrm>
          <a:prstGeom prst="rect">
            <a:avLst/>
          </a:prstGeom>
        </p:spPr>
      </p:pic>
      <p:pic>
        <p:nvPicPr>
          <p:cNvPr id="19" name="Picture 2" descr="Hadas del amor | Horoscopo.com">
            <a:extLst>
              <a:ext uri="{FF2B5EF4-FFF2-40B4-BE49-F238E27FC236}">
                <a16:creationId xmlns:a16="http://schemas.microsoft.com/office/drawing/2014/main" id="{75F096AB-8F97-4FFE-90CC-D228D523F24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2784027" y="3411095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892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ject 9">
            <a:extLst>
              <a:ext uri="{FF2B5EF4-FFF2-40B4-BE49-F238E27FC236}">
                <a16:creationId xmlns:a16="http://schemas.microsoft.com/office/drawing/2014/main" id="{4C8750C8-B32C-4934-B023-3B8EF6C7025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95487" y="3774591"/>
            <a:ext cx="1832255" cy="2416334"/>
          </a:xfrm>
          <a:prstGeom prst="rect">
            <a:avLst/>
          </a:prstGeom>
        </p:spPr>
      </p:pic>
      <p:pic>
        <p:nvPicPr>
          <p:cNvPr id="11" name="object 13">
            <a:extLst>
              <a:ext uri="{FF2B5EF4-FFF2-40B4-BE49-F238E27FC236}">
                <a16:creationId xmlns:a16="http://schemas.microsoft.com/office/drawing/2014/main" id="{91C70119-9440-4AFD-A8E4-66A5FF820E5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13464" y="1831893"/>
            <a:ext cx="2178518" cy="911531"/>
          </a:xfrm>
          <a:prstGeom prst="rect">
            <a:avLst/>
          </a:prstGeom>
        </p:spPr>
      </p:pic>
      <p:pic>
        <p:nvPicPr>
          <p:cNvPr id="12" name="object 14">
            <a:extLst>
              <a:ext uri="{FF2B5EF4-FFF2-40B4-BE49-F238E27FC236}">
                <a16:creationId xmlns:a16="http://schemas.microsoft.com/office/drawing/2014/main" id="{F5190A6E-061C-4DA7-BB20-B17464332F28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75997" y="1650749"/>
            <a:ext cx="2256322" cy="1001558"/>
          </a:xfrm>
          <a:prstGeom prst="rect">
            <a:avLst/>
          </a:prstGeom>
        </p:spPr>
      </p:pic>
      <p:pic>
        <p:nvPicPr>
          <p:cNvPr id="13" name="object 15">
            <a:extLst>
              <a:ext uri="{FF2B5EF4-FFF2-40B4-BE49-F238E27FC236}">
                <a16:creationId xmlns:a16="http://schemas.microsoft.com/office/drawing/2014/main" id="{A28794D4-7864-4B4E-B4DC-C42A7A6584DD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1013" y="1622616"/>
            <a:ext cx="2256322" cy="1057825"/>
          </a:xfrm>
          <a:prstGeom prst="rect">
            <a:avLst/>
          </a:prstGeom>
        </p:spPr>
      </p:pic>
      <p:pic>
        <p:nvPicPr>
          <p:cNvPr id="14" name="object 16">
            <a:extLst>
              <a:ext uri="{FF2B5EF4-FFF2-40B4-BE49-F238E27FC236}">
                <a16:creationId xmlns:a16="http://schemas.microsoft.com/office/drawing/2014/main" id="{2D28C0DB-FCCE-4EA3-BB37-FF8602F9158A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48714" y="1529345"/>
            <a:ext cx="2256322" cy="1125346"/>
          </a:xfrm>
          <a:prstGeom prst="rect">
            <a:avLst/>
          </a:prstGeom>
        </p:spPr>
      </p:pic>
      <p:pic>
        <p:nvPicPr>
          <p:cNvPr id="15" name="object 7">
            <a:extLst>
              <a:ext uri="{FF2B5EF4-FFF2-40B4-BE49-F238E27FC236}">
                <a16:creationId xmlns:a16="http://schemas.microsoft.com/office/drawing/2014/main" id="{F685B6F3-9264-4337-B528-E8633FB70485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534" y="6874748"/>
            <a:ext cx="6433193" cy="695736"/>
          </a:xfrm>
          <a:prstGeom prst="rect">
            <a:avLst/>
          </a:prstGeom>
        </p:spPr>
      </p:pic>
      <p:pic>
        <p:nvPicPr>
          <p:cNvPr id="16" name="object 7">
            <a:extLst>
              <a:ext uri="{FF2B5EF4-FFF2-40B4-BE49-F238E27FC236}">
                <a16:creationId xmlns:a16="http://schemas.microsoft.com/office/drawing/2014/main" id="{36FAE18A-B806-4832-973B-EC024D97FA24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44673" y="6886662"/>
            <a:ext cx="6433193" cy="695736"/>
          </a:xfrm>
          <a:prstGeom prst="rect">
            <a:avLst/>
          </a:prstGeom>
        </p:spPr>
      </p:pic>
      <p:pic>
        <p:nvPicPr>
          <p:cNvPr id="9" name="object 11">
            <a:extLst>
              <a:ext uri="{FF2B5EF4-FFF2-40B4-BE49-F238E27FC236}">
                <a16:creationId xmlns:a16="http://schemas.microsoft.com/office/drawing/2014/main" id="{CF7433F5-3353-4276-8112-2CECE643BD5B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670520" y="3595689"/>
            <a:ext cx="2512748" cy="3781909"/>
          </a:xfrm>
          <a:prstGeom prst="rect">
            <a:avLst/>
          </a:prstGeom>
        </p:spPr>
      </p:pic>
      <p:pic>
        <p:nvPicPr>
          <p:cNvPr id="17" name="Picture 2" descr="Hadas del amor | Horoscopo.com">
            <a:extLst>
              <a:ext uri="{FF2B5EF4-FFF2-40B4-BE49-F238E27FC236}">
                <a16:creationId xmlns:a16="http://schemas.microsoft.com/office/drawing/2014/main" id="{A966E7AF-F7B6-455E-A745-E1B714DD8F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3190087" y="2747318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ject 2">
            <a:extLst>
              <a:ext uri="{FF2B5EF4-FFF2-40B4-BE49-F238E27FC236}">
                <a16:creationId xmlns:a16="http://schemas.microsoft.com/office/drawing/2014/main" id="{8603E2A4-9CF9-4D1E-8AFD-807753F4BF62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905" y="1246066"/>
            <a:ext cx="2821127" cy="2320702"/>
          </a:xfrm>
          <a:prstGeom prst="rect">
            <a:avLst/>
          </a:prstGeom>
        </p:spPr>
      </p:pic>
      <p:pic>
        <p:nvPicPr>
          <p:cNvPr id="10" name="object 12">
            <a:extLst>
              <a:ext uri="{FF2B5EF4-FFF2-40B4-BE49-F238E27FC236}">
                <a16:creationId xmlns:a16="http://schemas.microsoft.com/office/drawing/2014/main" id="{C26D832F-2D87-48AF-961E-488796A8687D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23717" y="1894385"/>
            <a:ext cx="2204451" cy="102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6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ject 9">
            <a:extLst>
              <a:ext uri="{FF2B5EF4-FFF2-40B4-BE49-F238E27FC236}">
                <a16:creationId xmlns:a16="http://schemas.microsoft.com/office/drawing/2014/main" id="{4C8750C8-B32C-4934-B023-3B8EF6C7025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95487" y="3774591"/>
            <a:ext cx="1832255" cy="2416334"/>
          </a:xfrm>
          <a:prstGeom prst="rect">
            <a:avLst/>
          </a:prstGeom>
        </p:spPr>
      </p:pic>
      <p:pic>
        <p:nvPicPr>
          <p:cNvPr id="12" name="object 14">
            <a:extLst>
              <a:ext uri="{FF2B5EF4-FFF2-40B4-BE49-F238E27FC236}">
                <a16:creationId xmlns:a16="http://schemas.microsoft.com/office/drawing/2014/main" id="{F5190A6E-061C-4DA7-BB20-B17464332F2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42471" y="1786879"/>
            <a:ext cx="1577212" cy="1001558"/>
          </a:xfrm>
          <a:prstGeom prst="rect">
            <a:avLst/>
          </a:prstGeom>
        </p:spPr>
      </p:pic>
      <p:pic>
        <p:nvPicPr>
          <p:cNvPr id="13" name="object 15">
            <a:extLst>
              <a:ext uri="{FF2B5EF4-FFF2-40B4-BE49-F238E27FC236}">
                <a16:creationId xmlns:a16="http://schemas.microsoft.com/office/drawing/2014/main" id="{A28794D4-7864-4B4E-B4DC-C42A7A6584DD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21013" y="1622616"/>
            <a:ext cx="2256322" cy="1057825"/>
          </a:xfrm>
          <a:prstGeom prst="rect">
            <a:avLst/>
          </a:prstGeom>
        </p:spPr>
      </p:pic>
      <p:pic>
        <p:nvPicPr>
          <p:cNvPr id="14" name="object 16">
            <a:extLst>
              <a:ext uri="{FF2B5EF4-FFF2-40B4-BE49-F238E27FC236}">
                <a16:creationId xmlns:a16="http://schemas.microsoft.com/office/drawing/2014/main" id="{2D28C0DB-FCCE-4EA3-BB37-FF8602F9158A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48714" y="1529345"/>
            <a:ext cx="2256322" cy="1125346"/>
          </a:xfrm>
          <a:prstGeom prst="rect">
            <a:avLst/>
          </a:prstGeom>
        </p:spPr>
      </p:pic>
      <p:pic>
        <p:nvPicPr>
          <p:cNvPr id="15" name="object 7">
            <a:extLst>
              <a:ext uri="{FF2B5EF4-FFF2-40B4-BE49-F238E27FC236}">
                <a16:creationId xmlns:a16="http://schemas.microsoft.com/office/drawing/2014/main" id="{F685B6F3-9264-4337-B528-E8633FB70485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534" y="6874748"/>
            <a:ext cx="6433193" cy="695736"/>
          </a:xfrm>
          <a:prstGeom prst="rect">
            <a:avLst/>
          </a:prstGeom>
        </p:spPr>
      </p:pic>
      <p:pic>
        <p:nvPicPr>
          <p:cNvPr id="16" name="object 7">
            <a:extLst>
              <a:ext uri="{FF2B5EF4-FFF2-40B4-BE49-F238E27FC236}">
                <a16:creationId xmlns:a16="http://schemas.microsoft.com/office/drawing/2014/main" id="{36FAE18A-B806-4832-973B-EC024D97FA2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44673" y="6886662"/>
            <a:ext cx="6433193" cy="695736"/>
          </a:xfrm>
          <a:prstGeom prst="rect">
            <a:avLst/>
          </a:prstGeom>
        </p:spPr>
      </p:pic>
      <p:pic>
        <p:nvPicPr>
          <p:cNvPr id="9" name="object 11">
            <a:extLst>
              <a:ext uri="{FF2B5EF4-FFF2-40B4-BE49-F238E27FC236}">
                <a16:creationId xmlns:a16="http://schemas.microsoft.com/office/drawing/2014/main" id="{CF7433F5-3353-4276-8112-2CECE643BD5B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670520" y="3595689"/>
            <a:ext cx="2512748" cy="3781909"/>
          </a:xfrm>
          <a:prstGeom prst="rect">
            <a:avLst/>
          </a:prstGeom>
        </p:spPr>
      </p:pic>
      <p:pic>
        <p:nvPicPr>
          <p:cNvPr id="17" name="Picture 2" descr="Hadas del amor | Horoscopo.com">
            <a:extLst>
              <a:ext uri="{FF2B5EF4-FFF2-40B4-BE49-F238E27FC236}">
                <a16:creationId xmlns:a16="http://schemas.microsoft.com/office/drawing/2014/main" id="{A966E7AF-F7B6-455E-A745-E1B714DD8F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3190087" y="2747318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ject 2">
            <a:extLst>
              <a:ext uri="{FF2B5EF4-FFF2-40B4-BE49-F238E27FC236}">
                <a16:creationId xmlns:a16="http://schemas.microsoft.com/office/drawing/2014/main" id="{8603E2A4-9CF9-4D1E-8AFD-807753F4BF62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543336" y="1099421"/>
            <a:ext cx="2821127" cy="2320702"/>
          </a:xfrm>
          <a:prstGeom prst="rect">
            <a:avLst/>
          </a:prstGeom>
        </p:spPr>
      </p:pic>
      <p:pic>
        <p:nvPicPr>
          <p:cNvPr id="10" name="object 12">
            <a:extLst>
              <a:ext uri="{FF2B5EF4-FFF2-40B4-BE49-F238E27FC236}">
                <a16:creationId xmlns:a16="http://schemas.microsoft.com/office/drawing/2014/main" id="{C26D832F-2D87-48AF-961E-488796A8687D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23718" y="1894385"/>
            <a:ext cx="1547138" cy="1024065"/>
          </a:xfrm>
          <a:prstGeom prst="rect">
            <a:avLst/>
          </a:prstGeom>
        </p:spPr>
      </p:pic>
      <p:pic>
        <p:nvPicPr>
          <p:cNvPr id="11" name="object 13">
            <a:extLst>
              <a:ext uri="{FF2B5EF4-FFF2-40B4-BE49-F238E27FC236}">
                <a16:creationId xmlns:a16="http://schemas.microsoft.com/office/drawing/2014/main" id="{91C70119-9440-4AFD-A8E4-66A5FF820E58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813464" y="1831893"/>
            <a:ext cx="2178518" cy="91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65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ject 9">
            <a:extLst>
              <a:ext uri="{FF2B5EF4-FFF2-40B4-BE49-F238E27FC236}">
                <a16:creationId xmlns:a16="http://schemas.microsoft.com/office/drawing/2014/main" id="{4C8750C8-B32C-4934-B023-3B8EF6C7025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95487" y="3774591"/>
            <a:ext cx="1832255" cy="2416334"/>
          </a:xfrm>
          <a:prstGeom prst="rect">
            <a:avLst/>
          </a:prstGeom>
        </p:spPr>
      </p:pic>
      <p:pic>
        <p:nvPicPr>
          <p:cNvPr id="13" name="object 15">
            <a:extLst>
              <a:ext uri="{FF2B5EF4-FFF2-40B4-BE49-F238E27FC236}">
                <a16:creationId xmlns:a16="http://schemas.microsoft.com/office/drawing/2014/main" id="{A28794D4-7864-4B4E-B4DC-C42A7A6584D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1013" y="1622616"/>
            <a:ext cx="2256322" cy="1057825"/>
          </a:xfrm>
          <a:prstGeom prst="rect">
            <a:avLst/>
          </a:prstGeom>
        </p:spPr>
      </p:pic>
      <p:pic>
        <p:nvPicPr>
          <p:cNvPr id="14" name="object 16">
            <a:extLst>
              <a:ext uri="{FF2B5EF4-FFF2-40B4-BE49-F238E27FC236}">
                <a16:creationId xmlns:a16="http://schemas.microsoft.com/office/drawing/2014/main" id="{2D28C0DB-FCCE-4EA3-BB37-FF8602F9158A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48714" y="1529345"/>
            <a:ext cx="2256322" cy="1125346"/>
          </a:xfrm>
          <a:prstGeom prst="rect">
            <a:avLst/>
          </a:prstGeom>
        </p:spPr>
      </p:pic>
      <p:pic>
        <p:nvPicPr>
          <p:cNvPr id="15" name="object 7">
            <a:extLst>
              <a:ext uri="{FF2B5EF4-FFF2-40B4-BE49-F238E27FC236}">
                <a16:creationId xmlns:a16="http://schemas.microsoft.com/office/drawing/2014/main" id="{F685B6F3-9264-4337-B528-E8633FB70485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34" y="6874748"/>
            <a:ext cx="6433193" cy="695736"/>
          </a:xfrm>
          <a:prstGeom prst="rect">
            <a:avLst/>
          </a:prstGeom>
        </p:spPr>
      </p:pic>
      <p:pic>
        <p:nvPicPr>
          <p:cNvPr id="16" name="object 7">
            <a:extLst>
              <a:ext uri="{FF2B5EF4-FFF2-40B4-BE49-F238E27FC236}">
                <a16:creationId xmlns:a16="http://schemas.microsoft.com/office/drawing/2014/main" id="{36FAE18A-B806-4832-973B-EC024D97FA2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44673" y="6886662"/>
            <a:ext cx="6433193" cy="695736"/>
          </a:xfrm>
          <a:prstGeom prst="rect">
            <a:avLst/>
          </a:prstGeom>
        </p:spPr>
      </p:pic>
      <p:pic>
        <p:nvPicPr>
          <p:cNvPr id="9" name="object 11">
            <a:extLst>
              <a:ext uri="{FF2B5EF4-FFF2-40B4-BE49-F238E27FC236}">
                <a16:creationId xmlns:a16="http://schemas.microsoft.com/office/drawing/2014/main" id="{CF7433F5-3353-4276-8112-2CECE643BD5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70520" y="3595689"/>
            <a:ext cx="2512748" cy="3781909"/>
          </a:xfrm>
          <a:prstGeom prst="rect">
            <a:avLst/>
          </a:prstGeom>
        </p:spPr>
      </p:pic>
      <p:pic>
        <p:nvPicPr>
          <p:cNvPr id="17" name="Picture 2" descr="Hadas del amor | Horoscopo.com">
            <a:extLst>
              <a:ext uri="{FF2B5EF4-FFF2-40B4-BE49-F238E27FC236}">
                <a16:creationId xmlns:a16="http://schemas.microsoft.com/office/drawing/2014/main" id="{A966E7AF-F7B6-455E-A745-E1B714DD8F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3190087" y="2747318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ject 2">
            <a:extLst>
              <a:ext uri="{FF2B5EF4-FFF2-40B4-BE49-F238E27FC236}">
                <a16:creationId xmlns:a16="http://schemas.microsoft.com/office/drawing/2014/main" id="{8603E2A4-9CF9-4D1E-8AFD-807753F4BF62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72454" y="1272830"/>
            <a:ext cx="2821127" cy="2320702"/>
          </a:xfrm>
          <a:prstGeom prst="rect">
            <a:avLst/>
          </a:prstGeom>
        </p:spPr>
      </p:pic>
      <p:pic>
        <p:nvPicPr>
          <p:cNvPr id="10" name="object 12">
            <a:extLst>
              <a:ext uri="{FF2B5EF4-FFF2-40B4-BE49-F238E27FC236}">
                <a16:creationId xmlns:a16="http://schemas.microsoft.com/office/drawing/2014/main" id="{C26D832F-2D87-48AF-961E-488796A8687D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23718" y="1894385"/>
            <a:ext cx="1547138" cy="1024065"/>
          </a:xfrm>
          <a:prstGeom prst="rect">
            <a:avLst/>
          </a:prstGeom>
        </p:spPr>
      </p:pic>
      <p:pic>
        <p:nvPicPr>
          <p:cNvPr id="11" name="object 13">
            <a:extLst>
              <a:ext uri="{FF2B5EF4-FFF2-40B4-BE49-F238E27FC236}">
                <a16:creationId xmlns:a16="http://schemas.microsoft.com/office/drawing/2014/main" id="{91C70119-9440-4AFD-A8E4-66A5FF820E58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202827" y="1917820"/>
            <a:ext cx="1292777" cy="911531"/>
          </a:xfrm>
          <a:prstGeom prst="rect">
            <a:avLst/>
          </a:prstGeom>
        </p:spPr>
      </p:pic>
      <p:pic>
        <p:nvPicPr>
          <p:cNvPr id="12" name="object 14">
            <a:extLst>
              <a:ext uri="{FF2B5EF4-FFF2-40B4-BE49-F238E27FC236}">
                <a16:creationId xmlns:a16="http://schemas.microsoft.com/office/drawing/2014/main" id="{F5190A6E-061C-4DA7-BB20-B17464332F28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179951" y="1927394"/>
            <a:ext cx="1577212" cy="100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90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ject 9">
            <a:extLst>
              <a:ext uri="{FF2B5EF4-FFF2-40B4-BE49-F238E27FC236}">
                <a16:creationId xmlns:a16="http://schemas.microsoft.com/office/drawing/2014/main" id="{4C8750C8-B32C-4934-B023-3B8EF6C7025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95487" y="3774591"/>
            <a:ext cx="1832255" cy="2416334"/>
          </a:xfrm>
          <a:prstGeom prst="rect">
            <a:avLst/>
          </a:prstGeom>
        </p:spPr>
      </p:pic>
      <p:pic>
        <p:nvPicPr>
          <p:cNvPr id="14" name="object 16">
            <a:extLst>
              <a:ext uri="{FF2B5EF4-FFF2-40B4-BE49-F238E27FC236}">
                <a16:creationId xmlns:a16="http://schemas.microsoft.com/office/drawing/2014/main" id="{2D28C0DB-FCCE-4EA3-BB37-FF8602F9158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48714" y="1529345"/>
            <a:ext cx="2256322" cy="1125346"/>
          </a:xfrm>
          <a:prstGeom prst="rect">
            <a:avLst/>
          </a:prstGeom>
        </p:spPr>
      </p:pic>
      <p:pic>
        <p:nvPicPr>
          <p:cNvPr id="15" name="object 7">
            <a:extLst>
              <a:ext uri="{FF2B5EF4-FFF2-40B4-BE49-F238E27FC236}">
                <a16:creationId xmlns:a16="http://schemas.microsoft.com/office/drawing/2014/main" id="{F685B6F3-9264-4337-B528-E8633FB7048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34" y="6874748"/>
            <a:ext cx="6433193" cy="695736"/>
          </a:xfrm>
          <a:prstGeom prst="rect">
            <a:avLst/>
          </a:prstGeom>
        </p:spPr>
      </p:pic>
      <p:pic>
        <p:nvPicPr>
          <p:cNvPr id="16" name="object 7">
            <a:extLst>
              <a:ext uri="{FF2B5EF4-FFF2-40B4-BE49-F238E27FC236}">
                <a16:creationId xmlns:a16="http://schemas.microsoft.com/office/drawing/2014/main" id="{36FAE18A-B806-4832-973B-EC024D97FA2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44673" y="6886662"/>
            <a:ext cx="6433193" cy="695736"/>
          </a:xfrm>
          <a:prstGeom prst="rect">
            <a:avLst/>
          </a:prstGeom>
        </p:spPr>
      </p:pic>
      <p:pic>
        <p:nvPicPr>
          <p:cNvPr id="9" name="object 11">
            <a:extLst>
              <a:ext uri="{FF2B5EF4-FFF2-40B4-BE49-F238E27FC236}">
                <a16:creationId xmlns:a16="http://schemas.microsoft.com/office/drawing/2014/main" id="{CF7433F5-3353-4276-8112-2CECE643BD5B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70520" y="3595689"/>
            <a:ext cx="2512748" cy="3781909"/>
          </a:xfrm>
          <a:prstGeom prst="rect">
            <a:avLst/>
          </a:prstGeom>
        </p:spPr>
      </p:pic>
      <p:pic>
        <p:nvPicPr>
          <p:cNvPr id="17" name="Picture 2" descr="Hadas del amor | Horoscopo.com">
            <a:extLst>
              <a:ext uri="{FF2B5EF4-FFF2-40B4-BE49-F238E27FC236}">
                <a16:creationId xmlns:a16="http://schemas.microsoft.com/office/drawing/2014/main" id="{A966E7AF-F7B6-455E-A745-E1B714DD8F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3190087" y="2747318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ject 2">
            <a:extLst>
              <a:ext uri="{FF2B5EF4-FFF2-40B4-BE49-F238E27FC236}">
                <a16:creationId xmlns:a16="http://schemas.microsoft.com/office/drawing/2014/main" id="{8603E2A4-9CF9-4D1E-8AFD-807753F4BF62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13863" y="1179904"/>
            <a:ext cx="2821127" cy="2320702"/>
          </a:xfrm>
          <a:prstGeom prst="rect">
            <a:avLst/>
          </a:prstGeom>
        </p:spPr>
      </p:pic>
      <p:pic>
        <p:nvPicPr>
          <p:cNvPr id="10" name="object 12">
            <a:extLst>
              <a:ext uri="{FF2B5EF4-FFF2-40B4-BE49-F238E27FC236}">
                <a16:creationId xmlns:a16="http://schemas.microsoft.com/office/drawing/2014/main" id="{C26D832F-2D87-48AF-961E-488796A8687D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3718" y="1894385"/>
            <a:ext cx="1547138" cy="1024065"/>
          </a:xfrm>
          <a:prstGeom prst="rect">
            <a:avLst/>
          </a:prstGeom>
        </p:spPr>
      </p:pic>
      <p:pic>
        <p:nvPicPr>
          <p:cNvPr id="11" name="object 13">
            <a:extLst>
              <a:ext uri="{FF2B5EF4-FFF2-40B4-BE49-F238E27FC236}">
                <a16:creationId xmlns:a16="http://schemas.microsoft.com/office/drawing/2014/main" id="{91C70119-9440-4AFD-A8E4-66A5FF820E58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202827" y="1917820"/>
            <a:ext cx="1292777" cy="911531"/>
          </a:xfrm>
          <a:prstGeom prst="rect">
            <a:avLst/>
          </a:prstGeom>
        </p:spPr>
      </p:pic>
      <p:pic>
        <p:nvPicPr>
          <p:cNvPr id="12" name="object 14">
            <a:extLst>
              <a:ext uri="{FF2B5EF4-FFF2-40B4-BE49-F238E27FC236}">
                <a16:creationId xmlns:a16="http://schemas.microsoft.com/office/drawing/2014/main" id="{F5190A6E-061C-4DA7-BB20-B17464332F28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89115" y="1761783"/>
            <a:ext cx="1577212" cy="1001558"/>
          </a:xfrm>
          <a:prstGeom prst="rect">
            <a:avLst/>
          </a:prstGeom>
        </p:spPr>
      </p:pic>
      <p:pic>
        <p:nvPicPr>
          <p:cNvPr id="13" name="object 15">
            <a:extLst>
              <a:ext uri="{FF2B5EF4-FFF2-40B4-BE49-F238E27FC236}">
                <a16:creationId xmlns:a16="http://schemas.microsoft.com/office/drawing/2014/main" id="{A28794D4-7864-4B4E-B4DC-C42A7A6584DD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562914" y="1789454"/>
            <a:ext cx="1955483" cy="10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20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ject 9">
            <a:extLst>
              <a:ext uri="{FF2B5EF4-FFF2-40B4-BE49-F238E27FC236}">
                <a16:creationId xmlns:a16="http://schemas.microsoft.com/office/drawing/2014/main" id="{4C8750C8-B32C-4934-B023-3B8EF6C7025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95487" y="3774591"/>
            <a:ext cx="1832255" cy="2416334"/>
          </a:xfrm>
          <a:prstGeom prst="rect">
            <a:avLst/>
          </a:prstGeom>
        </p:spPr>
      </p:pic>
      <p:pic>
        <p:nvPicPr>
          <p:cNvPr id="13" name="object 15">
            <a:extLst>
              <a:ext uri="{FF2B5EF4-FFF2-40B4-BE49-F238E27FC236}">
                <a16:creationId xmlns:a16="http://schemas.microsoft.com/office/drawing/2014/main" id="{A28794D4-7864-4B4E-B4DC-C42A7A6584D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62427" y="1758500"/>
            <a:ext cx="2256322" cy="1057825"/>
          </a:xfrm>
          <a:prstGeom prst="rect">
            <a:avLst/>
          </a:prstGeom>
        </p:spPr>
      </p:pic>
      <p:pic>
        <p:nvPicPr>
          <p:cNvPr id="15" name="object 7">
            <a:extLst>
              <a:ext uri="{FF2B5EF4-FFF2-40B4-BE49-F238E27FC236}">
                <a16:creationId xmlns:a16="http://schemas.microsoft.com/office/drawing/2014/main" id="{F685B6F3-9264-4337-B528-E8633FB7048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34" y="6874748"/>
            <a:ext cx="6433193" cy="695736"/>
          </a:xfrm>
          <a:prstGeom prst="rect">
            <a:avLst/>
          </a:prstGeom>
        </p:spPr>
      </p:pic>
      <p:pic>
        <p:nvPicPr>
          <p:cNvPr id="16" name="object 7">
            <a:extLst>
              <a:ext uri="{FF2B5EF4-FFF2-40B4-BE49-F238E27FC236}">
                <a16:creationId xmlns:a16="http://schemas.microsoft.com/office/drawing/2014/main" id="{36FAE18A-B806-4832-973B-EC024D97FA2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44673" y="6886662"/>
            <a:ext cx="6433193" cy="695736"/>
          </a:xfrm>
          <a:prstGeom prst="rect">
            <a:avLst/>
          </a:prstGeom>
        </p:spPr>
      </p:pic>
      <p:pic>
        <p:nvPicPr>
          <p:cNvPr id="9" name="object 11">
            <a:extLst>
              <a:ext uri="{FF2B5EF4-FFF2-40B4-BE49-F238E27FC236}">
                <a16:creationId xmlns:a16="http://schemas.microsoft.com/office/drawing/2014/main" id="{CF7433F5-3353-4276-8112-2CECE643BD5B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70520" y="3595689"/>
            <a:ext cx="2512748" cy="3781909"/>
          </a:xfrm>
          <a:prstGeom prst="rect">
            <a:avLst/>
          </a:prstGeom>
        </p:spPr>
      </p:pic>
      <p:pic>
        <p:nvPicPr>
          <p:cNvPr id="17" name="Picture 2" descr="Hadas del amor | Horoscopo.com">
            <a:extLst>
              <a:ext uri="{FF2B5EF4-FFF2-40B4-BE49-F238E27FC236}">
                <a16:creationId xmlns:a16="http://schemas.microsoft.com/office/drawing/2014/main" id="{A966E7AF-F7B6-455E-A745-E1B714DD8F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3190087" y="2747318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ject 2">
            <a:extLst>
              <a:ext uri="{FF2B5EF4-FFF2-40B4-BE49-F238E27FC236}">
                <a16:creationId xmlns:a16="http://schemas.microsoft.com/office/drawing/2014/main" id="{8603E2A4-9CF9-4D1E-8AFD-807753F4BF62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639280" y="1179904"/>
            <a:ext cx="2821127" cy="2320702"/>
          </a:xfrm>
          <a:prstGeom prst="rect">
            <a:avLst/>
          </a:prstGeom>
        </p:spPr>
      </p:pic>
      <p:pic>
        <p:nvPicPr>
          <p:cNvPr id="10" name="object 12">
            <a:extLst>
              <a:ext uri="{FF2B5EF4-FFF2-40B4-BE49-F238E27FC236}">
                <a16:creationId xmlns:a16="http://schemas.microsoft.com/office/drawing/2014/main" id="{C26D832F-2D87-48AF-961E-488796A8687D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3718" y="1894385"/>
            <a:ext cx="1547138" cy="1024065"/>
          </a:xfrm>
          <a:prstGeom prst="rect">
            <a:avLst/>
          </a:prstGeom>
        </p:spPr>
      </p:pic>
      <p:pic>
        <p:nvPicPr>
          <p:cNvPr id="11" name="object 13">
            <a:extLst>
              <a:ext uri="{FF2B5EF4-FFF2-40B4-BE49-F238E27FC236}">
                <a16:creationId xmlns:a16="http://schemas.microsoft.com/office/drawing/2014/main" id="{91C70119-9440-4AFD-A8E4-66A5FF820E58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474947" y="1921274"/>
            <a:ext cx="1292777" cy="911531"/>
          </a:xfrm>
          <a:prstGeom prst="rect">
            <a:avLst/>
          </a:prstGeom>
        </p:spPr>
      </p:pic>
      <p:pic>
        <p:nvPicPr>
          <p:cNvPr id="12" name="object 14">
            <a:extLst>
              <a:ext uri="{FF2B5EF4-FFF2-40B4-BE49-F238E27FC236}">
                <a16:creationId xmlns:a16="http://schemas.microsoft.com/office/drawing/2014/main" id="{F5190A6E-061C-4DA7-BB20-B17464332F28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28658" y="1712367"/>
            <a:ext cx="1577212" cy="1001558"/>
          </a:xfrm>
          <a:prstGeom prst="rect">
            <a:avLst/>
          </a:prstGeom>
        </p:spPr>
      </p:pic>
      <p:pic>
        <p:nvPicPr>
          <p:cNvPr id="14" name="object 16">
            <a:extLst>
              <a:ext uri="{FF2B5EF4-FFF2-40B4-BE49-F238E27FC236}">
                <a16:creationId xmlns:a16="http://schemas.microsoft.com/office/drawing/2014/main" id="{2D28C0DB-FCCE-4EA3-BB37-FF8602F9158A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74401" y="1786520"/>
            <a:ext cx="1950884" cy="112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10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7">
            <a:extLst>
              <a:ext uri="{FF2B5EF4-FFF2-40B4-BE49-F238E27FC236}">
                <a16:creationId xmlns:a16="http://schemas.microsoft.com/office/drawing/2014/main" id="{8DB9B6E8-F283-4DD4-9DD6-F3F3857B251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34" y="6874748"/>
            <a:ext cx="6433193" cy="695736"/>
          </a:xfrm>
          <a:prstGeom prst="rect">
            <a:avLst/>
          </a:prstGeom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ABD43D26-992C-4B97-B024-A30094DE7F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43518" y="6886662"/>
            <a:ext cx="6433193" cy="695736"/>
          </a:xfrm>
          <a:prstGeom prst="rect">
            <a:avLst/>
          </a:prstGeom>
        </p:spPr>
      </p:pic>
      <p:grpSp>
        <p:nvGrpSpPr>
          <p:cNvPr id="8" name="object 2">
            <a:extLst>
              <a:ext uri="{FF2B5EF4-FFF2-40B4-BE49-F238E27FC236}">
                <a16:creationId xmlns:a16="http://schemas.microsoft.com/office/drawing/2014/main" id="{FB7ADCC2-2AA3-474C-946E-8FAAAB9A2B05}"/>
              </a:ext>
            </a:extLst>
          </p:cNvPr>
          <p:cNvGrpSpPr/>
          <p:nvPr/>
        </p:nvGrpSpPr>
        <p:grpSpPr>
          <a:xfrm>
            <a:off x="698500" y="1191818"/>
            <a:ext cx="8229600" cy="6088270"/>
            <a:chOff x="2149163" y="23836"/>
            <a:chExt cx="6404610" cy="6419215"/>
          </a:xfrm>
        </p:grpSpPr>
        <p:pic>
          <p:nvPicPr>
            <p:cNvPr id="9" name="object 3">
              <a:extLst>
                <a:ext uri="{FF2B5EF4-FFF2-40B4-BE49-F238E27FC236}">
                  <a16:creationId xmlns:a16="http://schemas.microsoft.com/office/drawing/2014/main" id="{A707C4A2-F208-4B08-828D-46529CF9E9A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0385" y="590906"/>
              <a:ext cx="2782952" cy="5489659"/>
            </a:xfrm>
            <a:prstGeom prst="rect">
              <a:avLst/>
            </a:prstGeom>
          </p:spPr>
        </p:pic>
        <p:pic>
          <p:nvPicPr>
            <p:cNvPr id="10" name="object 4">
              <a:extLst>
                <a:ext uri="{FF2B5EF4-FFF2-40B4-BE49-F238E27FC236}">
                  <a16:creationId xmlns:a16="http://schemas.microsoft.com/office/drawing/2014/main" id="{C663B725-2CF5-4676-81A4-1B7E2F601AF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27206" y="2716243"/>
              <a:ext cx="1010249" cy="981657"/>
            </a:xfrm>
            <a:prstGeom prst="rect">
              <a:avLst/>
            </a:prstGeom>
          </p:spPr>
        </p:pic>
        <p:pic>
          <p:nvPicPr>
            <p:cNvPr id="11" name="object 5">
              <a:extLst>
                <a:ext uri="{FF2B5EF4-FFF2-40B4-BE49-F238E27FC236}">
                  <a16:creationId xmlns:a16="http://schemas.microsoft.com/office/drawing/2014/main" id="{0491612C-32E9-4937-8806-90C98934393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27206" y="2630471"/>
              <a:ext cx="95306" cy="85775"/>
            </a:xfrm>
            <a:prstGeom prst="rect">
              <a:avLst/>
            </a:prstGeom>
          </p:spPr>
        </p:pic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8A557B64-B5E7-42F0-AFE7-5505B85F383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22369" y="590907"/>
              <a:ext cx="1019780" cy="648084"/>
            </a:xfrm>
            <a:prstGeom prst="rect">
              <a:avLst/>
            </a:prstGeom>
          </p:spPr>
        </p:pic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8667B473-E7BC-45E7-89FF-284494C6A74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9688" y="2997831"/>
              <a:ext cx="1321463" cy="1485927"/>
            </a:xfrm>
            <a:prstGeom prst="rect">
              <a:avLst/>
            </a:prstGeom>
          </p:spPr>
        </p:pic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95991F97-85F1-48B1-BB11-1947D41462CC}"/>
                </a:ext>
              </a:extLst>
            </p:cNvPr>
            <p:cNvSpPr/>
            <p:nvPr/>
          </p:nvSpPr>
          <p:spPr>
            <a:xfrm>
              <a:off x="6451629" y="4284037"/>
              <a:ext cx="2102485" cy="2159000"/>
            </a:xfrm>
            <a:custGeom>
              <a:avLst/>
              <a:gdLst/>
              <a:ahLst/>
              <a:cxnLst/>
              <a:rect l="l" t="t" r="r" b="b"/>
              <a:pathLst>
                <a:path w="2102484" h="2159000">
                  <a:moveTo>
                    <a:pt x="2102136" y="0"/>
                  </a:moveTo>
                  <a:lnTo>
                    <a:pt x="2102136" y="2158696"/>
                  </a:lnTo>
                  <a:lnTo>
                    <a:pt x="0" y="2158696"/>
                  </a:lnTo>
                  <a:lnTo>
                    <a:pt x="2102136" y="0"/>
                  </a:lnTo>
                  <a:close/>
                </a:path>
              </a:pathLst>
            </a:custGeom>
            <a:solidFill>
              <a:srgbClr val="0065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DDF8EF86-4BA2-4A4F-BA09-3A9D569E6FA4}"/>
                </a:ext>
              </a:extLst>
            </p:cNvPr>
            <p:cNvSpPr/>
            <p:nvPr/>
          </p:nvSpPr>
          <p:spPr>
            <a:xfrm>
              <a:off x="2149163" y="23836"/>
              <a:ext cx="1906270" cy="1906270"/>
            </a:xfrm>
            <a:custGeom>
              <a:avLst/>
              <a:gdLst/>
              <a:ahLst/>
              <a:cxnLst/>
              <a:rect l="l" t="t" r="r" b="b"/>
              <a:pathLst>
                <a:path w="1906270" h="1906270">
                  <a:moveTo>
                    <a:pt x="0" y="1906131"/>
                  </a:moveTo>
                  <a:lnTo>
                    <a:pt x="0" y="0"/>
                  </a:lnTo>
                  <a:lnTo>
                    <a:pt x="1906131" y="0"/>
                  </a:lnTo>
                  <a:lnTo>
                    <a:pt x="0" y="1906131"/>
                  </a:lnTo>
                  <a:close/>
                </a:path>
              </a:pathLst>
            </a:custGeom>
            <a:solidFill>
              <a:srgbClr val="4A00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7AAE732D-4D45-46B9-92AF-5147FC4CD4FE}"/>
                </a:ext>
              </a:extLst>
            </p:cNvPr>
            <p:cNvSpPr/>
            <p:nvPr/>
          </p:nvSpPr>
          <p:spPr>
            <a:xfrm>
              <a:off x="2517279" y="266876"/>
              <a:ext cx="5880735" cy="5746115"/>
            </a:xfrm>
            <a:custGeom>
              <a:avLst/>
              <a:gdLst/>
              <a:ahLst/>
              <a:cxnLst/>
              <a:rect l="l" t="t" r="r" b="b"/>
              <a:pathLst>
                <a:path w="5880734" h="5746115">
                  <a:moveTo>
                    <a:pt x="416953" y="5078819"/>
                  </a:moveTo>
                  <a:lnTo>
                    <a:pt x="257695" y="5078819"/>
                  </a:lnTo>
                  <a:lnTo>
                    <a:pt x="208483" y="4927346"/>
                  </a:lnTo>
                  <a:lnTo>
                    <a:pt x="159270" y="5078819"/>
                  </a:lnTo>
                  <a:lnTo>
                    <a:pt x="0" y="5078819"/>
                  </a:lnTo>
                  <a:lnTo>
                    <a:pt x="128854" y="5172430"/>
                  </a:lnTo>
                  <a:lnTo>
                    <a:pt x="79641" y="5323891"/>
                  </a:lnTo>
                  <a:lnTo>
                    <a:pt x="208483" y="5230279"/>
                  </a:lnTo>
                  <a:lnTo>
                    <a:pt x="337324" y="5323891"/>
                  </a:lnTo>
                  <a:lnTo>
                    <a:pt x="306908" y="5230279"/>
                  </a:lnTo>
                  <a:lnTo>
                    <a:pt x="288112" y="5172430"/>
                  </a:lnTo>
                  <a:lnTo>
                    <a:pt x="416953" y="5078819"/>
                  </a:lnTo>
                  <a:close/>
                </a:path>
                <a:path w="5880734" h="5746115">
                  <a:moveTo>
                    <a:pt x="1017828" y="2386152"/>
                  </a:moveTo>
                  <a:lnTo>
                    <a:pt x="723531" y="2386152"/>
                  </a:lnTo>
                  <a:lnTo>
                    <a:pt x="632599" y="2106269"/>
                  </a:lnTo>
                  <a:lnTo>
                    <a:pt x="541655" y="2386152"/>
                  </a:lnTo>
                  <a:lnTo>
                    <a:pt x="247370" y="2386152"/>
                  </a:lnTo>
                  <a:lnTo>
                    <a:pt x="485457" y="2559139"/>
                  </a:lnTo>
                  <a:lnTo>
                    <a:pt x="394512" y="2839021"/>
                  </a:lnTo>
                  <a:lnTo>
                    <a:pt x="632599" y="2666034"/>
                  </a:lnTo>
                  <a:lnTo>
                    <a:pt x="870686" y="2839021"/>
                  </a:lnTo>
                  <a:lnTo>
                    <a:pt x="814476" y="2666034"/>
                  </a:lnTo>
                  <a:lnTo>
                    <a:pt x="779741" y="2559139"/>
                  </a:lnTo>
                  <a:lnTo>
                    <a:pt x="1017828" y="2386152"/>
                  </a:lnTo>
                  <a:close/>
                </a:path>
                <a:path w="5880734" h="5746115">
                  <a:moveTo>
                    <a:pt x="1456029" y="291122"/>
                  </a:moveTo>
                  <a:lnTo>
                    <a:pt x="1343291" y="291134"/>
                  </a:lnTo>
                  <a:lnTo>
                    <a:pt x="1300238" y="291134"/>
                  </a:lnTo>
                  <a:lnTo>
                    <a:pt x="1252093" y="142951"/>
                  </a:lnTo>
                  <a:lnTo>
                    <a:pt x="1203947" y="291134"/>
                  </a:lnTo>
                  <a:lnTo>
                    <a:pt x="1048143" y="291122"/>
                  </a:lnTo>
                  <a:lnTo>
                    <a:pt x="1174191" y="382701"/>
                  </a:lnTo>
                  <a:lnTo>
                    <a:pt x="1126045" y="530885"/>
                  </a:lnTo>
                  <a:lnTo>
                    <a:pt x="1252093" y="439305"/>
                  </a:lnTo>
                  <a:lnTo>
                    <a:pt x="1378127" y="530885"/>
                  </a:lnTo>
                  <a:lnTo>
                    <a:pt x="1348384" y="439305"/>
                  </a:lnTo>
                  <a:lnTo>
                    <a:pt x="1329994" y="382701"/>
                  </a:lnTo>
                  <a:lnTo>
                    <a:pt x="1456029" y="291134"/>
                  </a:lnTo>
                  <a:close/>
                </a:path>
                <a:path w="5880734" h="5746115">
                  <a:moveTo>
                    <a:pt x="4485614" y="164630"/>
                  </a:moveTo>
                  <a:lnTo>
                    <a:pt x="4312501" y="164630"/>
                  </a:lnTo>
                  <a:lnTo>
                    <a:pt x="4259008" y="0"/>
                  </a:lnTo>
                  <a:lnTo>
                    <a:pt x="4205516" y="164630"/>
                  </a:lnTo>
                  <a:lnTo>
                    <a:pt x="4032402" y="164630"/>
                  </a:lnTo>
                  <a:lnTo>
                    <a:pt x="4172458" y="266382"/>
                  </a:lnTo>
                  <a:lnTo>
                    <a:pt x="4118965" y="431025"/>
                  </a:lnTo>
                  <a:lnTo>
                    <a:pt x="4259008" y="329272"/>
                  </a:lnTo>
                  <a:lnTo>
                    <a:pt x="4399064" y="431025"/>
                  </a:lnTo>
                  <a:lnTo>
                    <a:pt x="4366006" y="329272"/>
                  </a:lnTo>
                  <a:lnTo>
                    <a:pt x="4345571" y="266382"/>
                  </a:lnTo>
                  <a:lnTo>
                    <a:pt x="4485614" y="164630"/>
                  </a:lnTo>
                  <a:close/>
                </a:path>
                <a:path w="5880734" h="5746115">
                  <a:moveTo>
                    <a:pt x="5631358" y="1594764"/>
                  </a:moveTo>
                  <a:lnTo>
                    <a:pt x="5347462" y="1594764"/>
                  </a:lnTo>
                  <a:lnTo>
                    <a:pt x="5259730" y="1324762"/>
                  </a:lnTo>
                  <a:lnTo>
                    <a:pt x="5171999" y="1594764"/>
                  </a:lnTo>
                  <a:lnTo>
                    <a:pt x="4888103" y="1594764"/>
                  </a:lnTo>
                  <a:lnTo>
                    <a:pt x="5117782" y="1761629"/>
                  </a:lnTo>
                  <a:lnTo>
                    <a:pt x="5030051" y="2031644"/>
                  </a:lnTo>
                  <a:lnTo>
                    <a:pt x="5259730" y="1864766"/>
                  </a:lnTo>
                  <a:lnTo>
                    <a:pt x="5489410" y="2031644"/>
                  </a:lnTo>
                  <a:lnTo>
                    <a:pt x="5435193" y="1864766"/>
                  </a:lnTo>
                  <a:lnTo>
                    <a:pt x="5401678" y="1761629"/>
                  </a:lnTo>
                  <a:lnTo>
                    <a:pt x="5631358" y="1594764"/>
                  </a:lnTo>
                  <a:close/>
                </a:path>
                <a:path w="5880734" h="5746115">
                  <a:moveTo>
                    <a:pt x="5880227" y="4680496"/>
                  </a:moveTo>
                  <a:lnTo>
                    <a:pt x="5187785" y="4680496"/>
                  </a:lnTo>
                  <a:lnTo>
                    <a:pt x="4973815" y="4021937"/>
                  </a:lnTo>
                  <a:lnTo>
                    <a:pt x="4759833" y="4680496"/>
                  </a:lnTo>
                  <a:lnTo>
                    <a:pt x="4067391" y="4680496"/>
                  </a:lnTo>
                  <a:lnTo>
                    <a:pt x="4627588" y="5087493"/>
                  </a:lnTo>
                  <a:lnTo>
                    <a:pt x="4413618" y="5746051"/>
                  </a:lnTo>
                  <a:lnTo>
                    <a:pt x="4973815" y="5339042"/>
                  </a:lnTo>
                  <a:lnTo>
                    <a:pt x="5534012" y="5746051"/>
                  </a:lnTo>
                  <a:lnTo>
                    <a:pt x="5401767" y="5339042"/>
                  </a:lnTo>
                  <a:lnTo>
                    <a:pt x="5320030" y="5087493"/>
                  </a:lnTo>
                  <a:lnTo>
                    <a:pt x="5880227" y="4680496"/>
                  </a:lnTo>
                  <a:close/>
                </a:path>
              </a:pathLst>
            </a:custGeom>
            <a:solidFill>
              <a:srgbClr val="FFD5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62951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50E304-82F5-4019-BDF5-A1AEFFCE05AB}"/>
              </a:ext>
            </a:extLst>
          </p:cNvPr>
          <p:cNvSpPr txBox="1"/>
          <p:nvPr/>
        </p:nvSpPr>
        <p:spPr>
          <a:xfrm>
            <a:off x="1231900" y="-35625"/>
            <a:ext cx="8229600" cy="6934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3" name="Picture 2" descr="Pin en Español">
            <a:extLst>
              <a:ext uri="{FF2B5EF4-FFF2-40B4-BE49-F238E27FC236}">
                <a16:creationId xmlns:a16="http://schemas.microsoft.com/office/drawing/2014/main" id="{F1E3CB5F-A0F7-4F65-B120-7680A5A9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4" b="64903"/>
          <a:stretch/>
        </p:blipFill>
        <p:spPr bwMode="auto">
          <a:xfrm>
            <a:off x="0" y="-31750"/>
            <a:ext cx="3232131" cy="12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627181-2B20-45DF-937D-64F1D28B4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385"/>
          <a:stretch/>
        </p:blipFill>
        <p:spPr>
          <a:xfrm>
            <a:off x="4729708" y="-31750"/>
            <a:ext cx="5962650" cy="1125346"/>
          </a:xfrm>
          <a:prstGeom prst="rect">
            <a:avLst/>
          </a:prstGeom>
        </p:spPr>
      </p:pic>
      <p:pic>
        <p:nvPicPr>
          <p:cNvPr id="5" name="Picture 4" descr="Gifs Animados de Soles">
            <a:extLst>
              <a:ext uri="{FF2B5EF4-FFF2-40B4-BE49-F238E27FC236}">
                <a16:creationId xmlns:a16="http://schemas.microsoft.com/office/drawing/2014/main" id="{3B8DBBBA-576D-4F56-9C98-BAECCDA6D5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57" y="-31750"/>
            <a:ext cx="1269201" cy="1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EBD012EB-2069-4684-8995-8FEC718C397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29288" y="600420"/>
            <a:ext cx="2046434" cy="2016228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244D2D7E-BBA1-4313-8563-0DA4FBCF370D}"/>
              </a:ext>
            </a:extLst>
          </p:cNvPr>
          <p:cNvGrpSpPr/>
          <p:nvPr/>
        </p:nvGrpSpPr>
        <p:grpSpPr>
          <a:xfrm>
            <a:off x="6969743" y="1132239"/>
            <a:ext cx="3203754" cy="4032566"/>
            <a:chOff x="6166336" y="1200852"/>
            <a:chExt cx="2402205" cy="3068955"/>
          </a:xfrm>
        </p:grpSpPr>
        <p:pic>
          <p:nvPicPr>
            <p:cNvPr id="8" name="object 4">
              <a:extLst>
                <a:ext uri="{FF2B5EF4-FFF2-40B4-BE49-F238E27FC236}">
                  <a16:creationId xmlns:a16="http://schemas.microsoft.com/office/drawing/2014/main" id="{550DE69B-AEF2-4A07-A130-10FEE7CE378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66336" y="1200852"/>
              <a:ext cx="1534436" cy="1534436"/>
            </a:xfrm>
            <a:prstGeom prst="rect">
              <a:avLst/>
            </a:prstGeom>
          </p:spPr>
        </p:pic>
        <p:pic>
          <p:nvPicPr>
            <p:cNvPr id="9" name="object 5">
              <a:extLst>
                <a:ext uri="{FF2B5EF4-FFF2-40B4-BE49-F238E27FC236}">
                  <a16:creationId xmlns:a16="http://schemas.microsoft.com/office/drawing/2014/main" id="{5172263D-68B0-418E-B2A5-CADE3C485D7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33625" y="2735294"/>
              <a:ext cx="1534435" cy="1534436"/>
            </a:xfrm>
            <a:prstGeom prst="rect">
              <a:avLst/>
            </a:prstGeom>
          </p:spPr>
        </p:pic>
      </p:grpSp>
      <p:grpSp>
        <p:nvGrpSpPr>
          <p:cNvPr id="10" name="object 6">
            <a:extLst>
              <a:ext uri="{FF2B5EF4-FFF2-40B4-BE49-F238E27FC236}">
                <a16:creationId xmlns:a16="http://schemas.microsoft.com/office/drawing/2014/main" id="{ED4B2C3A-4C2B-463C-9D2C-EE2A1134B0E6}"/>
              </a:ext>
            </a:extLst>
          </p:cNvPr>
          <p:cNvGrpSpPr/>
          <p:nvPr/>
        </p:nvGrpSpPr>
        <p:grpSpPr>
          <a:xfrm>
            <a:off x="121685" y="883701"/>
            <a:ext cx="2847217" cy="4032566"/>
            <a:chOff x="2306419" y="1105542"/>
            <a:chExt cx="2134870" cy="3068955"/>
          </a:xfrm>
        </p:grpSpPr>
        <p:pic>
          <p:nvPicPr>
            <p:cNvPr id="11" name="object 7">
              <a:extLst>
                <a:ext uri="{FF2B5EF4-FFF2-40B4-BE49-F238E27FC236}">
                  <a16:creationId xmlns:a16="http://schemas.microsoft.com/office/drawing/2014/main" id="{C2657729-2574-44E9-93B1-D0A3F0269D0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06850" y="1105542"/>
              <a:ext cx="1534436" cy="1534436"/>
            </a:xfrm>
            <a:prstGeom prst="rect">
              <a:avLst/>
            </a:prstGeom>
          </p:spPr>
        </p:pic>
        <p:pic>
          <p:nvPicPr>
            <p:cNvPr id="12" name="object 8">
              <a:extLst>
                <a:ext uri="{FF2B5EF4-FFF2-40B4-BE49-F238E27FC236}">
                  <a16:creationId xmlns:a16="http://schemas.microsoft.com/office/drawing/2014/main" id="{69B5745D-2AA0-41FB-80FE-1883B5DE9C4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06419" y="2639984"/>
              <a:ext cx="1534436" cy="1534436"/>
            </a:xfrm>
            <a:prstGeom prst="rect">
              <a:avLst/>
            </a:prstGeom>
          </p:spPr>
        </p:pic>
      </p:grpSp>
      <p:sp>
        <p:nvSpPr>
          <p:cNvPr id="13" name="object 9">
            <a:extLst>
              <a:ext uri="{FF2B5EF4-FFF2-40B4-BE49-F238E27FC236}">
                <a16:creationId xmlns:a16="http://schemas.microsoft.com/office/drawing/2014/main" id="{D119CD2F-1A3C-4E8C-8EC8-331947E3767B}"/>
              </a:ext>
            </a:extLst>
          </p:cNvPr>
          <p:cNvSpPr/>
          <p:nvPr/>
        </p:nvSpPr>
        <p:spPr>
          <a:xfrm>
            <a:off x="2586772" y="4832032"/>
            <a:ext cx="725778" cy="680021"/>
          </a:xfrm>
          <a:custGeom>
            <a:avLst/>
            <a:gdLst/>
            <a:ahLst/>
            <a:cxnLst/>
            <a:rect l="l" t="t" r="r" b="b"/>
            <a:pathLst>
              <a:path w="544195" h="517525">
                <a:moveTo>
                  <a:pt x="336118" y="197565"/>
                </a:moveTo>
                <a:lnTo>
                  <a:pt x="207732" y="197565"/>
                </a:lnTo>
                <a:lnTo>
                  <a:pt x="271925" y="0"/>
                </a:lnTo>
                <a:lnTo>
                  <a:pt x="336118" y="197565"/>
                </a:lnTo>
                <a:close/>
              </a:path>
              <a:path w="544195" h="517525">
                <a:moveTo>
                  <a:pt x="103866" y="517233"/>
                </a:moveTo>
                <a:lnTo>
                  <a:pt x="168059" y="319667"/>
                </a:lnTo>
                <a:lnTo>
                  <a:pt x="0" y="197565"/>
                </a:lnTo>
                <a:lnTo>
                  <a:pt x="543851" y="197565"/>
                </a:lnTo>
                <a:lnTo>
                  <a:pt x="375792" y="319667"/>
                </a:lnTo>
                <a:lnTo>
                  <a:pt x="400311" y="395131"/>
                </a:lnTo>
                <a:lnTo>
                  <a:pt x="271925" y="395131"/>
                </a:lnTo>
                <a:lnTo>
                  <a:pt x="103866" y="517233"/>
                </a:lnTo>
                <a:close/>
              </a:path>
              <a:path w="544195" h="517525">
                <a:moveTo>
                  <a:pt x="543851" y="197565"/>
                </a:moveTo>
                <a:lnTo>
                  <a:pt x="336118" y="197565"/>
                </a:lnTo>
                <a:lnTo>
                  <a:pt x="543851" y="197565"/>
                </a:lnTo>
                <a:close/>
              </a:path>
              <a:path w="544195" h="517525">
                <a:moveTo>
                  <a:pt x="439985" y="517233"/>
                </a:moveTo>
                <a:lnTo>
                  <a:pt x="271925" y="395131"/>
                </a:lnTo>
                <a:lnTo>
                  <a:pt x="400311" y="395131"/>
                </a:lnTo>
                <a:lnTo>
                  <a:pt x="439985" y="517233"/>
                </a:lnTo>
                <a:close/>
              </a:path>
            </a:pathLst>
          </a:custGeom>
          <a:solidFill>
            <a:srgbClr val="FFD5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C91E8536-1E0F-4B5B-BC72-8A1EA52F46D8}"/>
              </a:ext>
            </a:extLst>
          </p:cNvPr>
          <p:cNvSpPr/>
          <p:nvPr/>
        </p:nvSpPr>
        <p:spPr>
          <a:xfrm>
            <a:off x="2376733" y="47648"/>
            <a:ext cx="1016258" cy="952029"/>
          </a:xfrm>
          <a:custGeom>
            <a:avLst/>
            <a:gdLst/>
            <a:ahLst/>
            <a:cxnLst/>
            <a:rect l="l" t="t" r="r" b="b"/>
            <a:pathLst>
              <a:path w="762000" h="724535">
                <a:moveTo>
                  <a:pt x="470566" y="276592"/>
                </a:moveTo>
                <a:lnTo>
                  <a:pt x="290826" y="276592"/>
                </a:lnTo>
                <a:lnTo>
                  <a:pt x="380696" y="0"/>
                </a:lnTo>
                <a:lnTo>
                  <a:pt x="470566" y="276592"/>
                </a:lnTo>
                <a:close/>
              </a:path>
              <a:path w="762000" h="724535">
                <a:moveTo>
                  <a:pt x="145412" y="724127"/>
                </a:moveTo>
                <a:lnTo>
                  <a:pt x="235283" y="447535"/>
                </a:lnTo>
                <a:lnTo>
                  <a:pt x="0" y="276591"/>
                </a:lnTo>
                <a:lnTo>
                  <a:pt x="761392" y="276592"/>
                </a:lnTo>
                <a:lnTo>
                  <a:pt x="526108" y="447535"/>
                </a:lnTo>
                <a:lnTo>
                  <a:pt x="560436" y="553183"/>
                </a:lnTo>
                <a:lnTo>
                  <a:pt x="380696" y="553183"/>
                </a:lnTo>
                <a:lnTo>
                  <a:pt x="145412" y="724127"/>
                </a:lnTo>
                <a:close/>
              </a:path>
              <a:path w="762000" h="724535">
                <a:moveTo>
                  <a:pt x="761392" y="276592"/>
                </a:moveTo>
                <a:lnTo>
                  <a:pt x="470566" y="276592"/>
                </a:lnTo>
                <a:lnTo>
                  <a:pt x="761392" y="276591"/>
                </a:lnTo>
                <a:close/>
              </a:path>
              <a:path w="762000" h="724535">
                <a:moveTo>
                  <a:pt x="615979" y="724127"/>
                </a:moveTo>
                <a:lnTo>
                  <a:pt x="380696" y="553183"/>
                </a:lnTo>
                <a:lnTo>
                  <a:pt x="560436" y="553183"/>
                </a:lnTo>
                <a:lnTo>
                  <a:pt x="615979" y="724127"/>
                </a:lnTo>
                <a:close/>
              </a:path>
            </a:pathLst>
          </a:custGeom>
          <a:solidFill>
            <a:srgbClr val="FFD5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F1468324-678D-4A9B-814C-49CFFC08FD8D}"/>
              </a:ext>
            </a:extLst>
          </p:cNvPr>
          <p:cNvSpPr/>
          <p:nvPr/>
        </p:nvSpPr>
        <p:spPr>
          <a:xfrm>
            <a:off x="7317221" y="5489035"/>
            <a:ext cx="1668357" cy="1563631"/>
          </a:xfrm>
          <a:custGeom>
            <a:avLst/>
            <a:gdLst/>
            <a:ahLst/>
            <a:cxnLst/>
            <a:rect l="l" t="t" r="r" b="b"/>
            <a:pathLst>
              <a:path w="1250950" h="1189989">
                <a:moveTo>
                  <a:pt x="773073" y="454401"/>
                </a:moveTo>
                <a:lnTo>
                  <a:pt x="477785" y="454401"/>
                </a:lnTo>
                <a:lnTo>
                  <a:pt x="625429" y="0"/>
                </a:lnTo>
                <a:lnTo>
                  <a:pt x="773073" y="454401"/>
                </a:lnTo>
                <a:close/>
              </a:path>
              <a:path w="1250950" h="1189989">
                <a:moveTo>
                  <a:pt x="238892" y="1189637"/>
                </a:moveTo>
                <a:lnTo>
                  <a:pt x="386537" y="735236"/>
                </a:lnTo>
                <a:lnTo>
                  <a:pt x="0" y="454401"/>
                </a:lnTo>
                <a:lnTo>
                  <a:pt x="1250858" y="454401"/>
                </a:lnTo>
                <a:lnTo>
                  <a:pt x="864321" y="735236"/>
                </a:lnTo>
                <a:lnTo>
                  <a:pt x="920716" y="908801"/>
                </a:lnTo>
                <a:lnTo>
                  <a:pt x="625429" y="908801"/>
                </a:lnTo>
                <a:lnTo>
                  <a:pt x="238892" y="1189637"/>
                </a:lnTo>
                <a:close/>
              </a:path>
              <a:path w="1250950" h="1189989">
                <a:moveTo>
                  <a:pt x="1250858" y="454401"/>
                </a:moveTo>
                <a:lnTo>
                  <a:pt x="773073" y="454401"/>
                </a:lnTo>
                <a:lnTo>
                  <a:pt x="1250858" y="454401"/>
                </a:lnTo>
                <a:close/>
              </a:path>
              <a:path w="1250950" h="1189989">
                <a:moveTo>
                  <a:pt x="1011966" y="1189637"/>
                </a:moveTo>
                <a:lnTo>
                  <a:pt x="625429" y="908801"/>
                </a:lnTo>
                <a:lnTo>
                  <a:pt x="920716" y="908801"/>
                </a:lnTo>
                <a:lnTo>
                  <a:pt x="1011966" y="1189637"/>
                </a:lnTo>
                <a:close/>
              </a:path>
            </a:pathLst>
          </a:custGeom>
          <a:solidFill>
            <a:srgbClr val="FFD51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2">
            <a:extLst>
              <a:ext uri="{FF2B5EF4-FFF2-40B4-BE49-F238E27FC236}">
                <a16:creationId xmlns:a16="http://schemas.microsoft.com/office/drawing/2014/main" id="{A7ED30F3-2C56-4F1A-8023-BB1433B436C4}"/>
              </a:ext>
            </a:extLst>
          </p:cNvPr>
          <p:cNvGrpSpPr/>
          <p:nvPr/>
        </p:nvGrpSpPr>
        <p:grpSpPr>
          <a:xfrm>
            <a:off x="-65950" y="3018636"/>
            <a:ext cx="6961514" cy="4659051"/>
            <a:chOff x="2134867" y="2897314"/>
            <a:chExt cx="5219809" cy="3545737"/>
          </a:xfrm>
        </p:grpSpPr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FDDF5158-E2D6-4B8A-A4E0-8FDDC8360DFE}"/>
                </a:ext>
              </a:extLst>
            </p:cNvPr>
            <p:cNvSpPr/>
            <p:nvPr/>
          </p:nvSpPr>
          <p:spPr>
            <a:xfrm>
              <a:off x="2134867" y="4860631"/>
              <a:ext cx="1401445" cy="1582420"/>
            </a:xfrm>
            <a:custGeom>
              <a:avLst/>
              <a:gdLst/>
              <a:ahLst/>
              <a:cxnLst/>
              <a:rect l="l" t="t" r="r" b="b"/>
              <a:pathLst>
                <a:path w="1401445" h="1582420">
                  <a:moveTo>
                    <a:pt x="1401006" y="1582089"/>
                  </a:moveTo>
                  <a:lnTo>
                    <a:pt x="0" y="1582089"/>
                  </a:lnTo>
                  <a:lnTo>
                    <a:pt x="0" y="0"/>
                  </a:lnTo>
                  <a:lnTo>
                    <a:pt x="1401006" y="1582089"/>
                  </a:lnTo>
                  <a:close/>
                </a:path>
              </a:pathLst>
            </a:custGeom>
            <a:solidFill>
              <a:srgbClr val="4A00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4">
              <a:extLst>
                <a:ext uri="{FF2B5EF4-FFF2-40B4-BE49-F238E27FC236}">
                  <a16:creationId xmlns:a16="http://schemas.microsoft.com/office/drawing/2014/main" id="{FF2D8F13-7075-4EBF-BCB5-343476AA8CE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5047" y="3233406"/>
              <a:ext cx="3459629" cy="3202301"/>
            </a:xfrm>
            <a:prstGeom prst="rect">
              <a:avLst/>
            </a:prstGeom>
          </p:spPr>
        </p:pic>
        <p:pic>
          <p:nvPicPr>
            <p:cNvPr id="20" name="object 16">
              <a:extLst>
                <a:ext uri="{FF2B5EF4-FFF2-40B4-BE49-F238E27FC236}">
                  <a16:creationId xmlns:a16="http://schemas.microsoft.com/office/drawing/2014/main" id="{19A7B04B-2B78-4547-A2BF-A09C5A3462D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11400" y="2897314"/>
              <a:ext cx="1019780" cy="1076964"/>
            </a:xfrm>
            <a:prstGeom prst="rect">
              <a:avLst/>
            </a:prstGeom>
          </p:spPr>
        </p:pic>
      </p:grpSp>
      <p:pic>
        <p:nvPicPr>
          <p:cNvPr id="21" name="object 17">
            <a:extLst>
              <a:ext uri="{FF2B5EF4-FFF2-40B4-BE49-F238E27FC236}">
                <a16:creationId xmlns:a16="http://schemas.microsoft.com/office/drawing/2014/main" id="{5536233F-D014-49E8-90F8-FBA729A9B981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4537" y="1334608"/>
            <a:ext cx="1347341" cy="1277362"/>
          </a:xfrm>
          <a:prstGeom prst="rect">
            <a:avLst/>
          </a:prstGeom>
        </p:spPr>
      </p:pic>
      <p:pic>
        <p:nvPicPr>
          <p:cNvPr id="22" name="object 18">
            <a:extLst>
              <a:ext uri="{FF2B5EF4-FFF2-40B4-BE49-F238E27FC236}">
                <a16:creationId xmlns:a16="http://schemas.microsoft.com/office/drawing/2014/main" id="{A4F19785-FC2A-4BCA-B41C-D7EA2C482B38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83250" y="931911"/>
            <a:ext cx="1385473" cy="1402593"/>
          </a:xfrm>
          <a:prstGeom prst="rect">
            <a:avLst/>
          </a:prstGeom>
        </p:spPr>
      </p:pic>
      <p:pic>
        <p:nvPicPr>
          <p:cNvPr id="23" name="object 19">
            <a:extLst>
              <a:ext uri="{FF2B5EF4-FFF2-40B4-BE49-F238E27FC236}">
                <a16:creationId xmlns:a16="http://schemas.microsoft.com/office/drawing/2014/main" id="{095722E0-7DCF-4A43-A126-5EC1DC12255A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76113" y="1393647"/>
            <a:ext cx="1436317" cy="1527825"/>
          </a:xfrm>
          <a:prstGeom prst="rect">
            <a:avLst/>
          </a:prstGeom>
        </p:spPr>
      </p:pic>
      <p:pic>
        <p:nvPicPr>
          <p:cNvPr id="24" name="object 20">
            <a:extLst>
              <a:ext uri="{FF2B5EF4-FFF2-40B4-BE49-F238E27FC236}">
                <a16:creationId xmlns:a16="http://schemas.microsoft.com/office/drawing/2014/main" id="{35114AAB-76FC-48CF-B786-07A8CF9AC4AA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22861" y="3376283"/>
            <a:ext cx="1360052" cy="1527825"/>
          </a:xfrm>
          <a:prstGeom prst="rect">
            <a:avLst/>
          </a:prstGeom>
        </p:spPr>
      </p:pic>
      <p:pic>
        <p:nvPicPr>
          <p:cNvPr id="26" name="Picture 2" descr="Hadas del amor | Horoscopo.com">
            <a:extLst>
              <a:ext uri="{FF2B5EF4-FFF2-40B4-BE49-F238E27FC236}">
                <a16:creationId xmlns:a16="http://schemas.microsoft.com/office/drawing/2014/main" id="{0AED9D54-8F3F-4A2A-B062-04A0410B5C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023">
            <a:off x="5201290" y="3797551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640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17</Words>
  <Application>Microsoft Office PowerPoint</Application>
  <PresentationFormat>Personalizado</PresentationFormat>
  <Paragraphs>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Calibri</vt:lpstr>
      <vt:lpstr>Lucida Sans Unicode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Libro nuevo</dc:title>
  <dc:creator>Adriana Gonzalez</dc:creator>
  <cp:lastModifiedBy>Marina Villarreal</cp:lastModifiedBy>
  <cp:revision>4</cp:revision>
  <dcterms:created xsi:type="dcterms:W3CDTF">2021-09-10T17:10:07Z</dcterms:created>
  <dcterms:modified xsi:type="dcterms:W3CDTF">2021-09-11T20:48:36Z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2021-09-08T00:00:00Z</vt:filetime>
  </property>
  <property fmtid="{D5CDD505-2E9C-101B-9397-08002B2CF9AE}" pid="3" name="Creator">
    <vt:lpwstr>Chromium</vt:lpwstr>
  </property>
  <property fmtid="{D5CDD505-2E9C-101B-9397-08002B2CF9AE}" pid="4" name="LastSaved">
    <vt:filetime>2021-09-10T00:00:00Z</vt:filetime>
  </property>
</Properties>
</file>