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6858000" cx="12192000"/>
  <p:notesSz cx="6858000" cy="9144000"/>
  <p:embeddedFontLst>
    <p:embeddedFont>
      <p:font typeface="Arial Black"/>
      <p:regular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5" roundtripDataSignature="AMtx7mhlA98ysLy24A+tHKOvFy1UcmjY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customschemas.google.com/relationships/presentationmetadata" Target="metadata"/><Relationship Id="rId12" Type="http://schemas.openxmlformats.org/officeDocument/2006/relationships/slide" Target="slides/slide8.xml"/><Relationship Id="rId34" Type="http://schemas.openxmlformats.org/officeDocument/2006/relationships/font" Target="fonts/ArialBlack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9.gif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3.gif"/><Relationship Id="rId5" Type="http://schemas.openxmlformats.org/officeDocument/2006/relationships/image" Target="../media/image7.gif"/><Relationship Id="rId6" Type="http://schemas.openxmlformats.org/officeDocument/2006/relationships/image" Target="../media/image2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hyperlink" Target="https://www.youtube.com/watch?v=vrZKuFtLMzs" TargetMode="External"/><Relationship Id="rId9" Type="http://schemas.openxmlformats.org/officeDocument/2006/relationships/image" Target="../media/image3.gif"/><Relationship Id="rId5" Type="http://schemas.openxmlformats.org/officeDocument/2006/relationships/image" Target="../media/image8.gif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6.gif"/><Relationship Id="rId5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9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3.gif"/><Relationship Id="rId5" Type="http://schemas.openxmlformats.org/officeDocument/2006/relationships/image" Target="../media/image14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5.jpg"/><Relationship Id="rId5" Type="http://schemas.openxmlformats.org/officeDocument/2006/relationships/image" Target="../media/image18.gif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3.gif"/><Relationship Id="rId5" Type="http://schemas.openxmlformats.org/officeDocument/2006/relationships/hyperlink" Target="https://www.youtube.com/watch?v=RGP_Qdyuvnk" TargetMode="External"/><Relationship Id="rId6" Type="http://schemas.openxmlformats.org/officeDocument/2006/relationships/image" Target="../media/image7.gif"/><Relationship Id="rId7" Type="http://schemas.openxmlformats.org/officeDocument/2006/relationships/image" Target="../media/image2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3.gif"/><Relationship Id="rId5" Type="http://schemas.openxmlformats.org/officeDocument/2006/relationships/hyperlink" Target="https://www.youtube.com/watch?v=_ID51YM6YP4" TargetMode="External"/><Relationship Id="rId6" Type="http://schemas.openxmlformats.org/officeDocument/2006/relationships/image" Target="../media/image20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8.gif"/><Relationship Id="rId9" Type="http://schemas.openxmlformats.org/officeDocument/2006/relationships/hyperlink" Target="https://www.youtube.com/watch?v=KGYtYFR5jEo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10.png"/><Relationship Id="rId8" Type="http://schemas.openxmlformats.org/officeDocument/2006/relationships/image" Target="../media/image3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22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25.gif"/><Relationship Id="rId10" Type="http://schemas.openxmlformats.org/officeDocument/2006/relationships/image" Target="../media/image31.gif"/><Relationship Id="rId9" Type="http://schemas.openxmlformats.org/officeDocument/2006/relationships/image" Target="../media/image28.gif"/><Relationship Id="rId5" Type="http://schemas.openxmlformats.org/officeDocument/2006/relationships/image" Target="../media/image27.gif"/><Relationship Id="rId6" Type="http://schemas.openxmlformats.org/officeDocument/2006/relationships/image" Target="../media/image24.png"/><Relationship Id="rId7" Type="http://schemas.openxmlformats.org/officeDocument/2006/relationships/image" Target="../media/image23.jpg"/><Relationship Id="rId8" Type="http://schemas.openxmlformats.org/officeDocument/2006/relationships/image" Target="../media/image26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29.png"/><Relationship Id="rId5" Type="http://schemas.openxmlformats.org/officeDocument/2006/relationships/image" Target="../media/image30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3.gif"/><Relationship Id="rId5" Type="http://schemas.openxmlformats.org/officeDocument/2006/relationships/image" Target="../media/image7.gif"/><Relationship Id="rId6" Type="http://schemas.openxmlformats.org/officeDocument/2006/relationships/image" Target="../media/image2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38.gif"/><Relationship Id="rId5" Type="http://schemas.openxmlformats.org/officeDocument/2006/relationships/image" Target="../media/image3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image" Target="../media/image8.gif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10.png"/><Relationship Id="rId8" Type="http://schemas.openxmlformats.org/officeDocument/2006/relationships/image" Target="../media/image3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Relationship Id="rId4" Type="http://schemas.openxmlformats.org/officeDocument/2006/relationships/image" Target="../media/image36.gif"/><Relationship Id="rId5" Type="http://schemas.openxmlformats.org/officeDocument/2006/relationships/image" Target="../media/image37.gif"/><Relationship Id="rId6" Type="http://schemas.openxmlformats.org/officeDocument/2006/relationships/image" Target="../media/image34.jpg"/><Relationship Id="rId7" Type="http://schemas.openxmlformats.org/officeDocument/2006/relationships/image" Target="../media/image4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Relationship Id="rId4" Type="http://schemas.openxmlformats.org/officeDocument/2006/relationships/image" Target="../media/image4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Relationship Id="rId4" Type="http://schemas.openxmlformats.org/officeDocument/2006/relationships/image" Target="../media/image3.gif"/><Relationship Id="rId5" Type="http://schemas.openxmlformats.org/officeDocument/2006/relationships/image" Target="../media/image7.gif"/><Relationship Id="rId6" Type="http://schemas.openxmlformats.org/officeDocument/2006/relationships/image" Target="../media/image2.gif"/><Relationship Id="rId7" Type="http://schemas.openxmlformats.org/officeDocument/2006/relationships/hyperlink" Target="https://www.youtube.com/watch?v=FP0wgVhUC9w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Relationship Id="rId4" Type="http://schemas.openxmlformats.org/officeDocument/2006/relationships/image" Target="../media/image3.gif"/><Relationship Id="rId5" Type="http://schemas.openxmlformats.org/officeDocument/2006/relationships/image" Target="../media/image20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Relationship Id="rId4" Type="http://schemas.openxmlformats.org/officeDocument/2006/relationships/image" Target="../media/image8.gif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10.png"/><Relationship Id="rId8" Type="http://schemas.openxmlformats.org/officeDocument/2006/relationships/image" Target="../media/image3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Relationship Id="rId4" Type="http://schemas.openxmlformats.org/officeDocument/2006/relationships/image" Target="../media/image33.png"/><Relationship Id="rId5" Type="http://schemas.openxmlformats.org/officeDocument/2006/relationships/image" Target="../media/image32.png"/><Relationship Id="rId6" Type="http://schemas.openxmlformats.org/officeDocument/2006/relationships/image" Target="../media/image39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Relationship Id="rId4" Type="http://schemas.openxmlformats.org/officeDocument/2006/relationships/image" Target="../media/image3.gif"/><Relationship Id="rId5" Type="http://schemas.openxmlformats.org/officeDocument/2006/relationships/image" Target="../media/image7.gif"/><Relationship Id="rId6" Type="http://schemas.openxmlformats.org/officeDocument/2006/relationships/image" Target="../media/image2.gif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.png"/><Relationship Id="rId4" Type="http://schemas.openxmlformats.org/officeDocument/2006/relationships/image" Target="../media/image8.gif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10.png"/><Relationship Id="rId8" Type="http://schemas.openxmlformats.org/officeDocument/2006/relationships/image" Target="../media/image3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.png"/><Relationship Id="rId4" Type="http://schemas.openxmlformats.org/officeDocument/2006/relationships/image" Target="../media/image42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Relationship Id="rId4" Type="http://schemas.openxmlformats.org/officeDocument/2006/relationships/image" Target="../media/image43.png"/><Relationship Id="rId5" Type="http://schemas.openxmlformats.org/officeDocument/2006/relationships/image" Target="../media/image44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875446" y="-125823"/>
            <a:ext cx="5374105" cy="27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4553" y="335382"/>
            <a:ext cx="6658733" cy="4863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226411" y="108569"/>
            <a:ext cx="3979829" cy="814175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 Black"/>
              <a:buNone/>
            </a:pPr>
            <a:r>
              <a:rPr b="0" i="0" lang="es-MX" sz="2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Día 1 </a:t>
            </a:r>
            <a:r>
              <a:rPr b="0" i="0" lang="es-MX" sz="4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Activación</a:t>
            </a: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2365225" y="4946524"/>
            <a:ext cx="777879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https://www.youtube.com/watch?v=7wTkHmpDE9k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Youtube GIFs - Get the best GIF on GIPHY"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2862" y="1028264"/>
            <a:ext cx="9683521" cy="4795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o Soy Ratón - Respeta mis derechos | Plataforma de Infancia" id="97" name="Google Shape;9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101" y="1374673"/>
            <a:ext cx="3799951" cy="37496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rsos virtuales Andrea Escobar - I.E. Suárez de la Presentación - Bello:  GRADO PRIMERO-TECNOLOGÍA E INFORMÁTICA Y EMPRENDIMIENTO" id="98" name="Google Shape;98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5896" y="680702"/>
            <a:ext cx="2637403" cy="3767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 estimulación del lenguaje oral a través de la narración y el juego, &amp;#39;in  english&amp;#39; | EDUCARenCLM" id="105" name="Google Shape;10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49192" y="393894"/>
            <a:ext cx="8093615" cy="607021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/>
          <p:nvPr/>
        </p:nvSpPr>
        <p:spPr>
          <a:xfrm>
            <a:off x="-51581" y="160840"/>
            <a:ext cx="4426633" cy="814175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s-MX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Estimulación del lenguaje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3620300" y="5959399"/>
            <a:ext cx="51764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1800" u="sng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https://www.youtube.com/watch?v=vrZKuFtLMzs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0" y="267682"/>
            <a:ext cx="4426633" cy="523173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s-MX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Observar el vídeo</a:t>
            </a:r>
            <a:endParaRPr/>
          </a:p>
        </p:txBody>
      </p:sp>
      <p:pic>
        <p:nvPicPr>
          <p:cNvPr descr="Figura blanca binoculares en Prismaticos - GIF Animado | REYGIF" id="115" name="Google Shape;11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24631" y="1325620"/>
            <a:ext cx="2589847" cy="4404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" name="Google Shape;116;p4"/>
          <p:cNvGrpSpPr/>
          <p:nvPr/>
        </p:nvGrpSpPr>
        <p:grpSpPr>
          <a:xfrm>
            <a:off x="7546410" y="3748386"/>
            <a:ext cx="3534955" cy="2295684"/>
            <a:chOff x="5590072" y="1855933"/>
            <a:chExt cx="5085359" cy="3853218"/>
          </a:xfrm>
        </p:grpSpPr>
        <p:pic>
          <p:nvPicPr>
            <p:cNvPr id="117" name="Google Shape;117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910515" y="1855933"/>
              <a:ext cx="4764916" cy="3853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1182007">
              <a:off x="5750932" y="2497096"/>
              <a:ext cx="1549255" cy="1223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532548">
              <a:off x="7304138" y="2422750"/>
              <a:ext cx="1775039" cy="1163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1265897">
              <a:off x="8573947" y="2712669"/>
              <a:ext cx="1499524" cy="9872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" name="Google Shape;121;p4"/>
          <p:cNvGrpSpPr/>
          <p:nvPr/>
        </p:nvGrpSpPr>
        <p:grpSpPr>
          <a:xfrm>
            <a:off x="238434" y="3062849"/>
            <a:ext cx="4469234" cy="3254290"/>
            <a:chOff x="1158760" y="918717"/>
            <a:chExt cx="3884596" cy="4561458"/>
          </a:xfrm>
        </p:grpSpPr>
        <p:pic>
          <p:nvPicPr>
            <p:cNvPr id="122" name="Google Shape;122;p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158760" y="918717"/>
              <a:ext cx="3884596" cy="4561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-952811">
              <a:off x="2032346" y="1542224"/>
              <a:ext cx="1563662" cy="1207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-487746">
              <a:off x="1233004" y="2551849"/>
              <a:ext cx="1445344" cy="10612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-1145364">
              <a:off x="3385999" y="2012933"/>
              <a:ext cx="1295607" cy="10755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Youtube GIFs - Get the best GIF on GIPHY" id="126" name="Google Shape;126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54239" y="226149"/>
            <a:ext cx="9683521" cy="479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EXTO AFECTIVO by nanis8403 on emaze" id="133" name="Google Shape;13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4765" y="948982"/>
            <a:ext cx="4960035" cy="496003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/>
          <p:nvPr/>
        </p:nvSpPr>
        <p:spPr>
          <a:xfrm>
            <a:off x="0" y="120262"/>
            <a:ext cx="4426633" cy="523173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 Black"/>
              <a:buNone/>
            </a:pPr>
            <a:r>
              <a:rPr lang="es-MX" sz="16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Actividades que  hacen los abuelitos</a:t>
            </a:r>
            <a:endParaRPr/>
          </a:p>
        </p:txBody>
      </p:sp>
      <p:pic>
        <p:nvPicPr>
          <p:cNvPr descr="MIS CREACIONES 2018: septiembre 2019 en 2021 | Sueño de niño, Gif, Octubre" id="135" name="Google Shape;13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7011554" y="2208627"/>
            <a:ext cx="3437883" cy="2904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Mentalidad abierta y positiva ante los cambios - ... y el arco de los deseos" id="142" name="Google Shape;14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6746" y="802372"/>
            <a:ext cx="5494900" cy="4669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ubir arriba up GIF - Find on GIFER" id="149" name="Google Shape;14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9434" y="658542"/>
            <a:ext cx="4809662" cy="35336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 disneypixar disney pixar pixar - animated GIF on GIFER" id="150" name="Google Shape;15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45809" y="2220056"/>
            <a:ext cx="4762500" cy="3744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l amor de los abuelos es el protagonista del spot navideño de Disney" id="157" name="Google Shape;15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87761" y="842687"/>
            <a:ext cx="5816478" cy="4840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9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UTAS FOTOCOPIABLES para trabajar la escritura | Hojas de trabajo de  escritura, Carpetas de escritura, Práctica de escritura a mano" id="164" name="Google Shape;164;p9"/>
          <p:cNvPicPr preferRelativeResize="0"/>
          <p:nvPr/>
        </p:nvPicPr>
        <p:blipFill rotWithShape="1">
          <a:blip r:embed="rId4">
            <a:alphaModFix/>
          </a:blip>
          <a:srcRect b="4492" l="6101" r="8223" t="5784"/>
          <a:stretch/>
        </p:blipFill>
        <p:spPr>
          <a:xfrm>
            <a:off x="454856" y="177253"/>
            <a:ext cx="11282287" cy="66746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es Animadas de Profesoras de Escuela" id="165" name="Google Shape;16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04679" y="4389003"/>
            <a:ext cx="3714750" cy="24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227427" y="385220"/>
            <a:ext cx="5050301" cy="369332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Escribir o dibujar lo que los niños compartan: </a:t>
            </a:r>
            <a:endParaRPr/>
          </a:p>
        </p:txBody>
      </p:sp>
      <p:grpSp>
        <p:nvGrpSpPr>
          <p:cNvPr id="167" name="Google Shape;167;p9"/>
          <p:cNvGrpSpPr/>
          <p:nvPr/>
        </p:nvGrpSpPr>
        <p:grpSpPr>
          <a:xfrm>
            <a:off x="6965837" y="5426630"/>
            <a:ext cx="2176909" cy="1360171"/>
            <a:chOff x="5590072" y="1855933"/>
            <a:chExt cx="5085359" cy="3853218"/>
          </a:xfrm>
        </p:grpSpPr>
        <p:pic>
          <p:nvPicPr>
            <p:cNvPr id="168" name="Google Shape;168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910515" y="1855933"/>
              <a:ext cx="4764916" cy="3853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1182007">
              <a:off x="5750932" y="2497096"/>
              <a:ext cx="1549255" cy="1223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532548">
              <a:off x="7304138" y="2422750"/>
              <a:ext cx="1775039" cy="1163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1265897">
              <a:off x="8573947" y="2712669"/>
              <a:ext cx="1499524" cy="9872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2" name="Google Shape;172;p9"/>
          <p:cNvGrpSpPr/>
          <p:nvPr/>
        </p:nvGrpSpPr>
        <p:grpSpPr>
          <a:xfrm>
            <a:off x="16789" y="5131735"/>
            <a:ext cx="2752259" cy="1928136"/>
            <a:chOff x="1158760" y="918717"/>
            <a:chExt cx="3884596" cy="4561458"/>
          </a:xfrm>
        </p:grpSpPr>
        <p:pic>
          <p:nvPicPr>
            <p:cNvPr id="173" name="Google Shape;173;p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158760" y="918717"/>
              <a:ext cx="3884596" cy="4561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-952811">
              <a:off x="2032346" y="1542224"/>
              <a:ext cx="1563662" cy="1207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-487746">
              <a:off x="1233004" y="2551849"/>
              <a:ext cx="1445344" cy="10612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-1145364">
              <a:off x="3385999" y="2012933"/>
              <a:ext cx="1295607" cy="10755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0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0"/>
          <p:cNvSpPr txBox="1"/>
          <p:nvPr/>
        </p:nvSpPr>
        <p:spPr>
          <a:xfrm>
            <a:off x="92766" y="168807"/>
            <a:ext cx="2608231" cy="450171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</a:pPr>
            <a:r>
              <a:rPr lang="es-MX" sz="2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Cierre dibujar</a:t>
            </a:r>
            <a:endParaRPr/>
          </a:p>
        </p:txBody>
      </p:sp>
      <p:pic>
        <p:nvPicPr>
          <p:cNvPr id="184" name="Google Shape;184;p10"/>
          <p:cNvPicPr preferRelativeResize="0"/>
          <p:nvPr/>
        </p:nvPicPr>
        <p:blipFill rotWithShape="1">
          <a:blip r:embed="rId4">
            <a:alphaModFix/>
          </a:blip>
          <a:srcRect b="41508" l="39336" r="31240" t="22370"/>
          <a:stretch/>
        </p:blipFill>
        <p:spPr>
          <a:xfrm>
            <a:off x="2472396" y="982982"/>
            <a:ext cx="7195625" cy="496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1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1"/>
          <p:cNvSpPr txBox="1"/>
          <p:nvPr/>
        </p:nvSpPr>
        <p:spPr>
          <a:xfrm>
            <a:off x="268614" y="267281"/>
            <a:ext cx="3446569" cy="814175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 Black"/>
              <a:buNone/>
            </a:pPr>
            <a:r>
              <a:rPr lang="es-MX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Día 3 </a:t>
            </a:r>
            <a:r>
              <a:rPr lang="es-MX"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Activación</a:t>
            </a:r>
            <a:endParaRPr/>
          </a:p>
        </p:txBody>
      </p:sp>
      <p:pic>
        <p:nvPicPr>
          <p:cNvPr descr="Youtube GIFs - Get the best GIF on GIPHY" id="192" name="Google Shape;19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2862" y="1028264"/>
            <a:ext cx="9683521" cy="4795376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1"/>
          <p:cNvSpPr/>
          <p:nvPr/>
        </p:nvSpPr>
        <p:spPr>
          <a:xfrm>
            <a:off x="4087157" y="5115337"/>
            <a:ext cx="49546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https://www.youtube.com/watch?v=RGP_Qdyuvnk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Yo Soy Ratón - Respeta mis derechos | Plataforma de Infancia" id="194" name="Google Shape;19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3101" y="1374673"/>
            <a:ext cx="3799951" cy="37496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rsos virtuales Andrea Escobar - I.E. Suárez de la Presentación - Bello:  GRADO PRIMERO-TECNOLOGÍA E INFORMÁTICA Y EMPRENDIMIENTO" id="195" name="Google Shape;195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25896" y="680702"/>
            <a:ext cx="2637403" cy="3767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2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2"/>
          <p:cNvSpPr txBox="1"/>
          <p:nvPr/>
        </p:nvSpPr>
        <p:spPr>
          <a:xfrm>
            <a:off x="198275" y="248618"/>
            <a:ext cx="4092371" cy="518748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s-MX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Ejercicio cerebral</a:t>
            </a:r>
            <a:endParaRPr/>
          </a:p>
        </p:txBody>
      </p:sp>
      <p:pic>
        <p:nvPicPr>
          <p:cNvPr descr="Youtube GIFs - Get the best GIF on GIPHY" id="203" name="Google Shape;20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6733" y="567480"/>
            <a:ext cx="9683521" cy="479537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2"/>
          <p:cNvSpPr/>
          <p:nvPr/>
        </p:nvSpPr>
        <p:spPr>
          <a:xfrm>
            <a:off x="3658193" y="5175818"/>
            <a:ext cx="5240602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https://www.youtube.com/watch?v=_ID51YM6YP4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on Lugares para visitar" id="205" name="Google Shape;205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88122" y="1777355"/>
            <a:ext cx="2159355" cy="2159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3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0" y="267682"/>
            <a:ext cx="4426633" cy="523173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s-MX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Observar el vídeo</a:t>
            </a:r>
            <a:endParaRPr/>
          </a:p>
        </p:txBody>
      </p:sp>
      <p:pic>
        <p:nvPicPr>
          <p:cNvPr descr="Figura blanca binoculares en Prismaticos - GIF Animado | REYGIF" id="213" name="Google Shape;21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24631" y="1325620"/>
            <a:ext cx="2589847" cy="4404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4" name="Google Shape;214;p13"/>
          <p:cNvGrpSpPr/>
          <p:nvPr/>
        </p:nvGrpSpPr>
        <p:grpSpPr>
          <a:xfrm>
            <a:off x="7546410" y="3748386"/>
            <a:ext cx="3534955" cy="2295684"/>
            <a:chOff x="5590072" y="1855933"/>
            <a:chExt cx="5085359" cy="3853218"/>
          </a:xfrm>
        </p:grpSpPr>
        <p:pic>
          <p:nvPicPr>
            <p:cNvPr id="215" name="Google Shape;215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910515" y="1855933"/>
              <a:ext cx="4764916" cy="3853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1182007">
              <a:off x="5750932" y="2497096"/>
              <a:ext cx="1549255" cy="1223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" name="Google Shape;217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532548">
              <a:off x="7304138" y="2422750"/>
              <a:ext cx="1775039" cy="1163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1265897">
              <a:off x="8573947" y="2712669"/>
              <a:ext cx="1499524" cy="9872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9" name="Google Shape;219;p13"/>
          <p:cNvGrpSpPr/>
          <p:nvPr/>
        </p:nvGrpSpPr>
        <p:grpSpPr>
          <a:xfrm>
            <a:off x="238434" y="3062849"/>
            <a:ext cx="4469234" cy="3254290"/>
            <a:chOff x="1158760" y="918717"/>
            <a:chExt cx="3884596" cy="4561458"/>
          </a:xfrm>
        </p:grpSpPr>
        <p:pic>
          <p:nvPicPr>
            <p:cNvPr id="220" name="Google Shape;220;p1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58760" y="918717"/>
              <a:ext cx="3884596" cy="4561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952811">
              <a:off x="2032346" y="1542224"/>
              <a:ext cx="1563662" cy="1207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487746">
              <a:off x="1233004" y="2551849"/>
              <a:ext cx="1445344" cy="10612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1145364">
              <a:off x="3385999" y="2012933"/>
              <a:ext cx="1295607" cy="10755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Youtube GIFs - Get the best GIF on GIPHY" id="224" name="Google Shape;224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4239" y="226149"/>
            <a:ext cx="9683521" cy="479537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3"/>
          <p:cNvSpPr/>
          <p:nvPr/>
        </p:nvSpPr>
        <p:spPr>
          <a:xfrm>
            <a:off x="2529310" y="5972923"/>
            <a:ext cx="694517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24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https://www.youtube.com/watch?v=KGYtYFR5jEo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4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Lou Special" id="232" name="Google Shape;23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0147" y="1146517"/>
            <a:ext cx="6086621" cy="4564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5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on Cute little thing" id="239" name="Google Shape;23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25837" y="1574922"/>
            <a:ext cx="3239111" cy="24203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 tiere animais animaux - animated GIF on GIFER - by Zurg" id="240" name="Google Shape;24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34662" y="442474"/>
            <a:ext cx="3305864" cy="26207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ección de Gifs ®: IMÁGENES DE MANZANAS VERDES" id="241" name="Google Shape;24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038" y="3888801"/>
            <a:ext cx="2813733" cy="3069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Peras" id="242" name="Google Shape;242;p15"/>
          <p:cNvPicPr preferRelativeResize="0"/>
          <p:nvPr/>
        </p:nvPicPr>
        <p:blipFill rotWithShape="1">
          <a:blip r:embed="rId7">
            <a:alphaModFix/>
          </a:blip>
          <a:srcRect b="0" l="17943" r="21659" t="17693"/>
          <a:stretch/>
        </p:blipFill>
        <p:spPr>
          <a:xfrm>
            <a:off x="1775941" y="4213413"/>
            <a:ext cx="3196843" cy="24203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arita | Garita de Otay | Reportes en vivo de garitas | Tijuana" id="243" name="Google Shape;243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86999" y="2785073"/>
            <a:ext cx="2505075" cy="3069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es de princesa y el sapo - Imagui" id="244" name="Google Shape;244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52143" y="185224"/>
            <a:ext cx="28575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: Tortuga comiendo sandía (Gif #234)" id="245" name="Google Shape;245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756596" y="4213413"/>
            <a:ext cx="4762500" cy="26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6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16"/>
          <p:cNvPicPr preferRelativeResize="0"/>
          <p:nvPr/>
        </p:nvPicPr>
        <p:blipFill rotWithShape="1">
          <a:blip r:embed="rId4">
            <a:alphaModFix/>
          </a:blip>
          <a:srcRect b="5994" l="10306" r="36808" t="17249"/>
          <a:stretch/>
        </p:blipFill>
        <p:spPr>
          <a:xfrm>
            <a:off x="3861581" y="640547"/>
            <a:ext cx="6124136" cy="52613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ove it! Find it! | Baamboozle" id="253" name="Google Shape;25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3565" y="1366205"/>
            <a:ext cx="3810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6"/>
          <p:cNvSpPr txBox="1"/>
          <p:nvPr/>
        </p:nvSpPr>
        <p:spPr>
          <a:xfrm>
            <a:off x="92766" y="168807"/>
            <a:ext cx="2608231" cy="450171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 Black"/>
              <a:buNone/>
            </a:pPr>
            <a:r>
              <a:rPr lang="es-MX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Cierre colorear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7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7"/>
          <p:cNvSpPr txBox="1"/>
          <p:nvPr/>
        </p:nvSpPr>
        <p:spPr>
          <a:xfrm>
            <a:off x="268614" y="267281"/>
            <a:ext cx="3446569" cy="814175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 Black"/>
              <a:buNone/>
            </a:pPr>
            <a:r>
              <a:rPr lang="es-MX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Día 3 </a:t>
            </a:r>
            <a:r>
              <a:rPr lang="es-MX"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Activación</a:t>
            </a:r>
            <a:endParaRPr/>
          </a:p>
        </p:txBody>
      </p:sp>
      <p:pic>
        <p:nvPicPr>
          <p:cNvPr descr="Youtube GIFs - Get the best GIF on GIPHY" id="262" name="Google Shape;26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2862" y="1028264"/>
            <a:ext cx="9683521" cy="4795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o Soy Ratón - Respeta mis derechos | Plataforma de Infancia" id="263" name="Google Shape;26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101" y="1374673"/>
            <a:ext cx="3799951" cy="37496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rsos virtuales Andrea Escobar - I.E. Suárez de la Presentación - Bello:  GRADO PRIMERO-TECNOLOGÍA E INFORMÁTICA Y EMPRENDIMIENTO" id="264" name="Google Shape;264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5896" y="680702"/>
            <a:ext cx="2637403" cy="3767718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7"/>
          <p:cNvSpPr/>
          <p:nvPr/>
        </p:nvSpPr>
        <p:spPr>
          <a:xfrm>
            <a:off x="2988614" y="5316428"/>
            <a:ext cx="673357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https://www.youtube.com/watch?v=oupft13Cms8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8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8"/>
          <p:cNvSpPr txBox="1"/>
          <p:nvPr/>
        </p:nvSpPr>
        <p:spPr>
          <a:xfrm>
            <a:off x="-51581" y="160840"/>
            <a:ext cx="4426633" cy="814175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s-MX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Estimulación del lenguaje</a:t>
            </a:r>
            <a:endParaRPr/>
          </a:p>
        </p:txBody>
      </p:sp>
      <p:pic>
        <p:nvPicPr>
          <p:cNvPr descr="niños by EstrellaCristal, niño , animado , infancia , child , animated ,  childhood , enfant , animé , enfance , niña , bebé , hada , jugar ,  fantasia , petite ," id="273" name="Google Shape;27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8990" y="160840"/>
            <a:ext cx="6654019" cy="61549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a haciendo pompas de jabón (59613)" id="274" name="Google Shape;27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58068" y="1445295"/>
            <a:ext cx="3162885" cy="324802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9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9"/>
          <p:cNvSpPr txBox="1"/>
          <p:nvPr/>
        </p:nvSpPr>
        <p:spPr>
          <a:xfrm>
            <a:off x="0" y="267682"/>
            <a:ext cx="4426633" cy="523173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s-MX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Observar el vídeo</a:t>
            </a:r>
            <a:endParaRPr/>
          </a:p>
        </p:txBody>
      </p:sp>
      <p:pic>
        <p:nvPicPr>
          <p:cNvPr descr="Figura blanca binoculares en Prismaticos - GIF Animado | REYGIF" id="282" name="Google Shape;28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24631" y="1325620"/>
            <a:ext cx="2589847" cy="4404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3" name="Google Shape;283;p19"/>
          <p:cNvGrpSpPr/>
          <p:nvPr/>
        </p:nvGrpSpPr>
        <p:grpSpPr>
          <a:xfrm>
            <a:off x="7546410" y="3748386"/>
            <a:ext cx="3534955" cy="2295684"/>
            <a:chOff x="5590072" y="1855933"/>
            <a:chExt cx="5085359" cy="3853218"/>
          </a:xfrm>
        </p:grpSpPr>
        <p:pic>
          <p:nvPicPr>
            <p:cNvPr id="284" name="Google Shape;284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910515" y="1855933"/>
              <a:ext cx="4764916" cy="3853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1182007">
              <a:off x="5750932" y="2497096"/>
              <a:ext cx="1549255" cy="1223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532548">
              <a:off x="7304138" y="2422750"/>
              <a:ext cx="1775039" cy="1163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1265897">
              <a:off x="8573947" y="2712669"/>
              <a:ext cx="1499524" cy="9872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8" name="Google Shape;288;p19"/>
          <p:cNvGrpSpPr/>
          <p:nvPr/>
        </p:nvGrpSpPr>
        <p:grpSpPr>
          <a:xfrm>
            <a:off x="238434" y="3062849"/>
            <a:ext cx="4469234" cy="3254290"/>
            <a:chOff x="1158760" y="918717"/>
            <a:chExt cx="3884596" cy="4561458"/>
          </a:xfrm>
        </p:grpSpPr>
        <p:pic>
          <p:nvPicPr>
            <p:cNvPr id="289" name="Google Shape;289;p1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58760" y="918717"/>
              <a:ext cx="3884596" cy="4561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0" name="Google Shape;290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952811">
              <a:off x="2032346" y="1542224"/>
              <a:ext cx="1563662" cy="1207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487746">
              <a:off x="1233004" y="2551849"/>
              <a:ext cx="1445344" cy="10612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1145364">
              <a:off x="3385999" y="2012933"/>
              <a:ext cx="1295607" cy="10755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Youtube GIFs - Get the best GIF on GIPHY" id="293" name="Google Shape;293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4239" y="226149"/>
            <a:ext cx="9683521" cy="4795376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9"/>
          <p:cNvSpPr/>
          <p:nvPr/>
        </p:nvSpPr>
        <p:spPr>
          <a:xfrm>
            <a:off x="2309468" y="6077284"/>
            <a:ext cx="711579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https://www.youtube.com/watch?v=TOD_9kWu3bA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0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ifs y Fondos Paz enla Tormenta ®: GIFS ANIMADOS DE BAÑOS" id="301" name="Google Shape;30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91895" y="3394710"/>
            <a:ext cx="3333750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hiVa! PequeNautas - Gifs animados, animaciones - Agua - Duchas" id="302" name="Google Shape;30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99284" y="1641729"/>
            <a:ext cx="2381250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tos de Cambiador ropa de stock, Cambiador ropa imágenes libres de  derechos | Depositphotos®" id="303" name="Google Shape;30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64465" y="1798604"/>
            <a:ext cx="2092573" cy="38162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lustración de Ilustración De Los Niños Cambiando De Ropa y más Vectores  Libres de Derechos de Adulto - iStock" id="304" name="Google Shape;304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10847" y="-220107"/>
            <a:ext cx="4053551" cy="40535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hiVa! PequeNautas - Gifs animados, animaciones - Agua - Duchas" id="305" name="Google Shape;30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2423" y="2052269"/>
            <a:ext cx="2381250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1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21"/>
          <p:cNvPicPr preferRelativeResize="0"/>
          <p:nvPr/>
        </p:nvPicPr>
        <p:blipFill rotWithShape="1">
          <a:blip r:embed="rId4">
            <a:alphaModFix/>
          </a:blip>
          <a:srcRect b="29597" l="39134" r="30864" t="34078"/>
          <a:stretch/>
        </p:blipFill>
        <p:spPr>
          <a:xfrm>
            <a:off x="2672862" y="1181686"/>
            <a:ext cx="6839920" cy="4656406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1"/>
          <p:cNvSpPr txBox="1"/>
          <p:nvPr/>
        </p:nvSpPr>
        <p:spPr>
          <a:xfrm>
            <a:off x="219375" y="146774"/>
            <a:ext cx="1904845" cy="612882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 Black"/>
              <a:buNone/>
            </a:pPr>
            <a:r>
              <a:rPr lang="es-MX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Cierre dibujar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2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2"/>
          <p:cNvSpPr txBox="1"/>
          <p:nvPr/>
        </p:nvSpPr>
        <p:spPr>
          <a:xfrm>
            <a:off x="268614" y="267281"/>
            <a:ext cx="3446569" cy="814175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 Black"/>
              <a:buNone/>
            </a:pPr>
            <a:r>
              <a:rPr lang="es-MX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Día 4 </a:t>
            </a:r>
            <a:r>
              <a:rPr lang="es-MX"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Activación</a:t>
            </a:r>
            <a:endParaRPr/>
          </a:p>
        </p:txBody>
      </p:sp>
      <p:pic>
        <p:nvPicPr>
          <p:cNvPr descr="Youtube GIFs - Get the best GIF on GIPHY" id="321" name="Google Shape;32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2862" y="1028264"/>
            <a:ext cx="9683521" cy="4795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o Soy Ratón - Respeta mis derechos | Plataforma de Infancia" id="322" name="Google Shape;32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101" y="1374673"/>
            <a:ext cx="3799951" cy="37496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rsos virtuales Andrea Escobar - I.E. Suárez de la Presentación - Bello:  GRADO PRIMERO-TECNOLOGÍA E INFORMÁTICA Y EMPRENDIMIENTO" id="323" name="Google Shape;323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5896" y="680702"/>
            <a:ext cx="2637403" cy="3767718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2"/>
          <p:cNvSpPr/>
          <p:nvPr/>
        </p:nvSpPr>
        <p:spPr>
          <a:xfrm>
            <a:off x="2364422" y="5240087"/>
            <a:ext cx="7780400" cy="530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u="sng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https://www.youtube.com/watch?v=FP0wgVhUC9w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3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3"/>
          <p:cNvSpPr txBox="1"/>
          <p:nvPr/>
        </p:nvSpPr>
        <p:spPr>
          <a:xfrm>
            <a:off x="198275" y="248618"/>
            <a:ext cx="4092371" cy="518748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s-MX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Ejercicio cerebral</a:t>
            </a:r>
            <a:endParaRPr/>
          </a:p>
        </p:txBody>
      </p:sp>
      <p:pic>
        <p:nvPicPr>
          <p:cNvPr descr="Youtube GIFs - Get the best GIF on GIPHY" id="332" name="Google Shape;33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6733" y="567480"/>
            <a:ext cx="9683521" cy="4795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Lugares para visitar" id="333" name="Google Shape;33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122" y="1777355"/>
            <a:ext cx="2159355" cy="215935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3"/>
          <p:cNvSpPr/>
          <p:nvPr/>
        </p:nvSpPr>
        <p:spPr>
          <a:xfrm>
            <a:off x="2631429" y="4902715"/>
            <a:ext cx="692914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https://www.youtube.com/watch?v=_ID51YM6YP4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4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4"/>
          <p:cNvSpPr txBox="1"/>
          <p:nvPr/>
        </p:nvSpPr>
        <p:spPr>
          <a:xfrm>
            <a:off x="0" y="267682"/>
            <a:ext cx="4426633" cy="523173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s-MX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Observar el vídeo</a:t>
            </a:r>
            <a:endParaRPr/>
          </a:p>
        </p:txBody>
      </p:sp>
      <p:pic>
        <p:nvPicPr>
          <p:cNvPr descr="Figura blanca binoculares en Prismaticos - GIF Animado | REYGIF" id="342" name="Google Shape;34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24631" y="1325620"/>
            <a:ext cx="2589847" cy="4404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3" name="Google Shape;343;p24"/>
          <p:cNvGrpSpPr/>
          <p:nvPr/>
        </p:nvGrpSpPr>
        <p:grpSpPr>
          <a:xfrm>
            <a:off x="7546410" y="3748386"/>
            <a:ext cx="3534955" cy="2295684"/>
            <a:chOff x="5590072" y="1855933"/>
            <a:chExt cx="5085359" cy="3853218"/>
          </a:xfrm>
        </p:grpSpPr>
        <p:pic>
          <p:nvPicPr>
            <p:cNvPr id="344" name="Google Shape;344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910515" y="1855933"/>
              <a:ext cx="4764916" cy="3853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5" name="Google Shape;345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1182007">
              <a:off x="5750932" y="2497096"/>
              <a:ext cx="1549255" cy="1223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" name="Google Shape;346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532548">
              <a:off x="7304138" y="2422750"/>
              <a:ext cx="1775039" cy="1163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7" name="Google Shape;347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1265897">
              <a:off x="8573947" y="2712669"/>
              <a:ext cx="1499524" cy="9872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8" name="Google Shape;348;p24"/>
          <p:cNvGrpSpPr/>
          <p:nvPr/>
        </p:nvGrpSpPr>
        <p:grpSpPr>
          <a:xfrm>
            <a:off x="238434" y="3062849"/>
            <a:ext cx="4469234" cy="3254290"/>
            <a:chOff x="1158760" y="918717"/>
            <a:chExt cx="3884596" cy="4561458"/>
          </a:xfrm>
        </p:grpSpPr>
        <p:pic>
          <p:nvPicPr>
            <p:cNvPr id="349" name="Google Shape;349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58760" y="918717"/>
              <a:ext cx="3884596" cy="4561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952811">
              <a:off x="2032346" y="1542224"/>
              <a:ext cx="1563662" cy="1207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487746">
              <a:off x="1233004" y="2551849"/>
              <a:ext cx="1445344" cy="10612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Google Shape;352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1145364">
              <a:off x="3385999" y="2012933"/>
              <a:ext cx="1295607" cy="10755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Youtube GIFs - Get the best GIF on GIPHY" id="353" name="Google Shape;353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28451" y="934749"/>
            <a:ext cx="9683521" cy="4795376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4"/>
          <p:cNvSpPr/>
          <p:nvPr/>
        </p:nvSpPr>
        <p:spPr>
          <a:xfrm>
            <a:off x="2836922" y="6077284"/>
            <a:ext cx="660071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https://www.youtube.com/watch?v=GgzTGK0isXk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5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1" name="Google Shape;361;p25"/>
          <p:cNvPicPr preferRelativeResize="0"/>
          <p:nvPr/>
        </p:nvPicPr>
        <p:blipFill rotWithShape="1">
          <a:blip r:embed="rId4">
            <a:alphaModFix/>
          </a:blip>
          <a:srcRect b="6815" l="9788" r="36635" t="18479"/>
          <a:stretch/>
        </p:blipFill>
        <p:spPr>
          <a:xfrm>
            <a:off x="178191" y="865632"/>
            <a:ext cx="5167532" cy="5120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5"/>
          <p:cNvPicPr preferRelativeResize="0"/>
          <p:nvPr/>
        </p:nvPicPr>
        <p:blipFill rotWithShape="1">
          <a:blip r:embed="rId5">
            <a:alphaModFix/>
          </a:blip>
          <a:srcRect b="6611" l="10866" r="36749" t="18686"/>
          <a:stretch/>
        </p:blipFill>
        <p:spPr>
          <a:xfrm>
            <a:off x="5753687" y="1026942"/>
            <a:ext cx="6386732" cy="51206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 y dibujos de piolín - Jugar y Colorear" id="363" name="Google Shape;36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65285" y="4168233"/>
            <a:ext cx="2548524" cy="2689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6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6"/>
          <p:cNvSpPr txBox="1"/>
          <p:nvPr/>
        </p:nvSpPr>
        <p:spPr>
          <a:xfrm>
            <a:off x="268614" y="267281"/>
            <a:ext cx="3446569" cy="814175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 Black"/>
              <a:buNone/>
            </a:pPr>
            <a:r>
              <a:rPr lang="es-MX" sz="2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Día 5 </a:t>
            </a:r>
            <a:r>
              <a:rPr lang="es-MX"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Activación</a:t>
            </a:r>
            <a:endParaRPr/>
          </a:p>
        </p:txBody>
      </p:sp>
      <p:pic>
        <p:nvPicPr>
          <p:cNvPr descr="Youtube GIFs - Get the best GIF on GIPHY" id="371" name="Google Shape;37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79778" y="882472"/>
            <a:ext cx="9683521" cy="4795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o Soy Ratón - Respeta mis derechos | Plataforma de Infancia" id="372" name="Google Shape;372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101" y="1374673"/>
            <a:ext cx="3799951" cy="37496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rsos virtuales Andrea Escobar - I.E. Suárez de la Presentación - Bello:  GRADO PRIMERO-TECNOLOGÍA E INFORMÁTICA Y EMPRENDIMIENTO" id="373" name="Google Shape;373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5896" y="680702"/>
            <a:ext cx="2637403" cy="3767718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6"/>
          <p:cNvSpPr/>
          <p:nvPr/>
        </p:nvSpPr>
        <p:spPr>
          <a:xfrm>
            <a:off x="3052796" y="5183460"/>
            <a:ext cx="6541406" cy="468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https://www.youtube.com/watch?v=RGP_Qdyuvnk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7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7"/>
          <p:cNvSpPr txBox="1"/>
          <p:nvPr/>
        </p:nvSpPr>
        <p:spPr>
          <a:xfrm>
            <a:off x="0" y="267682"/>
            <a:ext cx="4426633" cy="523173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AC5B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s-MX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Observar el vídeo</a:t>
            </a:r>
            <a:endParaRPr/>
          </a:p>
        </p:txBody>
      </p:sp>
      <p:pic>
        <p:nvPicPr>
          <p:cNvPr descr="Figura blanca binoculares en Prismaticos - GIF Animado | REYGIF" id="382" name="Google Shape;38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24631" y="1325620"/>
            <a:ext cx="2589847" cy="4404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3" name="Google Shape;383;p27"/>
          <p:cNvGrpSpPr/>
          <p:nvPr/>
        </p:nvGrpSpPr>
        <p:grpSpPr>
          <a:xfrm>
            <a:off x="7546410" y="3748386"/>
            <a:ext cx="3534955" cy="2295684"/>
            <a:chOff x="5590072" y="1855933"/>
            <a:chExt cx="5085359" cy="3853218"/>
          </a:xfrm>
        </p:grpSpPr>
        <p:pic>
          <p:nvPicPr>
            <p:cNvPr id="384" name="Google Shape;384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910515" y="1855933"/>
              <a:ext cx="4764916" cy="3853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1182007">
              <a:off x="5750932" y="2497096"/>
              <a:ext cx="1549255" cy="1223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532548">
              <a:off x="7304138" y="2422750"/>
              <a:ext cx="1775039" cy="1163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1265897">
              <a:off x="8573947" y="2712669"/>
              <a:ext cx="1499524" cy="9872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8" name="Google Shape;388;p27"/>
          <p:cNvGrpSpPr/>
          <p:nvPr/>
        </p:nvGrpSpPr>
        <p:grpSpPr>
          <a:xfrm>
            <a:off x="238434" y="3062849"/>
            <a:ext cx="4469234" cy="3254290"/>
            <a:chOff x="1158760" y="918717"/>
            <a:chExt cx="3884596" cy="4561458"/>
          </a:xfrm>
        </p:grpSpPr>
        <p:pic>
          <p:nvPicPr>
            <p:cNvPr id="389" name="Google Shape;389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58760" y="918717"/>
              <a:ext cx="3884596" cy="4561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" name="Google Shape;390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952811">
              <a:off x="2032346" y="1542224"/>
              <a:ext cx="1563662" cy="1207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" name="Google Shape;391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487746">
              <a:off x="1233004" y="2551849"/>
              <a:ext cx="1445344" cy="10612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1145364">
              <a:off x="3385999" y="2012933"/>
              <a:ext cx="1295607" cy="10755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Youtube GIFs - Get the best GIF on GIPHY" id="393" name="Google Shape;39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4239" y="226149"/>
            <a:ext cx="9683521" cy="4795376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27"/>
          <p:cNvSpPr/>
          <p:nvPr/>
        </p:nvSpPr>
        <p:spPr>
          <a:xfrm>
            <a:off x="2473051" y="6105744"/>
            <a:ext cx="736842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https://www.youtube.com/watch?v=s2lbGix2wtE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28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ransporte llantas Cooper Tires : Gif Service" id="401" name="Google Shape;40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47426" y="380940"/>
            <a:ext cx="5845566" cy="5870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9"/>
          <p:cNvSpPr/>
          <p:nvPr/>
        </p:nvSpPr>
        <p:spPr>
          <a:xfrm>
            <a:off x="1294228" y="0"/>
            <a:ext cx="9551963" cy="6851904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8" name="Google Shape;408;p29"/>
          <p:cNvPicPr preferRelativeResize="0"/>
          <p:nvPr/>
        </p:nvPicPr>
        <p:blipFill rotWithShape="1">
          <a:blip r:embed="rId4">
            <a:alphaModFix/>
          </a:blip>
          <a:srcRect b="6200" l="9789" r="36865" t="17660"/>
          <a:stretch/>
        </p:blipFill>
        <p:spPr>
          <a:xfrm>
            <a:off x="5636456" y="1641934"/>
            <a:ext cx="6503963" cy="52191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egio Agustinas Valladolid – Ayudas para el alumnado con necesidad  específica de apoyo educativo" id="409" name="Google Shape;409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4228" y="1136639"/>
            <a:ext cx="4444322" cy="3289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2021-09-11T11:54:10Z</dcterms:created>
  <dc:creator>Marina Villarreal</dc:creator>
</cp:coreProperties>
</file>